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77ce16e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77ce16e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Vision Zero Initiative: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working?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19,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3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 Zero began in Sweden in the mid 1990s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Zero-traffic related deaths by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 but leveled off around 2013 with no improvement since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started in January of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penalties for serious infractions (speeding, failure to </a:t>
            </a:r>
            <a:r>
              <a:rPr lang="en"/>
              <a:t>yield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Safety zones with reduced traffic patterns, new street designs, elevated crosswalks, designated bike lanes,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outreach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Legislation to allow localities power over traffic regulations: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Ultimately, reduce speed limits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19 mph - </a:t>
            </a:r>
            <a:r>
              <a:rPr lang="en"/>
              <a:t>pedestrian safety threshold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43 mph</a:t>
            </a:r>
            <a:r>
              <a:rPr lang="en"/>
              <a:t> - vehicle (front) collision threshold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31 mph - vehicle (side) collision threshold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445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175" y="2659229"/>
            <a:ext cx="2183850" cy="225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4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NYC Open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dynamic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includes all reported motor vehicle collisions within the 5 boroughs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from 01/01/13 - 12/31/19 (1.5M+)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COVID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before deBlasio </a:t>
            </a:r>
            <a:r>
              <a:rPr lang="en"/>
              <a:t>initiated</a:t>
            </a:r>
            <a:r>
              <a:rPr lang="en"/>
              <a:t> the program in 2014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21" y="1465937"/>
            <a:ext cx="1635554" cy="115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250538"/>
            <a:ext cx="1125700" cy="1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075" y="2891625"/>
            <a:ext cx="2458250" cy="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075" y="3648300"/>
            <a:ext cx="2949225" cy="8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7">
            <a:alphaModFix/>
          </a:blip>
          <a:srcRect b="32711" l="12013" r="12331" t="27690"/>
          <a:stretch/>
        </p:blipFill>
        <p:spPr>
          <a:xfrm>
            <a:off x="5230100" y="445025"/>
            <a:ext cx="2234025" cy="6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700" y="378000"/>
            <a:ext cx="40452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working?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75" y="606700"/>
            <a:ext cx="2341719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675" y="2403259"/>
            <a:ext cx="2371249" cy="183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3248" y="2429163"/>
            <a:ext cx="2165427" cy="1647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3247" y="628841"/>
            <a:ext cx="2165427" cy="15960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39275" y="1608600"/>
            <a:ext cx="399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According to the DoT, motor vehicle deaths have decreased steadily since the initiative began in 2014, however…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5224126" y="543550"/>
            <a:ext cx="0" cy="124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6"/>
          <p:cNvCxnSpPr/>
          <p:nvPr/>
        </p:nvCxnSpPr>
        <p:spPr>
          <a:xfrm>
            <a:off x="7551276" y="73300"/>
            <a:ext cx="0" cy="124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7507351" y="3625250"/>
            <a:ext cx="0" cy="124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6"/>
          <p:cNvCxnSpPr/>
          <p:nvPr/>
        </p:nvCxnSpPr>
        <p:spPr>
          <a:xfrm rot="10800000">
            <a:off x="5158226" y="3405700"/>
            <a:ext cx="0" cy="124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1650" y="221550"/>
            <a:ext cx="6227100" cy="21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Conclusion</a:t>
            </a:r>
            <a:r>
              <a:rPr b="1" lang="en" sz="4200"/>
              <a:t>: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 achieve zero deaths due to motor vehicle accidents is unrealistic in our current environment.</a:t>
            </a:r>
            <a:endParaRPr sz="2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0" y="2395050"/>
            <a:ext cx="3572588" cy="24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341225" y="2449575"/>
            <a:ext cx="426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We’ve been (slowly) improving for over a decade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the goal is eliminating deaths, Vision Zero is worthwhile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the goal is preventing collisions, looks like it may be too soon to judge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Is society willing to put up with minor inconveniences for the greater good? for only marginal improvements to these figures?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055400" y="4451825"/>
            <a:ext cx="28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SOURCE: David Meyer, StreetsBlogNYC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https://nyc.streetsblog.org/2017/02/23/taking-stock-of-vision-zero-three-years-in/</a:t>
            </a:r>
            <a:endParaRPr sz="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