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2" Type="http://schemas.openxmlformats.org/officeDocument/2006/relationships/hyperlink" Target="https://msdn.microsoft.com/en-us/library/system.management.automation%28v=vs.85%29.aspx" TargetMode="Externa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2" Type="http://schemas.openxmlformats.org/officeDocument/2006/relationships/hyperlink" Target="http://www.powershellmagazine.com/2014/03/18/writing-a-powershell-module-in-c-part-1-the-basics/" TargetMode="Externa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System.Management.Automation Docs: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https://msdn.microsoft.com/en-us/library/system.management.automation%28v=vs.85%29.aspx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System.Management.Automation dir </a:t>
            </a:r>
            <a:r>
              <a:rPr b="1" lang="en" sz="1000">
                <a:solidFill>
                  <a:srgbClr val="333333"/>
                </a:solidFill>
                <a:latin typeface="Droid Sans"/>
                <a:ea typeface="Droid Sans"/>
                <a:cs typeface="Droid Sans"/>
                <a:sym typeface="Droid Sans"/>
              </a:rPr>
              <a:t>C:\Program Files (x86)\Reference Assemblies\Microsoft\WindowsPowerShell\3.0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http://www.powershellmagazine.com/2014/03/18/writing-a-powershell-module-in-c-part-1-the-basics/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Becasue each of these is inherited from PSCMdlet class, implement as protected overrides.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demo repo shows ways to import external references (in this case a parser library from a helpful Githubber) and follow the PSCmdlet signature. I made some of the choices in structure because this module is not intended to take pipeline input; if that’s your jam, you probably should make different choices. In order to fully explore facets like the package import, a full clone might be necessary.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only applies to commercial versions of VS. If you are using a free/Express version, attach debugger to the PoSh process.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hyperlink" Target="https://github.com/duplicatelogon/NewHgrc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Writing PoSh Modules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With Your Trusty Friend C#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008875" y="4472250"/>
            <a:ext cx="139710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Trebuchet MS"/>
                <a:ea typeface="Trebuchet MS"/>
                <a:cs typeface="Trebuchet MS"/>
                <a:sym typeface="Trebuchet MS"/>
              </a:rPr>
              <a:t>Dave Brothers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Why C#?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Why not?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Binary distribution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C# features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49" y="1387350"/>
            <a:ext cx="2553850" cy="24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Basics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System.Management.Automation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Framework Targeting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.NET 4 -&gt; PoSh 3.0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Slightly Less Basics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Class Cmdlet decoration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Verb, Noun, Named Params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PSCmdlet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inheritance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Cmdlet class signature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PSCmdlet Class Signature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BeginProcessing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Pre-processing; fires once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ProcessRecord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Fires once per fed object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EndProcessing</a:t>
            </a:r>
          </a:p>
          <a:p>
            <a:pPr indent="-381000" lvl="1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Post-processing; fires once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Show, Don’t Tell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Follow along at home!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https://github.com/duplicatelogon/NewHgrc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774" y="2739375"/>
            <a:ext cx="4095924" cy="2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Squash Bugs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4118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Change project props to start PoSh.exe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CL args to stop exit and import current module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25" y="1200150"/>
            <a:ext cx="3871574" cy="35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