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6"/>
  </p:normalViewPr>
  <p:slideViewPr>
    <p:cSldViewPr snapToGrid="0" snapToObjects="1">
      <p:cViewPr varScale="1">
        <p:scale>
          <a:sx n="74" d="100"/>
          <a:sy n="74" d="100"/>
        </p:scale>
        <p:origin x="-26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C9CD-7205-D046-B8E4-24A56A215A0E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F4B8-545C-1345-BDE9-B19A38CDB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7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C9CD-7205-D046-B8E4-24A56A215A0E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F4B8-545C-1345-BDE9-B19A38CDB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17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C9CD-7205-D046-B8E4-24A56A215A0E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F4B8-545C-1345-BDE9-B19A38CDB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17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C9CD-7205-D046-B8E4-24A56A215A0E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F4B8-545C-1345-BDE9-B19A38CDB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24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C9CD-7205-D046-B8E4-24A56A215A0E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F4B8-545C-1345-BDE9-B19A38CDB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08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C9CD-7205-D046-B8E4-24A56A215A0E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F4B8-545C-1345-BDE9-B19A38CDB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85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C9CD-7205-D046-B8E4-24A56A215A0E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F4B8-545C-1345-BDE9-B19A38CDB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6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C9CD-7205-D046-B8E4-24A56A215A0E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F4B8-545C-1345-BDE9-B19A38CDB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17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C9CD-7205-D046-B8E4-24A56A215A0E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F4B8-545C-1345-BDE9-B19A38CDB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04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C9CD-7205-D046-B8E4-24A56A215A0E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F4B8-545C-1345-BDE9-B19A38CDB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8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C9CD-7205-D046-B8E4-24A56A215A0E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F4B8-545C-1345-BDE9-B19A38CDB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5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4C9CD-7205-D046-B8E4-24A56A215A0E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3F4B8-545C-1345-BDE9-B19A38CDB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2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microsoft.com/office/2007/relationships/hdphoto" Target="../media/hdphoto5.wdp"/><Relationship Id="rId12" Type="http://schemas.openxmlformats.org/officeDocument/2006/relationships/image" Target="../media/image6.png"/><Relationship Id="rId13" Type="http://schemas.microsoft.com/office/2007/relationships/hdphoto" Target="../media/hdphoto6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microsoft.com/office/2007/relationships/hdphoto" Target="../media/hdphoto3.wdp"/><Relationship Id="rId8" Type="http://schemas.openxmlformats.org/officeDocument/2006/relationships/image" Target="../media/image4.png"/><Relationship Id="rId9" Type="http://schemas.microsoft.com/office/2007/relationships/hdphoto" Target="../media/hdphoto4.wdp"/><Relationship Id="rId10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10" l="2041" r="97959">
                        <a14:backgroundMark x1="80272" y1="5952" x2="80272" y2="5952"/>
                        <a14:backgroundMark x1="89796" y1="10714" x2="94558" y2="46429"/>
                      </a14:backgroundRemoval>
                    </a14:imgEffect>
                  </a14:imgLayer>
                </a14:imgProps>
              </a:ext>
            </a:extLst>
          </a:blip>
          <a:srcRect l="-1" r="-14443"/>
          <a:stretch/>
        </p:blipFill>
        <p:spPr>
          <a:xfrm>
            <a:off x="-3338518" y="654050"/>
            <a:ext cx="2700163" cy="2696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179" b="74172" l="50773" r="100000">
                        <a14:backgroundMark x1="56512" y1="62748" x2="58499" y2="65728"/>
                        <a14:backgroundMark x1="54305" y1="58940" x2="54746" y2="61258"/>
                        <a14:backgroundMark x1="53863" y1="36589" x2="53201" y2="42384"/>
                        <a14:backgroundMark x1="88079" y1="27980" x2="92715" y2="2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737" t="23837" r="-12015" b="26453"/>
          <a:stretch/>
        </p:blipFill>
        <p:spPr>
          <a:xfrm>
            <a:off x="261482" y="649074"/>
            <a:ext cx="2701407" cy="27014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0464" b="54525" l="40232" r="57119">
                        <a14:foregroundMark x1="44536" y1="35099" x2="46523" y2="32892"/>
                        <a14:foregroundMark x1="48013" y1="32009" x2="49503" y2="32230"/>
                        <a14:foregroundMark x1="50166" y1="32009" x2="52318" y2="34658"/>
                        <a14:foregroundMark x1="53808" y1="40177" x2="52980" y2="36424"/>
                        <a14:foregroundMark x1="43543" y1="36203" x2="43377" y2="43046"/>
                        <a14:foregroundMark x1="45033" y1="49448" x2="44371" y2="45695"/>
                        <a14:foregroundMark x1="43709" y1="45916" x2="43046" y2="43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073" t="30191" r="42115" b="44726"/>
          <a:stretch/>
        </p:blipFill>
        <p:spPr>
          <a:xfrm>
            <a:off x="3861482" y="649074"/>
            <a:ext cx="2701405" cy="27014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56" b="94708" l="0" r="100000">
                        <a14:foregroundMark x1="17796" y1="51051" x2="22851" y2="51518"/>
                        <a14:foregroundMark x1="43984" y1="51051" x2="51466" y2="51984"/>
                        <a14:foregroundMark x1="30334" y1="90817" x2="42164" y2="93230"/>
                        <a14:backgroundMark x1="88878" y1="72607" x2="88878" y2="72607"/>
                        <a14:backgroundMark x1="87058" y1="75953" x2="93832" y2="49105"/>
                        <a14:backgroundMark x1="7887" y1="79300" x2="4752" y2="26070"/>
                        <a14:backgroundMark x1="76441" y1="2568" x2="96360" y2="21790"/>
                        <a14:backgroundMark x1="4146" y1="3035" x2="4146" y2="25603"/>
                        <a14:backgroundMark x1="9707" y1="2101" x2="28413" y2="1634"/>
                      </a14:backgroundRemoval>
                    </a14:imgEffect>
                  </a14:imgLayer>
                </a14:imgProps>
              </a:ext>
            </a:extLst>
          </a:blip>
          <a:srcRect l="-13027" r="-17033"/>
          <a:stretch/>
        </p:blipFill>
        <p:spPr>
          <a:xfrm>
            <a:off x="7461482" y="649075"/>
            <a:ext cx="2337959" cy="23356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000" b="94500" l="0" r="96000">
                        <a14:backgroundMark x1="30000" y1="88500" x2="30000" y2="93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61932" y="645993"/>
            <a:ext cx="2704488" cy="27044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250" b="75750" l="29250" r="89750">
                        <a14:foregroundMark x1="53250" y1="59000" x2="53250" y2="59000"/>
                        <a14:foregroundMark x1="50000" y1="72000" x2="52750" y2="75000"/>
                      </a14:backgroundRemoval>
                    </a14:imgEffect>
                  </a14:imgLayer>
                </a14:imgProps>
              </a:ext>
            </a:extLst>
          </a:blip>
          <a:srcRect l="22252" t="7472" r="6880" b="21877"/>
          <a:stretch/>
        </p:blipFill>
        <p:spPr>
          <a:xfrm>
            <a:off x="14661932" y="645993"/>
            <a:ext cx="3600091" cy="358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83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Burnett</dc:creator>
  <cp:lastModifiedBy>Dave Burnett</cp:lastModifiedBy>
  <cp:revision>7</cp:revision>
  <dcterms:created xsi:type="dcterms:W3CDTF">2017-11-15T20:32:27Z</dcterms:created>
  <dcterms:modified xsi:type="dcterms:W3CDTF">2017-11-15T22:31:10Z</dcterms:modified>
</cp:coreProperties>
</file>