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3" d="100"/>
          <a:sy n="13" d="100"/>
        </p:scale>
        <p:origin x="24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4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7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82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82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28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87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6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6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84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834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EF498-AC04-4061-873B-C6F35E5FCC98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CAD23-30B7-4CB5-A04D-C908AB3A0E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6100F020-DD59-53E5-9B11-285B578B1D0C}"/>
              </a:ext>
            </a:extLst>
          </p:cNvPr>
          <p:cNvGrpSpPr/>
          <p:nvPr/>
        </p:nvGrpSpPr>
        <p:grpSpPr>
          <a:xfrm>
            <a:off x="-78" y="0"/>
            <a:ext cx="25200078" cy="35999738"/>
            <a:chOff x="-78" y="0"/>
            <a:chExt cx="25200078" cy="3599973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C81D3C2-0629-107A-4377-46C7E1268202}"/>
                </a:ext>
              </a:extLst>
            </p:cNvPr>
            <p:cNvSpPr/>
            <p:nvPr/>
          </p:nvSpPr>
          <p:spPr>
            <a:xfrm>
              <a:off x="900038" y="1079999"/>
              <a:ext cx="23399740" cy="31319739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u="sng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55485C6-5493-AADD-CAD3-84C9E257561D}"/>
                </a:ext>
              </a:extLst>
            </p:cNvPr>
            <p:cNvSpPr/>
            <p:nvPr/>
          </p:nvSpPr>
          <p:spPr>
            <a:xfrm>
              <a:off x="0" y="32399738"/>
              <a:ext cx="252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u="sng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A08D110-9354-F754-5930-3EDB226164B1}"/>
                </a:ext>
              </a:extLst>
            </p:cNvPr>
            <p:cNvSpPr/>
            <p:nvPr/>
          </p:nvSpPr>
          <p:spPr>
            <a:xfrm>
              <a:off x="-78" y="0"/>
              <a:ext cx="900078" cy="3599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u="sng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07DD64B-774F-8EB7-1F8C-03B91B3E1518}"/>
                </a:ext>
              </a:extLst>
            </p:cNvPr>
            <p:cNvSpPr/>
            <p:nvPr/>
          </p:nvSpPr>
          <p:spPr>
            <a:xfrm>
              <a:off x="24299818" y="0"/>
              <a:ext cx="900078" cy="3599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u="sng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DD60036-6978-E673-5A51-4089F0E10B6C}"/>
                </a:ext>
              </a:extLst>
            </p:cNvPr>
            <p:cNvSpPr/>
            <p:nvPr/>
          </p:nvSpPr>
          <p:spPr>
            <a:xfrm>
              <a:off x="0" y="0"/>
              <a:ext cx="2520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u="sng"/>
            </a:p>
          </p:txBody>
        </p:sp>
        <p:pic>
          <p:nvPicPr>
            <p:cNvPr id="7" name="Imagen 6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AC701551-122B-5C54-475E-D7E57EC8D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92337" r="3571" b="1046"/>
            <a:stretch/>
          </p:blipFill>
          <p:spPr>
            <a:xfrm>
              <a:off x="13066761" y="32802286"/>
              <a:ext cx="11233018" cy="2287252"/>
            </a:xfrm>
            <a:prstGeom prst="rect">
              <a:avLst/>
            </a:prstGeom>
          </p:spPr>
        </p:pic>
        <p:pic>
          <p:nvPicPr>
            <p:cNvPr id="14" name="Imagen 13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9F2B956F-764D-7940-E0F9-011DC7496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" t="92181" r="85486" b="1336"/>
            <a:stretch/>
          </p:blipFill>
          <p:spPr>
            <a:xfrm>
              <a:off x="676311" y="32566834"/>
              <a:ext cx="3612890" cy="2666243"/>
            </a:xfrm>
            <a:prstGeom prst="rect">
              <a:avLst/>
            </a:prstGeom>
          </p:spPr>
        </p:pic>
        <p:pic>
          <p:nvPicPr>
            <p:cNvPr id="18" name="Imagen 17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FFCB5E1B-E7CA-8520-00BF-6DEA7718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33"/>
            <a:stretch/>
          </p:blipFill>
          <p:spPr>
            <a:xfrm>
              <a:off x="8420100" y="32541536"/>
              <a:ext cx="3984372" cy="259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485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David Acosta Bernal</dc:creator>
  <cp:lastModifiedBy>Edgar David Acosta Bernal</cp:lastModifiedBy>
  <cp:revision>3</cp:revision>
  <dcterms:created xsi:type="dcterms:W3CDTF">2024-10-20T16:56:35Z</dcterms:created>
  <dcterms:modified xsi:type="dcterms:W3CDTF">2024-10-22T02:43:53Z</dcterms:modified>
</cp:coreProperties>
</file>