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0793-E04A-D742-B5B7-9D7202A72BA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4FFF-15E9-8C42-843E-89F1D69932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6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505D-DDBB-494F-AB17-DE3C0EA9525F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3D0C-D681-BC46-A38D-3DE619B987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Scope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R2.2/2.3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0675394">
            <a:off x="5859392" y="3287987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smtClean="0"/>
              <a:t>Ans:[3]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089732"/>
            <a:ext cx="1371600" cy="514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Add(x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0675394">
            <a:off x="5731361" y="3751149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smtClean="0"/>
              <a:t>Ans:[3]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9851530">
            <a:off x="5921958" y="4435874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0245319">
            <a:off x="5795020" y="4777305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Conclusion/R2.3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modifications are required for my example to work, it’s a fairly simple one.</a:t>
            </a:r>
          </a:p>
          <a:p>
            <a:r>
              <a:rPr lang="en-US" dirty="0" smtClean="0"/>
              <a:t>I would suggest a better way to keep track of a variable through a “reference” notation, so that we only need to change the base case.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</a:t>
            </a:r>
            <a:r>
              <a:rPr lang="en-US" sz="1600" dirty="0" err="1" smtClean="0">
                <a:latin typeface="Courier New" charset="0"/>
              </a:rPr>
              <a:t>fo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3957724" y="1042103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</a:t>
            </a:r>
            <a:r>
              <a:rPr lang="en-US" sz="1600" dirty="0" err="1" smtClean="0">
                <a:latin typeface="Courier New" charset="0"/>
              </a:rPr>
              <a:t>fo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3957723" y="4439271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</a:t>
            </a:r>
            <a:r>
              <a:rPr lang="en-US" sz="1600" dirty="0" err="1" smtClean="0">
                <a:latin typeface="Courier New" charset="0"/>
              </a:rPr>
              <a:t>fo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9470271">
            <a:off x="5638785" y="4303295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</a:t>
            </a:r>
            <a:r>
              <a:rPr lang="en-US" sz="1600" dirty="0" err="1" smtClean="0">
                <a:latin typeface="Courier New" charset="0"/>
              </a:rPr>
              <a:t>fo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9470271">
            <a:off x="5343552" y="1500725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err="1" smtClean="0"/>
              <a:t>Ans</a:t>
            </a:r>
            <a:r>
              <a:rPr lang="en-US" sz="1200" dirty="0" smtClean="0"/>
              <a:t>:[]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</a:t>
            </a:r>
            <a:r>
              <a:rPr lang="en-US" sz="1600" dirty="0" err="1" smtClean="0">
                <a:latin typeface="Courier New" charset="0"/>
              </a:rPr>
              <a:t>fo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9470271">
            <a:off x="5505816" y="3651432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err="1" smtClean="0"/>
              <a:t>Ans</a:t>
            </a:r>
            <a:r>
              <a:rPr lang="en-US" sz="1200" dirty="0" smtClean="0"/>
              <a:t>:[]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089732"/>
            <a:ext cx="1371600" cy="514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Add(x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9470271">
            <a:off x="5771591" y="1971703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smtClean="0"/>
              <a:t>Ans:[3]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089732"/>
            <a:ext cx="1371600" cy="514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29" name="Group 14"/>
          <p:cNvGrpSpPr>
            <a:grpSpLocks/>
          </p:cNvGrpSpPr>
          <p:nvPr/>
        </p:nvGrpSpPr>
        <p:grpSpPr bwMode="auto">
          <a:xfrm rot="20972377">
            <a:off x="2587625" y="4578858"/>
            <a:ext cx="768350" cy="498475"/>
            <a:chOff x="2730" y="1172"/>
            <a:chExt cx="580" cy="314"/>
          </a:xfrm>
        </p:grpSpPr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0675394">
            <a:off x="5914424" y="2533150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Counter:0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smtClean="0"/>
              <a:t>Ans:[3]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089732"/>
            <a:ext cx="1371600" cy="514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20972377">
            <a:off x="2663826" y="5638046"/>
            <a:ext cx="768350" cy="498475"/>
            <a:chOff x="2730" y="1172"/>
            <a:chExt cx="580" cy="314"/>
          </a:xfrm>
        </p:grpSpPr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//this code simply tests the effects of local scope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ans2=[];//global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=[];//local variable of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ans[counter</a:t>
            </a:r>
            <a:r>
              <a:rPr lang="en-US" sz="1600" dirty="0" smtClean="0">
                <a:latin typeface="Courier New" charset="0"/>
              </a:rPr>
              <a:t>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local variable for </a:t>
            </a:r>
            <a:r>
              <a:rPr lang="en-US" sz="1600" dirty="0" err="1" smtClean="0">
                <a:latin typeface="Courier New" charset="0"/>
              </a:rPr>
              <a:t>f(x</a:t>
            </a:r>
            <a:r>
              <a:rPr lang="en-US" sz="1600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ans2[counter]=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;//accessing the global variable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ans</a:t>
            </a:r>
            <a:r>
              <a:rPr lang="en-US" sz="1600" dirty="0" smtClean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return </a:t>
            </a:r>
            <a:r>
              <a:rPr lang="en-US" sz="1600" dirty="0" err="1" smtClean="0">
                <a:latin typeface="Courier New" charset="0"/>
              </a:rPr>
              <a:t>add(x</a:t>
            </a:r>
            <a:r>
              <a:rPr lang="en-US" sz="1600" dirty="0" smtClean="0"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console.log(f(3));//log the example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console.log(ans2);//log the global variable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0675394">
            <a:off x="5786394" y="2945625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  <a:p>
            <a:pPr algn="ctr"/>
            <a:r>
              <a:rPr lang="en-US" sz="1200" dirty="0" smtClean="0"/>
              <a:t>Counter:1</a:t>
            </a:r>
          </a:p>
          <a:p>
            <a:pPr algn="ctr"/>
            <a:r>
              <a:rPr lang="en-US" sz="1200" dirty="0" smtClean="0"/>
              <a:t>Ans2:[3]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5141650"/>
            <a:ext cx="1371600" cy="432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604330"/>
            <a:ext cx="1371600" cy="537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F(3)</a:t>
            </a:r>
          </a:p>
          <a:p>
            <a:pPr algn="ctr"/>
            <a:r>
              <a:rPr lang="en-US" sz="1200" dirty="0" smtClean="0"/>
              <a:t>Ans:[3]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089732"/>
            <a:ext cx="1371600" cy="514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20972377">
            <a:off x="2630890" y="5506115"/>
            <a:ext cx="768350" cy="498475"/>
            <a:chOff x="2730" y="1172"/>
            <a:chExt cx="580" cy="314"/>
          </a:xfrm>
        </p:grpSpPr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1991</Words>
  <Application>Microsoft Macintosh PowerPoint</Application>
  <PresentationFormat>On-screen Show (4:3)</PresentationFormat>
  <Paragraphs>543</Paragraphs>
  <Slides>15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Local Scope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Conclusion/R2.3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Scope </dc:title>
  <dc:creator>David Campbell</dc:creator>
  <cp:lastModifiedBy>David Campbell</cp:lastModifiedBy>
  <cp:revision>2</cp:revision>
  <dcterms:created xsi:type="dcterms:W3CDTF">2014-10-02T05:40:23Z</dcterms:created>
  <dcterms:modified xsi:type="dcterms:W3CDTF">2014-10-02T05:56:14Z</dcterms:modified>
</cp:coreProperties>
</file>