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266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AF1D1-1019-F046-8CFA-100DCFE3B352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7884D-BCA5-D64E-846D-67CBC4D8F5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2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3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4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5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6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7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9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ECC40-45FC-6E4A-817D-F95A89F83AF3}" type="slidenum">
              <a:rPr lang="en-US"/>
              <a:pPr/>
              <a:t>10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127" rIns="94127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9528-0D63-2842-A409-60F3B1408E23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849-754E-7541-988C-F54DA41F9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9528-0D63-2842-A409-60F3B1408E23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849-754E-7541-988C-F54DA41F9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9528-0D63-2842-A409-60F3B1408E23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849-754E-7541-988C-F54DA41F9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9528-0D63-2842-A409-60F3B1408E23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849-754E-7541-988C-F54DA41F9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9528-0D63-2842-A409-60F3B1408E23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849-754E-7541-988C-F54DA41F9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9528-0D63-2842-A409-60F3B1408E23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849-754E-7541-988C-F54DA41F9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9528-0D63-2842-A409-60F3B1408E23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849-754E-7541-988C-F54DA41F9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9528-0D63-2842-A409-60F3B1408E23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849-754E-7541-988C-F54DA41F9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9528-0D63-2842-A409-60F3B1408E23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849-754E-7541-988C-F54DA41F9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9528-0D63-2842-A409-60F3B1408E23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849-754E-7541-988C-F54DA41F9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9528-0D63-2842-A409-60F3B1408E23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8849-754E-7541-988C-F54DA41F9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9528-0D63-2842-A409-60F3B1408E23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8849-754E-7541-988C-F54DA41F9E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Closures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R3.2/3.3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make(){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function(x</a:t>
            </a:r>
            <a:r>
              <a:rPr lang="en-US" sz="1600" dirty="0" smtClean="0">
                <a:latin typeface="Courier New" charset="0"/>
              </a:rPr>
              <a:t>){//returns a function which will state whether or not 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 does something meaningful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if(counter</a:t>
            </a:r>
            <a:r>
              <a:rPr lang="en-US" sz="1600" dirty="0" smtClean="0">
                <a:latin typeface="Courier New" charset="0"/>
              </a:rPr>
              <a:t>==0)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else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not do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(make())(10);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(make())(4);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R3.3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found that our example didn’t really have a way of using functions that were returned as values. I just used </a:t>
            </a:r>
            <a:r>
              <a:rPr lang="en-US" dirty="0" err="1" smtClean="0"/>
              <a:t>Function(x</a:t>
            </a:r>
            <a:r>
              <a:rPr lang="en-US" dirty="0" smtClean="0"/>
              <a:t>) which isn’t exactly true but I found it did a reasonable job of explaining what was going on.</a:t>
            </a:r>
          </a:p>
          <a:p>
            <a:r>
              <a:rPr lang="en-US" dirty="0" smtClean="0"/>
              <a:t>I personally had trouble with this question because I was unsure of what simple useful purposes this serves.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make(){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function(x</a:t>
            </a:r>
            <a:r>
              <a:rPr lang="en-US" sz="1600" dirty="0" smtClean="0">
                <a:latin typeface="Courier New" charset="0"/>
              </a:rPr>
              <a:t>){//returns a function which will state whether or not 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 does something meaningful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if(counter</a:t>
            </a:r>
            <a:r>
              <a:rPr lang="en-US" sz="1600" dirty="0" smtClean="0">
                <a:latin typeface="Courier New" charset="0"/>
              </a:rPr>
              <a:t>==0)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else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not do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(make())(10);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(make())(4);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4719757">
            <a:off x="4091713" y="4384593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00200" y="5086972"/>
            <a:ext cx="1371600" cy="486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Make()(10)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make(){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function(x</a:t>
            </a:r>
            <a:r>
              <a:rPr lang="en-US" sz="1600" dirty="0" smtClean="0">
                <a:latin typeface="Courier New" charset="0"/>
              </a:rPr>
              <a:t>){//returns a function which will state whether or not 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 does something meaningful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if(counter</a:t>
            </a:r>
            <a:r>
              <a:rPr lang="en-US" sz="1600" dirty="0" smtClean="0">
                <a:latin typeface="Courier New" charset="0"/>
              </a:rPr>
              <a:t>==0)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else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not do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(make())(10);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(make())(4);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4719757">
            <a:off x="4347626" y="890564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00200" y="5086972"/>
            <a:ext cx="1371600" cy="486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Make()(10)</a:t>
            </a:r>
          </a:p>
          <a:p>
            <a:pPr algn="ctr"/>
            <a:r>
              <a:rPr lang="en-US" sz="1200" dirty="0" smtClean="0"/>
              <a:t>Counter=0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make(){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function(x</a:t>
            </a:r>
            <a:r>
              <a:rPr lang="en-US" sz="1600" dirty="0" smtClean="0">
                <a:latin typeface="Courier New" charset="0"/>
              </a:rPr>
              <a:t>){//returns a function which will state whether or not 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 does something meaningful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if(counter</a:t>
            </a:r>
            <a:r>
              <a:rPr lang="en-US" sz="1600" dirty="0" smtClean="0">
                <a:latin typeface="Courier New" charset="0"/>
              </a:rPr>
              <a:t>==0)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else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not do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(make())(10);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(make())(4);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4719757">
            <a:off x="4392276" y="1201778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00200" y="5086972"/>
            <a:ext cx="1371600" cy="486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Make()(10)</a:t>
            </a:r>
          </a:p>
          <a:p>
            <a:pPr algn="ctr"/>
            <a:r>
              <a:rPr lang="en-US" sz="1200" dirty="0" smtClean="0"/>
              <a:t>Counter=0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make(){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function(x</a:t>
            </a:r>
            <a:r>
              <a:rPr lang="en-US" sz="1600" dirty="0" smtClean="0">
                <a:latin typeface="Courier New" charset="0"/>
              </a:rPr>
              <a:t>){//returns a function which will state whether or not 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 does something meaningful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if(counter</a:t>
            </a:r>
            <a:r>
              <a:rPr lang="en-US" sz="1600" dirty="0" smtClean="0">
                <a:latin typeface="Courier New" charset="0"/>
              </a:rPr>
              <a:t>==0)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else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not do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(make())(10);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(make())(4);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7435927">
            <a:off x="5106479" y="4197710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00200" y="5086972"/>
            <a:ext cx="1371600" cy="486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Function(10)</a:t>
            </a:r>
          </a:p>
          <a:p>
            <a:pPr algn="ctr"/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make(){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function(x</a:t>
            </a:r>
            <a:r>
              <a:rPr lang="en-US" sz="1600" dirty="0" smtClean="0">
                <a:latin typeface="Courier New" charset="0"/>
              </a:rPr>
              <a:t>){//returns a function which will state whether or not 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 does something meaningful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if(counter</a:t>
            </a:r>
            <a:r>
              <a:rPr lang="en-US" sz="1600" dirty="0" smtClean="0">
                <a:latin typeface="Courier New" charset="0"/>
              </a:rPr>
              <a:t>==0)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else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not do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(make())(10);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(make())(4);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7435927">
            <a:off x="6036768" y="1905478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00200" y="5086972"/>
            <a:ext cx="1371600" cy="486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Function(10)</a:t>
            </a:r>
          </a:p>
          <a:p>
            <a:pPr algn="ctr"/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make(){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function(x</a:t>
            </a:r>
            <a:r>
              <a:rPr lang="en-US" sz="1600" dirty="0" smtClean="0">
                <a:latin typeface="Courier New" charset="0"/>
              </a:rPr>
              <a:t>){//returns a function which will state whether or not 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 does something meaningful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if(counter</a:t>
            </a:r>
            <a:r>
              <a:rPr lang="en-US" sz="1600" dirty="0" smtClean="0">
                <a:latin typeface="Courier New" charset="0"/>
              </a:rPr>
              <a:t>==0)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else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not do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(make())(10);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(make())(4);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7435927">
            <a:off x="5099283" y="4390434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00200" y="5086972"/>
            <a:ext cx="1371600" cy="4867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Make()(4)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make(){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function(x</a:t>
            </a:r>
            <a:r>
              <a:rPr lang="en-US" sz="1600" dirty="0" smtClean="0">
                <a:latin typeface="Courier New" charset="0"/>
              </a:rPr>
              <a:t>){//returns a function which will state whether or not 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 does something meaningful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if(counter</a:t>
            </a:r>
            <a:r>
              <a:rPr lang="en-US" sz="1600" dirty="0" smtClean="0">
                <a:latin typeface="Courier New" charset="0"/>
              </a:rPr>
              <a:t>==0)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else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not do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(make())(10);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(make())(4);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7435927">
            <a:off x="5728203" y="941014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00200" y="5086972"/>
            <a:ext cx="1371600" cy="4867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Make()(4)</a:t>
            </a:r>
          </a:p>
          <a:p>
            <a:pPr algn="ctr"/>
            <a:r>
              <a:rPr lang="en-US" sz="1200" dirty="0" smtClean="0"/>
              <a:t>Counter=0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0200" y="838200"/>
            <a:ext cx="1371600" cy="2438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68300" y="207963"/>
            <a:ext cx="8178800" cy="373062"/>
          </a:xfrm>
          <a:noFill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2963" y="896938"/>
            <a:ext cx="3429000" cy="509111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function make(){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</a:t>
            </a:r>
            <a:r>
              <a:rPr lang="en-US" sz="1600" dirty="0" err="1" smtClean="0">
                <a:latin typeface="Courier New" charset="0"/>
              </a:rPr>
              <a:t>var</a:t>
            </a:r>
            <a:r>
              <a:rPr lang="en-US" sz="1600" dirty="0" smtClean="0">
                <a:latin typeface="Courier New" charset="0"/>
              </a:rPr>
              <a:t> counter=0;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return </a:t>
            </a:r>
            <a:r>
              <a:rPr lang="en-US" sz="1600" dirty="0" err="1" smtClean="0">
                <a:latin typeface="Courier New" charset="0"/>
              </a:rPr>
              <a:t>function(x</a:t>
            </a:r>
            <a:r>
              <a:rPr lang="en-US" sz="1600" dirty="0" smtClean="0">
                <a:latin typeface="Courier New" charset="0"/>
              </a:rPr>
              <a:t>){//returns a function which will state whether or not </a:t>
            </a:r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 does something meaningful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if(counter</a:t>
            </a:r>
            <a:r>
              <a:rPr lang="en-US" sz="1600" dirty="0" smtClean="0">
                <a:latin typeface="Courier New" charset="0"/>
              </a:rPr>
              <a:t>==0)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else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	</a:t>
            </a:r>
            <a:r>
              <a:rPr lang="en-US" sz="1600" dirty="0" err="1" smtClean="0">
                <a:latin typeface="Courier New" charset="0"/>
              </a:rPr>
              <a:t>console.log(x.toString</a:t>
            </a:r>
            <a:r>
              <a:rPr lang="en-US" sz="1600" dirty="0" smtClean="0">
                <a:latin typeface="Courier New" charset="0"/>
              </a:rPr>
              <a:t>()+ " does not do something meaningful");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counter++;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	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}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(make())(10);</a:t>
            </a:r>
          </a:p>
          <a:p>
            <a:pPr>
              <a:buFontTx/>
              <a:buNone/>
            </a:pPr>
            <a:endParaRPr lang="en-US" sz="1600" dirty="0" smtClean="0">
              <a:latin typeface="Courier New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charset="0"/>
              </a:rPr>
              <a:t>(make())(4);</a:t>
            </a:r>
            <a:endParaRPr lang="en-CA" sz="1600" dirty="0">
              <a:latin typeface="Courier New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20675" y="5573713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stack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00200" y="1519158"/>
            <a:ext cx="1371600" cy="468297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320675" y="742950"/>
            <a:ext cx="9747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heap</a:t>
            </a:r>
          </a:p>
          <a:p>
            <a:r>
              <a:rPr lang="en-US" sz="1600" b="1">
                <a:solidFill>
                  <a:schemeClr val="hlink"/>
                </a:solidFill>
              </a:rPr>
              <a:t>memory</a:t>
            </a:r>
          </a:p>
        </p:txBody>
      </p:sp>
      <p:sp>
        <p:nvSpPr>
          <p:cNvPr id="38921" name="Line 24"/>
          <p:cNvSpPr>
            <a:spLocks noChangeShapeType="1"/>
          </p:cNvSpPr>
          <p:nvPr/>
        </p:nvSpPr>
        <p:spPr bwMode="auto">
          <a:xfrm flipH="1">
            <a:off x="3048000" y="6096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476625" y="5916613"/>
            <a:ext cx="1828800" cy="30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>
                <a:latin typeface="Courier New" charset="0"/>
              </a:rPr>
              <a:t>top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7435927">
            <a:off x="5110474" y="4390434"/>
            <a:ext cx="768350" cy="498475"/>
            <a:chOff x="2730" y="1172"/>
            <a:chExt cx="580" cy="314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30" y="1172"/>
              <a:ext cx="580" cy="314"/>
            </a:xfrm>
            <a:custGeom>
              <a:avLst/>
              <a:gdLst>
                <a:gd name="T0" fmla="*/ 287 w 580"/>
                <a:gd name="T1" fmla="*/ 310 h 314"/>
                <a:gd name="T2" fmla="*/ 315 w 580"/>
                <a:gd name="T3" fmla="*/ 313 h 314"/>
                <a:gd name="T4" fmla="*/ 430 w 580"/>
                <a:gd name="T5" fmla="*/ 257 h 314"/>
                <a:gd name="T6" fmla="*/ 485 w 580"/>
                <a:gd name="T7" fmla="*/ 208 h 314"/>
                <a:gd name="T8" fmla="*/ 495 w 580"/>
                <a:gd name="T9" fmla="*/ 198 h 314"/>
                <a:gd name="T10" fmla="*/ 500 w 580"/>
                <a:gd name="T11" fmla="*/ 189 h 314"/>
                <a:gd name="T12" fmla="*/ 504 w 580"/>
                <a:gd name="T13" fmla="*/ 178 h 314"/>
                <a:gd name="T14" fmla="*/ 506 w 580"/>
                <a:gd name="T15" fmla="*/ 166 h 314"/>
                <a:gd name="T16" fmla="*/ 579 w 580"/>
                <a:gd name="T17" fmla="*/ 123 h 314"/>
                <a:gd name="T18" fmla="*/ 520 w 580"/>
                <a:gd name="T19" fmla="*/ 0 h 314"/>
                <a:gd name="T20" fmla="*/ 475 w 580"/>
                <a:gd name="T21" fmla="*/ 18 h 314"/>
                <a:gd name="T22" fmla="*/ 458 w 580"/>
                <a:gd name="T23" fmla="*/ 22 h 314"/>
                <a:gd name="T24" fmla="*/ 440 w 580"/>
                <a:gd name="T25" fmla="*/ 25 h 314"/>
                <a:gd name="T26" fmla="*/ 419 w 580"/>
                <a:gd name="T27" fmla="*/ 19 h 314"/>
                <a:gd name="T28" fmla="*/ 389 w 580"/>
                <a:gd name="T29" fmla="*/ 1 h 314"/>
                <a:gd name="T30" fmla="*/ 332 w 580"/>
                <a:gd name="T31" fmla="*/ 6 h 314"/>
                <a:gd name="T32" fmla="*/ 288 w 580"/>
                <a:gd name="T33" fmla="*/ 33 h 314"/>
                <a:gd name="T34" fmla="*/ 259 w 580"/>
                <a:gd name="T35" fmla="*/ 69 h 314"/>
                <a:gd name="T36" fmla="*/ 15 w 580"/>
                <a:gd name="T37" fmla="*/ 189 h 314"/>
                <a:gd name="T38" fmla="*/ 5 w 580"/>
                <a:gd name="T39" fmla="*/ 194 h 314"/>
                <a:gd name="T40" fmla="*/ 1 w 580"/>
                <a:gd name="T41" fmla="*/ 198 h 314"/>
                <a:gd name="T42" fmla="*/ 0 w 580"/>
                <a:gd name="T43" fmla="*/ 207 h 314"/>
                <a:gd name="T44" fmla="*/ 5 w 580"/>
                <a:gd name="T45" fmla="*/ 219 h 314"/>
                <a:gd name="T46" fmla="*/ 9 w 580"/>
                <a:gd name="T47" fmla="*/ 228 h 314"/>
                <a:gd name="T48" fmla="*/ 15 w 580"/>
                <a:gd name="T49" fmla="*/ 236 h 314"/>
                <a:gd name="T50" fmla="*/ 19 w 580"/>
                <a:gd name="T51" fmla="*/ 239 h 314"/>
                <a:gd name="T52" fmla="*/ 24 w 580"/>
                <a:gd name="T53" fmla="*/ 240 h 314"/>
                <a:gd name="T54" fmla="*/ 37 w 580"/>
                <a:gd name="T55" fmla="*/ 234 h 314"/>
                <a:gd name="T56" fmla="*/ 211 w 580"/>
                <a:gd name="T57" fmla="*/ 156 h 314"/>
                <a:gd name="T58" fmla="*/ 287 w 580"/>
                <a:gd name="T59" fmla="*/ 310 h 31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0"/>
                <a:gd name="T91" fmla="*/ 0 h 314"/>
                <a:gd name="T92" fmla="*/ 580 w 580"/>
                <a:gd name="T93" fmla="*/ 314 h 31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0" h="314">
                  <a:moveTo>
                    <a:pt x="287" y="310"/>
                  </a:moveTo>
                  <a:lnTo>
                    <a:pt x="315" y="313"/>
                  </a:lnTo>
                  <a:lnTo>
                    <a:pt x="430" y="257"/>
                  </a:lnTo>
                  <a:lnTo>
                    <a:pt x="485" y="208"/>
                  </a:lnTo>
                  <a:lnTo>
                    <a:pt x="495" y="198"/>
                  </a:lnTo>
                  <a:lnTo>
                    <a:pt x="500" y="189"/>
                  </a:lnTo>
                  <a:lnTo>
                    <a:pt x="504" y="178"/>
                  </a:lnTo>
                  <a:lnTo>
                    <a:pt x="506" y="166"/>
                  </a:lnTo>
                  <a:lnTo>
                    <a:pt x="579" y="123"/>
                  </a:lnTo>
                  <a:lnTo>
                    <a:pt x="520" y="0"/>
                  </a:lnTo>
                  <a:lnTo>
                    <a:pt x="475" y="18"/>
                  </a:lnTo>
                  <a:lnTo>
                    <a:pt x="458" y="22"/>
                  </a:lnTo>
                  <a:lnTo>
                    <a:pt x="440" y="25"/>
                  </a:lnTo>
                  <a:lnTo>
                    <a:pt x="419" y="19"/>
                  </a:lnTo>
                  <a:lnTo>
                    <a:pt x="389" y="1"/>
                  </a:lnTo>
                  <a:lnTo>
                    <a:pt x="332" y="6"/>
                  </a:lnTo>
                  <a:lnTo>
                    <a:pt x="288" y="33"/>
                  </a:lnTo>
                  <a:lnTo>
                    <a:pt x="259" y="69"/>
                  </a:lnTo>
                  <a:lnTo>
                    <a:pt x="15" y="189"/>
                  </a:lnTo>
                  <a:lnTo>
                    <a:pt x="5" y="194"/>
                  </a:lnTo>
                  <a:lnTo>
                    <a:pt x="1" y="198"/>
                  </a:lnTo>
                  <a:lnTo>
                    <a:pt x="0" y="207"/>
                  </a:lnTo>
                  <a:lnTo>
                    <a:pt x="5" y="219"/>
                  </a:lnTo>
                  <a:lnTo>
                    <a:pt x="9" y="228"/>
                  </a:lnTo>
                  <a:lnTo>
                    <a:pt x="15" y="236"/>
                  </a:lnTo>
                  <a:lnTo>
                    <a:pt x="19" y="239"/>
                  </a:lnTo>
                  <a:lnTo>
                    <a:pt x="24" y="240"/>
                  </a:lnTo>
                  <a:lnTo>
                    <a:pt x="37" y="234"/>
                  </a:lnTo>
                  <a:lnTo>
                    <a:pt x="211" y="156"/>
                  </a:lnTo>
                  <a:lnTo>
                    <a:pt x="287" y="31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29" y="1301"/>
              <a:ext cx="129" cy="86"/>
            </a:xfrm>
            <a:custGeom>
              <a:avLst/>
              <a:gdLst>
                <a:gd name="T0" fmla="*/ 9 w 129"/>
                <a:gd name="T1" fmla="*/ 25 h 86"/>
                <a:gd name="T2" fmla="*/ 3 w 129"/>
                <a:gd name="T3" fmla="*/ 32 h 86"/>
                <a:gd name="T4" fmla="*/ 1 w 129"/>
                <a:gd name="T5" fmla="*/ 38 h 86"/>
                <a:gd name="T6" fmla="*/ 0 w 129"/>
                <a:gd name="T7" fmla="*/ 45 h 86"/>
                <a:gd name="T8" fmla="*/ 3 w 129"/>
                <a:gd name="T9" fmla="*/ 59 h 86"/>
                <a:gd name="T10" fmla="*/ 12 w 129"/>
                <a:gd name="T11" fmla="*/ 74 h 86"/>
                <a:gd name="T12" fmla="*/ 15 w 129"/>
                <a:gd name="T13" fmla="*/ 79 h 86"/>
                <a:gd name="T14" fmla="*/ 20 w 129"/>
                <a:gd name="T15" fmla="*/ 85 h 86"/>
                <a:gd name="T16" fmla="*/ 23 w 129"/>
                <a:gd name="T17" fmla="*/ 85 h 86"/>
                <a:gd name="T18" fmla="*/ 27 w 129"/>
                <a:gd name="T19" fmla="*/ 84 h 86"/>
                <a:gd name="T20" fmla="*/ 49 w 129"/>
                <a:gd name="T21" fmla="*/ 74 h 86"/>
                <a:gd name="T22" fmla="*/ 102 w 129"/>
                <a:gd name="T23" fmla="*/ 51 h 86"/>
                <a:gd name="T24" fmla="*/ 116 w 129"/>
                <a:gd name="T25" fmla="*/ 43 h 86"/>
                <a:gd name="T26" fmla="*/ 125 w 129"/>
                <a:gd name="T27" fmla="*/ 37 h 86"/>
                <a:gd name="T28" fmla="*/ 128 w 129"/>
                <a:gd name="T29" fmla="*/ 28 h 86"/>
                <a:gd name="T30" fmla="*/ 124 w 129"/>
                <a:gd name="T31" fmla="*/ 19 h 86"/>
                <a:gd name="T32" fmla="*/ 117 w 129"/>
                <a:gd name="T33" fmla="*/ 5 h 86"/>
                <a:gd name="T34" fmla="*/ 112 w 129"/>
                <a:gd name="T35" fmla="*/ 0 h 86"/>
                <a:gd name="T36" fmla="*/ 110 w 129"/>
                <a:gd name="T37" fmla="*/ 0 h 86"/>
                <a:gd name="T38" fmla="*/ 98 w 129"/>
                <a:gd name="T39" fmla="*/ 0 h 86"/>
                <a:gd name="T40" fmla="*/ 9 w 129"/>
                <a:gd name="T41" fmla="*/ 25 h 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9"/>
                <a:gd name="T64" fmla="*/ 0 h 86"/>
                <a:gd name="T65" fmla="*/ 129 w 129"/>
                <a:gd name="T66" fmla="*/ 86 h 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9" h="86">
                  <a:moveTo>
                    <a:pt x="9" y="25"/>
                  </a:moveTo>
                  <a:lnTo>
                    <a:pt x="3" y="32"/>
                  </a:lnTo>
                  <a:lnTo>
                    <a:pt x="1" y="38"/>
                  </a:lnTo>
                  <a:lnTo>
                    <a:pt x="0" y="45"/>
                  </a:lnTo>
                  <a:lnTo>
                    <a:pt x="3" y="59"/>
                  </a:lnTo>
                  <a:lnTo>
                    <a:pt x="12" y="74"/>
                  </a:lnTo>
                  <a:lnTo>
                    <a:pt x="15" y="79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49" y="74"/>
                  </a:lnTo>
                  <a:lnTo>
                    <a:pt x="102" y="51"/>
                  </a:lnTo>
                  <a:lnTo>
                    <a:pt x="116" y="43"/>
                  </a:lnTo>
                  <a:lnTo>
                    <a:pt x="125" y="37"/>
                  </a:lnTo>
                  <a:lnTo>
                    <a:pt x="128" y="28"/>
                  </a:lnTo>
                  <a:lnTo>
                    <a:pt x="124" y="19"/>
                  </a:lnTo>
                  <a:lnTo>
                    <a:pt x="117" y="5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98" y="0"/>
                  </a:lnTo>
                  <a:lnTo>
                    <a:pt x="9" y="25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54" y="1344"/>
              <a:ext cx="125" cy="92"/>
            </a:xfrm>
            <a:custGeom>
              <a:avLst/>
              <a:gdLst>
                <a:gd name="T0" fmla="*/ 8 w 125"/>
                <a:gd name="T1" fmla="*/ 36 h 92"/>
                <a:gd name="T2" fmla="*/ 4 w 125"/>
                <a:gd name="T3" fmla="*/ 41 h 92"/>
                <a:gd name="T4" fmla="*/ 2 w 125"/>
                <a:gd name="T5" fmla="*/ 47 h 92"/>
                <a:gd name="T6" fmla="*/ 0 w 125"/>
                <a:gd name="T7" fmla="*/ 55 h 92"/>
                <a:gd name="T8" fmla="*/ 2 w 125"/>
                <a:gd name="T9" fmla="*/ 64 h 92"/>
                <a:gd name="T10" fmla="*/ 9 w 125"/>
                <a:gd name="T11" fmla="*/ 80 h 92"/>
                <a:gd name="T12" fmla="*/ 14 w 125"/>
                <a:gd name="T13" fmla="*/ 86 h 92"/>
                <a:gd name="T14" fmla="*/ 20 w 125"/>
                <a:gd name="T15" fmla="*/ 91 h 92"/>
                <a:gd name="T16" fmla="*/ 26 w 125"/>
                <a:gd name="T17" fmla="*/ 91 h 92"/>
                <a:gd name="T18" fmla="*/ 33 w 125"/>
                <a:gd name="T19" fmla="*/ 89 h 92"/>
                <a:gd name="T20" fmla="*/ 61 w 125"/>
                <a:gd name="T21" fmla="*/ 75 h 92"/>
                <a:gd name="T22" fmla="*/ 104 w 125"/>
                <a:gd name="T23" fmla="*/ 52 h 92"/>
                <a:gd name="T24" fmla="*/ 118 w 125"/>
                <a:gd name="T25" fmla="*/ 43 h 92"/>
                <a:gd name="T26" fmla="*/ 123 w 125"/>
                <a:gd name="T27" fmla="*/ 38 h 92"/>
                <a:gd name="T28" fmla="*/ 124 w 125"/>
                <a:gd name="T29" fmla="*/ 31 h 92"/>
                <a:gd name="T30" fmla="*/ 120 w 125"/>
                <a:gd name="T31" fmla="*/ 21 h 92"/>
                <a:gd name="T32" fmla="*/ 113 w 125"/>
                <a:gd name="T33" fmla="*/ 7 h 92"/>
                <a:gd name="T34" fmla="*/ 105 w 125"/>
                <a:gd name="T35" fmla="*/ 1 h 92"/>
                <a:gd name="T36" fmla="*/ 99 w 125"/>
                <a:gd name="T37" fmla="*/ 0 h 92"/>
                <a:gd name="T38" fmla="*/ 93 w 125"/>
                <a:gd name="T39" fmla="*/ 0 h 92"/>
                <a:gd name="T40" fmla="*/ 8 w 125"/>
                <a:gd name="T41" fmla="*/ 36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5"/>
                <a:gd name="T64" fmla="*/ 0 h 92"/>
                <a:gd name="T65" fmla="*/ 125 w 125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5" h="92">
                  <a:moveTo>
                    <a:pt x="8" y="36"/>
                  </a:moveTo>
                  <a:lnTo>
                    <a:pt x="4" y="41"/>
                  </a:lnTo>
                  <a:lnTo>
                    <a:pt x="2" y="47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9" y="80"/>
                  </a:lnTo>
                  <a:lnTo>
                    <a:pt x="14" y="86"/>
                  </a:lnTo>
                  <a:lnTo>
                    <a:pt x="20" y="91"/>
                  </a:lnTo>
                  <a:lnTo>
                    <a:pt x="26" y="91"/>
                  </a:lnTo>
                  <a:lnTo>
                    <a:pt x="33" y="89"/>
                  </a:lnTo>
                  <a:lnTo>
                    <a:pt x="61" y="75"/>
                  </a:lnTo>
                  <a:lnTo>
                    <a:pt x="104" y="52"/>
                  </a:lnTo>
                  <a:lnTo>
                    <a:pt x="118" y="43"/>
                  </a:lnTo>
                  <a:lnTo>
                    <a:pt x="123" y="38"/>
                  </a:lnTo>
                  <a:lnTo>
                    <a:pt x="124" y="31"/>
                  </a:lnTo>
                  <a:lnTo>
                    <a:pt x="120" y="21"/>
                  </a:lnTo>
                  <a:lnTo>
                    <a:pt x="113" y="7"/>
                  </a:lnTo>
                  <a:lnTo>
                    <a:pt x="105" y="1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" y="36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981" y="1391"/>
              <a:ext cx="120" cy="94"/>
            </a:xfrm>
            <a:custGeom>
              <a:avLst/>
              <a:gdLst>
                <a:gd name="T0" fmla="*/ 36 w 120"/>
                <a:gd name="T1" fmla="*/ 92 h 94"/>
                <a:gd name="T2" fmla="*/ 30 w 120"/>
                <a:gd name="T3" fmla="*/ 93 h 94"/>
                <a:gd name="T4" fmla="*/ 24 w 120"/>
                <a:gd name="T5" fmla="*/ 91 h 94"/>
                <a:gd name="T6" fmla="*/ 17 w 120"/>
                <a:gd name="T7" fmla="*/ 88 h 94"/>
                <a:gd name="T8" fmla="*/ 9 w 120"/>
                <a:gd name="T9" fmla="*/ 77 h 94"/>
                <a:gd name="T10" fmla="*/ 1 w 120"/>
                <a:gd name="T11" fmla="*/ 61 h 94"/>
                <a:gd name="T12" fmla="*/ 0 w 120"/>
                <a:gd name="T13" fmla="*/ 56 h 94"/>
                <a:gd name="T14" fmla="*/ 0 w 120"/>
                <a:gd name="T15" fmla="*/ 49 h 94"/>
                <a:gd name="T16" fmla="*/ 2 w 120"/>
                <a:gd name="T17" fmla="*/ 46 h 94"/>
                <a:gd name="T18" fmla="*/ 4 w 120"/>
                <a:gd name="T19" fmla="*/ 44 h 94"/>
                <a:gd name="T20" fmla="*/ 25 w 120"/>
                <a:gd name="T21" fmla="*/ 33 h 94"/>
                <a:gd name="T22" fmla="*/ 74 w 120"/>
                <a:gd name="T23" fmla="*/ 8 h 94"/>
                <a:gd name="T24" fmla="*/ 88 w 120"/>
                <a:gd name="T25" fmla="*/ 1 h 94"/>
                <a:gd name="T26" fmla="*/ 98 w 120"/>
                <a:gd name="T27" fmla="*/ 0 h 94"/>
                <a:gd name="T28" fmla="*/ 105 w 120"/>
                <a:gd name="T29" fmla="*/ 2 h 94"/>
                <a:gd name="T30" fmla="*/ 110 w 120"/>
                <a:gd name="T31" fmla="*/ 9 h 94"/>
                <a:gd name="T32" fmla="*/ 116 w 120"/>
                <a:gd name="T33" fmla="*/ 23 h 94"/>
                <a:gd name="T34" fmla="*/ 119 w 120"/>
                <a:gd name="T35" fmla="*/ 29 h 94"/>
                <a:gd name="T36" fmla="*/ 118 w 120"/>
                <a:gd name="T37" fmla="*/ 34 h 94"/>
                <a:gd name="T38" fmla="*/ 109 w 120"/>
                <a:gd name="T39" fmla="*/ 41 h 94"/>
                <a:gd name="T40" fmla="*/ 36 w 120"/>
                <a:gd name="T41" fmla="*/ 92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94"/>
                <a:gd name="T65" fmla="*/ 120 w 120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94">
                  <a:moveTo>
                    <a:pt x="36" y="92"/>
                  </a:moveTo>
                  <a:lnTo>
                    <a:pt x="30" y="93"/>
                  </a:lnTo>
                  <a:lnTo>
                    <a:pt x="24" y="91"/>
                  </a:lnTo>
                  <a:lnTo>
                    <a:pt x="17" y="88"/>
                  </a:lnTo>
                  <a:lnTo>
                    <a:pt x="9" y="77"/>
                  </a:lnTo>
                  <a:lnTo>
                    <a:pt x="1" y="61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25" y="33"/>
                  </a:lnTo>
                  <a:lnTo>
                    <a:pt x="74" y="8"/>
                  </a:lnTo>
                  <a:lnTo>
                    <a:pt x="88" y="1"/>
                  </a:lnTo>
                  <a:lnTo>
                    <a:pt x="98" y="0"/>
                  </a:lnTo>
                  <a:lnTo>
                    <a:pt x="105" y="2"/>
                  </a:lnTo>
                  <a:lnTo>
                    <a:pt x="110" y="9"/>
                  </a:lnTo>
                  <a:lnTo>
                    <a:pt x="116" y="23"/>
                  </a:lnTo>
                  <a:lnTo>
                    <a:pt x="119" y="29"/>
                  </a:lnTo>
                  <a:lnTo>
                    <a:pt x="118" y="34"/>
                  </a:lnTo>
                  <a:lnTo>
                    <a:pt x="109" y="41"/>
                  </a:lnTo>
                  <a:lnTo>
                    <a:pt x="36" y="92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973" y="1173"/>
              <a:ext cx="186" cy="191"/>
              <a:chOff x="2973" y="1173"/>
              <a:chExt cx="186" cy="191"/>
            </a:xfrm>
          </p:grpSpPr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2973" y="1176"/>
                <a:ext cx="186" cy="184"/>
              </a:xfrm>
              <a:custGeom>
                <a:avLst/>
                <a:gdLst>
                  <a:gd name="T0" fmla="*/ 18 w 186"/>
                  <a:gd name="T1" fmla="*/ 64 h 184"/>
                  <a:gd name="T2" fmla="*/ 0 w 186"/>
                  <a:gd name="T3" fmla="*/ 85 h 184"/>
                  <a:gd name="T4" fmla="*/ 8 w 186"/>
                  <a:gd name="T5" fmla="*/ 143 h 184"/>
                  <a:gd name="T6" fmla="*/ 15 w 186"/>
                  <a:gd name="T7" fmla="*/ 174 h 184"/>
                  <a:gd name="T8" fmla="*/ 19 w 186"/>
                  <a:gd name="T9" fmla="*/ 179 h 184"/>
                  <a:gd name="T10" fmla="*/ 27 w 186"/>
                  <a:gd name="T11" fmla="*/ 182 h 184"/>
                  <a:gd name="T12" fmla="*/ 33 w 186"/>
                  <a:gd name="T13" fmla="*/ 183 h 184"/>
                  <a:gd name="T14" fmla="*/ 42 w 186"/>
                  <a:gd name="T15" fmla="*/ 182 h 184"/>
                  <a:gd name="T16" fmla="*/ 52 w 186"/>
                  <a:gd name="T17" fmla="*/ 179 h 184"/>
                  <a:gd name="T18" fmla="*/ 59 w 186"/>
                  <a:gd name="T19" fmla="*/ 176 h 184"/>
                  <a:gd name="T20" fmla="*/ 64 w 186"/>
                  <a:gd name="T21" fmla="*/ 172 h 184"/>
                  <a:gd name="T22" fmla="*/ 69 w 186"/>
                  <a:gd name="T23" fmla="*/ 163 h 184"/>
                  <a:gd name="T24" fmla="*/ 68 w 186"/>
                  <a:gd name="T25" fmla="*/ 105 h 184"/>
                  <a:gd name="T26" fmla="*/ 119 w 186"/>
                  <a:gd name="T27" fmla="*/ 68 h 184"/>
                  <a:gd name="T28" fmla="*/ 137 w 186"/>
                  <a:gd name="T29" fmla="*/ 81 h 184"/>
                  <a:gd name="T30" fmla="*/ 163 w 186"/>
                  <a:gd name="T31" fmla="*/ 84 h 184"/>
                  <a:gd name="T32" fmla="*/ 184 w 186"/>
                  <a:gd name="T33" fmla="*/ 60 h 184"/>
                  <a:gd name="T34" fmla="*/ 185 w 186"/>
                  <a:gd name="T35" fmla="*/ 40 h 184"/>
                  <a:gd name="T36" fmla="*/ 171 w 186"/>
                  <a:gd name="T37" fmla="*/ 19 h 184"/>
                  <a:gd name="T38" fmla="*/ 144 w 186"/>
                  <a:gd name="T39" fmla="*/ 0 h 184"/>
                  <a:gd name="T40" fmla="*/ 87 w 186"/>
                  <a:gd name="T41" fmla="*/ 5 h 184"/>
                  <a:gd name="T42" fmla="*/ 43 w 186"/>
                  <a:gd name="T43" fmla="*/ 32 h 184"/>
                  <a:gd name="T44" fmla="*/ 18 w 186"/>
                  <a:gd name="T45" fmla="*/ 64 h 18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6"/>
                  <a:gd name="T70" fmla="*/ 0 h 184"/>
                  <a:gd name="T71" fmla="*/ 186 w 186"/>
                  <a:gd name="T72" fmla="*/ 184 h 18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6" h="184">
                    <a:moveTo>
                      <a:pt x="18" y="64"/>
                    </a:moveTo>
                    <a:lnTo>
                      <a:pt x="0" y="85"/>
                    </a:lnTo>
                    <a:lnTo>
                      <a:pt x="8" y="143"/>
                    </a:lnTo>
                    <a:lnTo>
                      <a:pt x="15" y="174"/>
                    </a:lnTo>
                    <a:lnTo>
                      <a:pt x="19" y="179"/>
                    </a:lnTo>
                    <a:lnTo>
                      <a:pt x="27" y="182"/>
                    </a:lnTo>
                    <a:lnTo>
                      <a:pt x="33" y="183"/>
                    </a:lnTo>
                    <a:lnTo>
                      <a:pt x="42" y="182"/>
                    </a:lnTo>
                    <a:lnTo>
                      <a:pt x="52" y="179"/>
                    </a:lnTo>
                    <a:lnTo>
                      <a:pt x="59" y="176"/>
                    </a:lnTo>
                    <a:lnTo>
                      <a:pt x="64" y="172"/>
                    </a:lnTo>
                    <a:lnTo>
                      <a:pt x="69" y="163"/>
                    </a:lnTo>
                    <a:lnTo>
                      <a:pt x="68" y="105"/>
                    </a:lnTo>
                    <a:lnTo>
                      <a:pt x="119" y="68"/>
                    </a:lnTo>
                    <a:lnTo>
                      <a:pt x="137" y="81"/>
                    </a:lnTo>
                    <a:lnTo>
                      <a:pt x="163" y="84"/>
                    </a:lnTo>
                    <a:lnTo>
                      <a:pt x="184" y="60"/>
                    </a:lnTo>
                    <a:lnTo>
                      <a:pt x="185" y="40"/>
                    </a:lnTo>
                    <a:lnTo>
                      <a:pt x="171" y="19"/>
                    </a:lnTo>
                    <a:lnTo>
                      <a:pt x="144" y="0"/>
                    </a:lnTo>
                    <a:lnTo>
                      <a:pt x="87" y="5"/>
                    </a:lnTo>
                    <a:lnTo>
                      <a:pt x="43" y="32"/>
                    </a:lnTo>
                    <a:lnTo>
                      <a:pt x="18" y="64"/>
                    </a:lnTo>
                  </a:path>
                </a:pathLst>
              </a:custGeom>
              <a:solidFill>
                <a:srgbClr val="FFBFBF"/>
              </a:solidFill>
              <a:ln w="9525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973" y="1173"/>
                <a:ext cx="174" cy="191"/>
              </a:xfrm>
              <a:custGeom>
                <a:avLst/>
                <a:gdLst>
                  <a:gd name="T0" fmla="*/ 173 w 174"/>
                  <a:gd name="T1" fmla="*/ 18 h 191"/>
                  <a:gd name="T2" fmla="*/ 146 w 174"/>
                  <a:gd name="T3" fmla="*/ 0 h 191"/>
                  <a:gd name="T4" fmla="*/ 88 w 174"/>
                  <a:gd name="T5" fmla="*/ 5 h 191"/>
                  <a:gd name="T6" fmla="*/ 44 w 174"/>
                  <a:gd name="T7" fmla="*/ 33 h 191"/>
                  <a:gd name="T8" fmla="*/ 0 w 174"/>
                  <a:gd name="T9" fmla="*/ 88 h 191"/>
                  <a:gd name="T10" fmla="*/ 8 w 174"/>
                  <a:gd name="T11" fmla="*/ 142 h 191"/>
                  <a:gd name="T12" fmla="*/ 14 w 174"/>
                  <a:gd name="T13" fmla="*/ 174 h 191"/>
                  <a:gd name="T14" fmla="*/ 17 w 174"/>
                  <a:gd name="T15" fmla="*/ 181 h 191"/>
                  <a:gd name="T16" fmla="*/ 23 w 174"/>
                  <a:gd name="T17" fmla="*/ 187 h 191"/>
                  <a:gd name="T18" fmla="*/ 30 w 174"/>
                  <a:gd name="T19" fmla="*/ 190 h 191"/>
                  <a:gd name="T20" fmla="*/ 39 w 174"/>
                  <a:gd name="T21" fmla="*/ 189 h 191"/>
                  <a:gd name="T22" fmla="*/ 50 w 174"/>
                  <a:gd name="T23" fmla="*/ 186 h 191"/>
                  <a:gd name="T24" fmla="*/ 57 w 174"/>
                  <a:gd name="T25" fmla="*/ 184 h 191"/>
                  <a:gd name="T26" fmla="*/ 65 w 174"/>
                  <a:gd name="T27" fmla="*/ 179 h 191"/>
                  <a:gd name="T28" fmla="*/ 70 w 174"/>
                  <a:gd name="T29" fmla="*/ 175 h 191"/>
                  <a:gd name="T30" fmla="*/ 72 w 174"/>
                  <a:gd name="T31" fmla="*/ 167 h 191"/>
                  <a:gd name="T32" fmla="*/ 71 w 174"/>
                  <a:gd name="T33" fmla="*/ 110 h 191"/>
                  <a:gd name="T34" fmla="*/ 122 w 174"/>
                  <a:gd name="T35" fmla="*/ 72 h 19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4"/>
                  <a:gd name="T55" fmla="*/ 0 h 191"/>
                  <a:gd name="T56" fmla="*/ 174 w 174"/>
                  <a:gd name="T57" fmla="*/ 191 h 19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4" h="191">
                    <a:moveTo>
                      <a:pt x="173" y="18"/>
                    </a:moveTo>
                    <a:lnTo>
                      <a:pt x="146" y="0"/>
                    </a:lnTo>
                    <a:lnTo>
                      <a:pt x="88" y="5"/>
                    </a:lnTo>
                    <a:lnTo>
                      <a:pt x="44" y="33"/>
                    </a:lnTo>
                    <a:lnTo>
                      <a:pt x="0" y="88"/>
                    </a:lnTo>
                    <a:lnTo>
                      <a:pt x="8" y="142"/>
                    </a:lnTo>
                    <a:lnTo>
                      <a:pt x="14" y="174"/>
                    </a:lnTo>
                    <a:lnTo>
                      <a:pt x="17" y="181"/>
                    </a:lnTo>
                    <a:lnTo>
                      <a:pt x="23" y="187"/>
                    </a:lnTo>
                    <a:lnTo>
                      <a:pt x="30" y="190"/>
                    </a:lnTo>
                    <a:lnTo>
                      <a:pt x="39" y="189"/>
                    </a:lnTo>
                    <a:lnTo>
                      <a:pt x="50" y="186"/>
                    </a:lnTo>
                    <a:lnTo>
                      <a:pt x="57" y="184"/>
                    </a:lnTo>
                    <a:lnTo>
                      <a:pt x="65" y="179"/>
                    </a:lnTo>
                    <a:lnTo>
                      <a:pt x="70" y="175"/>
                    </a:lnTo>
                    <a:lnTo>
                      <a:pt x="72" y="167"/>
                    </a:lnTo>
                    <a:lnTo>
                      <a:pt x="71" y="110"/>
                    </a:lnTo>
                    <a:lnTo>
                      <a:pt x="122" y="7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600200" y="5573713"/>
            <a:ext cx="1371600" cy="65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00200" y="5086972"/>
            <a:ext cx="1371600" cy="4867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Function(4)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1111</Words>
  <Application>Microsoft Macintosh PowerPoint</Application>
  <PresentationFormat>On-screen Show (4:3)</PresentationFormat>
  <Paragraphs>286</Paragraphs>
  <Slides>11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Javascript Closures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R3.3</vt:lpstr>
    </vt:vector>
  </TitlesOfParts>
  <Company>Carleton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Closures</dc:title>
  <dc:creator>David Campbell</dc:creator>
  <cp:lastModifiedBy>David Campbell</cp:lastModifiedBy>
  <cp:revision>1</cp:revision>
  <dcterms:created xsi:type="dcterms:W3CDTF">2014-10-02T05:56:10Z</dcterms:created>
  <dcterms:modified xsi:type="dcterms:W3CDTF">2014-10-02T06:06:24Z</dcterms:modified>
</cp:coreProperties>
</file>