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CB18C-F720-034D-9E33-9FCDF882365B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94E36-C4B9-FF44-B173-EF586FEA09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2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3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4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5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6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7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9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10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9FA-A40F-7E4A-9D1C-045B59F7225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343-0416-4F49-AEB8-81DB22E48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9FA-A40F-7E4A-9D1C-045B59F7225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343-0416-4F49-AEB8-81DB22E48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9FA-A40F-7E4A-9D1C-045B59F7225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343-0416-4F49-AEB8-81DB22E48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9FA-A40F-7E4A-9D1C-045B59F7225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343-0416-4F49-AEB8-81DB22E48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9FA-A40F-7E4A-9D1C-045B59F7225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343-0416-4F49-AEB8-81DB22E48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9FA-A40F-7E4A-9D1C-045B59F7225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343-0416-4F49-AEB8-81DB22E48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9FA-A40F-7E4A-9D1C-045B59F7225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343-0416-4F49-AEB8-81DB22E48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9FA-A40F-7E4A-9D1C-045B59F7225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343-0416-4F49-AEB8-81DB22E48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9FA-A40F-7E4A-9D1C-045B59F7225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343-0416-4F49-AEB8-81DB22E48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9FA-A40F-7E4A-9D1C-045B59F7225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343-0416-4F49-AEB8-81DB22E48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9FA-A40F-7E4A-9D1C-045B59F7225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3343-0416-4F49-AEB8-81DB22E483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319FA-A40F-7E4A-9D1C-045B59F7225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3343-0416-4F49-AEB8-81DB22E483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R1.2/R1.3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Function </a:t>
            </a:r>
            <a:r>
              <a:rPr lang="en-CA" sz="1600" dirty="0" err="1" smtClean="0">
                <a:latin typeface="Courier New" charset="0"/>
              </a:rPr>
              <a:t>quicksort(array</a:t>
            </a:r>
            <a:r>
              <a:rPr lang="en-CA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If(array.length</a:t>
            </a:r>
            <a:r>
              <a:rPr lang="en-CA" sz="1600" dirty="0" smtClean="0">
                <a:latin typeface="Courier New" charset="0"/>
              </a:rPr>
              <a:t>&lt;=0) return[]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less=[];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greater=[];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equal=[]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pivot=array[0];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for(var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</a:t>
            </a:r>
            <a:r>
              <a:rPr lang="en-CA" sz="1600" dirty="0" smtClean="0">
                <a:latin typeface="Courier New" charset="0"/>
              </a:rPr>
              <a:t>=0;i&lt;</a:t>
            </a:r>
            <a:r>
              <a:rPr lang="en-CA" sz="1600" dirty="0" err="1" smtClean="0">
                <a:latin typeface="Courier New" charset="0"/>
              </a:rPr>
              <a:t>array.length;i</a:t>
            </a:r>
            <a:r>
              <a:rPr lang="en-CA" sz="1600" dirty="0" smtClean="0">
                <a:latin typeface="Courier New" charset="0"/>
              </a:rPr>
              <a:t>++)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&gt;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less.push(array[i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==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equal.push(array[i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&lt;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</a:t>
            </a:r>
            <a:r>
              <a:rPr lang="en-CA" sz="1600" dirty="0" err="1" smtClean="0">
                <a:latin typeface="Courier New" charset="0"/>
              </a:rPr>
              <a:t>greater.push(array[i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Return </a:t>
            </a:r>
            <a:r>
              <a:rPr lang="en-CA" sz="1600" dirty="0" err="1" smtClean="0">
                <a:latin typeface="Courier New" charset="0"/>
              </a:rPr>
              <a:t>quicksort(less).concat(equal,quicksort(greater</a:t>
            </a:r>
            <a:r>
              <a:rPr lang="en-CA" sz="1600" dirty="0" smtClean="0">
                <a:latin typeface="Courier New" charset="0"/>
              </a:rPr>
              <a:t>));</a:t>
            </a:r>
          </a:p>
          <a:p>
            <a:pPr>
              <a:buFontTx/>
              <a:buNone/>
            </a:pPr>
            <a:r>
              <a:rPr lang="en-CA" sz="1600" dirty="0">
                <a:latin typeface="Courier New" charset="0"/>
              </a:rPr>
              <a:t>}</a:t>
            </a: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lis</a:t>
            </a:r>
            <a:r>
              <a:rPr lang="en-CA" sz="1600" dirty="0" smtClean="0">
                <a:latin typeface="Courier New" charset="0"/>
              </a:rPr>
              <a:t>=new array(2);</a:t>
            </a:r>
          </a:p>
          <a:p>
            <a:pPr>
              <a:buFontTx/>
              <a:buNone/>
            </a:pP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Console.log(quicksort(lis</a:t>
            </a:r>
            <a:r>
              <a:rPr lang="en-CA" sz="1600" dirty="0" smtClean="0">
                <a:latin typeface="Courier New" charset="0"/>
              </a:rPr>
              <a:t>));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2725738"/>
            <a:ext cx="1371600" cy="3429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00200" y="838200"/>
            <a:ext cx="13716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Lis:{2}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600200" y="5573713"/>
            <a:ext cx="1371600" cy="581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00200" y="4830528"/>
            <a:ext cx="1371600" cy="761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292773">
            <a:off x="7721533" y="5324475"/>
            <a:ext cx="768350" cy="498475"/>
            <a:chOff x="2730" y="1172"/>
            <a:chExt cx="580" cy="314"/>
          </a:xfrm>
        </p:grpSpPr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43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Function </a:t>
            </a:r>
            <a:r>
              <a:rPr lang="en-CA" sz="1600" dirty="0" err="1" smtClean="0">
                <a:latin typeface="Courier New" charset="0"/>
              </a:rPr>
              <a:t>quicksort(array</a:t>
            </a:r>
            <a:r>
              <a:rPr lang="en-CA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If(array.length</a:t>
            </a:r>
            <a:r>
              <a:rPr lang="en-CA" sz="1600" dirty="0" smtClean="0">
                <a:latin typeface="Courier New" charset="0"/>
              </a:rPr>
              <a:t>&lt;=0) return[]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less=[];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greater=[];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equal=[]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pivot=array[0];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for(var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</a:t>
            </a:r>
            <a:r>
              <a:rPr lang="en-CA" sz="1600" dirty="0" smtClean="0">
                <a:latin typeface="Courier New" charset="0"/>
              </a:rPr>
              <a:t>=0;i&lt;</a:t>
            </a:r>
            <a:r>
              <a:rPr lang="en-CA" sz="1600" dirty="0" err="1" smtClean="0">
                <a:latin typeface="Courier New" charset="0"/>
              </a:rPr>
              <a:t>array.length;i</a:t>
            </a:r>
            <a:r>
              <a:rPr lang="en-CA" sz="1600" dirty="0" smtClean="0">
                <a:latin typeface="Courier New" charset="0"/>
              </a:rPr>
              <a:t>++)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&gt;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less.push(array[i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==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equal.push(array[i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&lt;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</a:t>
            </a:r>
            <a:r>
              <a:rPr lang="en-CA" sz="1600" dirty="0" err="1" smtClean="0">
                <a:latin typeface="Courier New" charset="0"/>
              </a:rPr>
              <a:t>greater.push(array[i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Return </a:t>
            </a:r>
            <a:r>
              <a:rPr lang="en-CA" sz="1600" dirty="0" err="1" smtClean="0">
                <a:latin typeface="Courier New" charset="0"/>
              </a:rPr>
              <a:t>quicksort(less).concat(equal,quicksort(greater</a:t>
            </a:r>
            <a:r>
              <a:rPr lang="en-CA" sz="1600" dirty="0" smtClean="0">
                <a:latin typeface="Courier New" charset="0"/>
              </a:rPr>
              <a:t>));</a:t>
            </a:r>
          </a:p>
          <a:p>
            <a:pPr>
              <a:buFontTx/>
              <a:buNone/>
            </a:pPr>
            <a:r>
              <a:rPr lang="en-CA" sz="1600" dirty="0">
                <a:latin typeface="Courier New" charset="0"/>
              </a:rPr>
              <a:t>}</a:t>
            </a: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lis</a:t>
            </a:r>
            <a:r>
              <a:rPr lang="en-CA" sz="1600" dirty="0" smtClean="0">
                <a:latin typeface="Courier New" charset="0"/>
              </a:rPr>
              <a:t>=new array(2);</a:t>
            </a:r>
          </a:p>
          <a:p>
            <a:pPr>
              <a:buFontTx/>
              <a:buNone/>
            </a:pP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Console.log(quicksort(lis</a:t>
            </a:r>
            <a:r>
              <a:rPr lang="en-CA" sz="1600" dirty="0" smtClean="0">
                <a:latin typeface="Courier New" charset="0"/>
              </a:rPr>
              <a:t>));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2725738"/>
            <a:ext cx="1371600" cy="3429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00200" y="838200"/>
            <a:ext cx="13716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Lis:{2}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600200" y="5573713"/>
            <a:ext cx="1371600" cy="581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292773">
            <a:off x="7721533" y="5324475"/>
            <a:ext cx="768350" cy="498475"/>
            <a:chOff x="2730" y="1172"/>
            <a:chExt cx="580" cy="314"/>
          </a:xfrm>
        </p:grpSpPr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43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Function </a:t>
            </a:r>
            <a:r>
              <a:rPr lang="en-CA" sz="1600" dirty="0" err="1" smtClean="0">
                <a:latin typeface="Courier New" charset="0"/>
              </a:rPr>
              <a:t>quicksort(array</a:t>
            </a:r>
            <a:r>
              <a:rPr lang="en-CA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If(array.length</a:t>
            </a:r>
            <a:r>
              <a:rPr lang="en-CA" sz="1600" dirty="0" smtClean="0">
                <a:latin typeface="Courier New" charset="0"/>
              </a:rPr>
              <a:t>&lt;=0) return[]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less=[];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greater=[];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equal=[]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pivot=array[0];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for(var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</a:t>
            </a:r>
            <a:r>
              <a:rPr lang="en-CA" sz="1600" dirty="0" smtClean="0">
                <a:latin typeface="Courier New" charset="0"/>
              </a:rPr>
              <a:t>=0;i&lt;</a:t>
            </a:r>
            <a:r>
              <a:rPr lang="en-CA" sz="1600" dirty="0" err="1" smtClean="0">
                <a:latin typeface="Courier New" charset="0"/>
              </a:rPr>
              <a:t>array.length;i</a:t>
            </a:r>
            <a:r>
              <a:rPr lang="en-CA" sz="1600" dirty="0" smtClean="0">
                <a:latin typeface="Courier New" charset="0"/>
              </a:rPr>
              <a:t>++)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&gt;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less.push(array[i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==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equal.push(array[i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&lt;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</a:t>
            </a:r>
            <a:r>
              <a:rPr lang="en-CA" sz="1600" dirty="0" err="1" smtClean="0">
                <a:latin typeface="Courier New" charset="0"/>
              </a:rPr>
              <a:t>greater.push(array[i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Return </a:t>
            </a:r>
            <a:r>
              <a:rPr lang="en-CA" sz="1600" dirty="0" err="1" smtClean="0">
                <a:latin typeface="Courier New" charset="0"/>
              </a:rPr>
              <a:t>quicksort(less).concat(equal,quicksort(greater</a:t>
            </a:r>
            <a:r>
              <a:rPr lang="en-CA" sz="1600" dirty="0" smtClean="0">
                <a:latin typeface="Courier New" charset="0"/>
              </a:rPr>
              <a:t>));</a:t>
            </a:r>
          </a:p>
          <a:p>
            <a:pPr>
              <a:buFontTx/>
              <a:buNone/>
            </a:pPr>
            <a:r>
              <a:rPr lang="en-CA" sz="1600" dirty="0">
                <a:latin typeface="Courier New" charset="0"/>
              </a:rPr>
              <a:t>}</a:t>
            </a: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lis</a:t>
            </a:r>
            <a:r>
              <a:rPr lang="en-CA" sz="1600" dirty="0" smtClean="0">
                <a:latin typeface="Courier New" charset="0"/>
              </a:rPr>
              <a:t>=new array(2);</a:t>
            </a:r>
          </a:p>
          <a:p>
            <a:pPr>
              <a:buFontTx/>
              <a:buNone/>
            </a:pP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Console.log(quicksort(lis</a:t>
            </a:r>
            <a:r>
              <a:rPr lang="en-CA" sz="1600" dirty="0" smtClean="0">
                <a:latin typeface="Courier New" charset="0"/>
              </a:rPr>
              <a:t>));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2725738"/>
            <a:ext cx="1371600" cy="3429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R1.3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did not need any modifications to the current stack and heap model to show how recursion works with </a:t>
            </a:r>
            <a:r>
              <a:rPr lang="en-US" dirty="0" err="1" smtClean="0"/>
              <a:t>javascript</a:t>
            </a:r>
            <a:r>
              <a:rPr lang="en-US" dirty="0" smtClean="0"/>
              <a:t> functions.</a:t>
            </a:r>
          </a:p>
          <a:p>
            <a:r>
              <a:rPr lang="en-US" dirty="0" smtClean="0"/>
              <a:t>Modifications to simplify the model would be greatly appreciated however, as this example used a lot of slide for such a simple case, The function works for much larger cases but the provided model is a bit too detailed for anything much larger than this.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Function </a:t>
            </a:r>
            <a:r>
              <a:rPr lang="en-CA" sz="1600" dirty="0" err="1" smtClean="0">
                <a:latin typeface="Courier New" charset="0"/>
              </a:rPr>
              <a:t>quicksort(array</a:t>
            </a:r>
            <a:r>
              <a:rPr lang="en-CA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If(array.length</a:t>
            </a:r>
            <a:r>
              <a:rPr lang="en-CA" sz="1600" dirty="0" smtClean="0">
                <a:latin typeface="Courier New" charset="0"/>
              </a:rPr>
              <a:t>&lt;=0) return[]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less=[];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greater=[];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equal=[]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pivot=array[0];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for(var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</a:t>
            </a:r>
            <a:r>
              <a:rPr lang="en-CA" sz="1600" dirty="0" smtClean="0">
                <a:latin typeface="Courier New" charset="0"/>
              </a:rPr>
              <a:t>=0;i&lt;</a:t>
            </a:r>
            <a:r>
              <a:rPr lang="en-CA" sz="1600" dirty="0" err="1" smtClean="0">
                <a:latin typeface="Courier New" charset="0"/>
              </a:rPr>
              <a:t>array.length;i</a:t>
            </a:r>
            <a:r>
              <a:rPr lang="en-CA" sz="1600" dirty="0" smtClean="0">
                <a:latin typeface="Courier New" charset="0"/>
              </a:rPr>
              <a:t>++)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&gt;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less.push(array[i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==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equal.push(array[i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&lt;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</a:t>
            </a:r>
            <a:r>
              <a:rPr lang="en-CA" sz="1600" dirty="0" err="1" smtClean="0">
                <a:latin typeface="Courier New" charset="0"/>
              </a:rPr>
              <a:t>greater.push(array[i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Return </a:t>
            </a:r>
            <a:r>
              <a:rPr lang="en-CA" sz="1600" dirty="0" err="1" smtClean="0">
                <a:latin typeface="Courier New" charset="0"/>
              </a:rPr>
              <a:t>quicksort(less).concat(equal,quicksort(greater</a:t>
            </a:r>
            <a:r>
              <a:rPr lang="en-CA" sz="1600" dirty="0" smtClean="0">
                <a:latin typeface="Courier New" charset="0"/>
              </a:rPr>
              <a:t>));</a:t>
            </a:r>
          </a:p>
          <a:p>
            <a:pPr>
              <a:buFontTx/>
              <a:buNone/>
            </a:pPr>
            <a:r>
              <a:rPr lang="en-CA" sz="1600" dirty="0">
                <a:latin typeface="Courier New" charset="0"/>
              </a:rPr>
              <a:t>}</a:t>
            </a: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lis</a:t>
            </a:r>
            <a:r>
              <a:rPr lang="en-CA" sz="1600" dirty="0" smtClean="0">
                <a:latin typeface="Courier New" charset="0"/>
              </a:rPr>
              <a:t>=new array(2);</a:t>
            </a:r>
          </a:p>
          <a:p>
            <a:pPr>
              <a:buFontTx/>
              <a:buNone/>
            </a:pP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Console.log(quicksort(lis</a:t>
            </a:r>
            <a:r>
              <a:rPr lang="en-CA" sz="1600" dirty="0" smtClean="0">
                <a:latin typeface="Courier New" charset="0"/>
              </a:rPr>
              <a:t>));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2725738"/>
            <a:ext cx="1371600" cy="3429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 rot="14719757">
            <a:off x="4097957" y="4764309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1600200" y="838200"/>
            <a:ext cx="13716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Lis:{2}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00200" y="5573713"/>
            <a:ext cx="1371600" cy="581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00200" y="4812666"/>
            <a:ext cx="1371600" cy="761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array()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Function </a:t>
            </a:r>
            <a:r>
              <a:rPr lang="en-CA" sz="1600" dirty="0" err="1" smtClean="0">
                <a:latin typeface="Courier New" charset="0"/>
              </a:rPr>
              <a:t>quicksort(array</a:t>
            </a:r>
            <a:r>
              <a:rPr lang="en-CA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If(array.length</a:t>
            </a:r>
            <a:r>
              <a:rPr lang="en-CA" sz="1600" dirty="0" smtClean="0">
                <a:latin typeface="Courier New" charset="0"/>
              </a:rPr>
              <a:t>&lt;=0) return[]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less=[];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greater=[];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equal=[]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pivot=array[0];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for(var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</a:t>
            </a:r>
            <a:r>
              <a:rPr lang="en-CA" sz="1600" dirty="0" smtClean="0">
                <a:latin typeface="Courier New" charset="0"/>
              </a:rPr>
              <a:t>=0;i&lt;</a:t>
            </a:r>
            <a:r>
              <a:rPr lang="en-CA" sz="1600" dirty="0" err="1" smtClean="0">
                <a:latin typeface="Courier New" charset="0"/>
              </a:rPr>
              <a:t>array.length;i</a:t>
            </a:r>
            <a:r>
              <a:rPr lang="en-CA" sz="1600" dirty="0" smtClean="0">
                <a:latin typeface="Courier New" charset="0"/>
              </a:rPr>
              <a:t>++)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&gt;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less.push(array[i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==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equal.push(array[i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&lt;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</a:t>
            </a:r>
            <a:r>
              <a:rPr lang="en-CA" sz="1600" dirty="0" err="1" smtClean="0">
                <a:latin typeface="Courier New" charset="0"/>
              </a:rPr>
              <a:t>greater.push(array[i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Return </a:t>
            </a:r>
            <a:r>
              <a:rPr lang="en-CA" sz="1600" dirty="0" err="1" smtClean="0">
                <a:latin typeface="Courier New" charset="0"/>
              </a:rPr>
              <a:t>quicksort(less).concat(equal,quicksort(greater</a:t>
            </a:r>
            <a:r>
              <a:rPr lang="en-CA" sz="1600" dirty="0" smtClean="0">
                <a:latin typeface="Courier New" charset="0"/>
              </a:rPr>
              <a:t>));</a:t>
            </a:r>
          </a:p>
          <a:p>
            <a:pPr>
              <a:buFontTx/>
              <a:buNone/>
            </a:pPr>
            <a:r>
              <a:rPr lang="en-CA" sz="1600" dirty="0">
                <a:latin typeface="Courier New" charset="0"/>
              </a:rPr>
              <a:t>}</a:t>
            </a: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lis</a:t>
            </a:r>
            <a:r>
              <a:rPr lang="en-CA" sz="1600" dirty="0" smtClean="0">
                <a:latin typeface="Courier New" charset="0"/>
              </a:rPr>
              <a:t>=new array(2);</a:t>
            </a:r>
          </a:p>
          <a:p>
            <a:pPr>
              <a:buFontTx/>
              <a:buNone/>
            </a:pP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Console.log(quicksort(lis</a:t>
            </a:r>
            <a:r>
              <a:rPr lang="en-CA" sz="1600" dirty="0" smtClean="0">
                <a:latin typeface="Courier New" charset="0"/>
              </a:rPr>
              <a:t>));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2725738"/>
            <a:ext cx="1371600" cy="3429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4719757">
            <a:off x="4086971" y="5214235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1600200" y="838200"/>
            <a:ext cx="13716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Lis:{2}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600200" y="5573713"/>
            <a:ext cx="1371600" cy="581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00200" y="4830528"/>
            <a:ext cx="1371600" cy="761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600200" y="4191000"/>
            <a:ext cx="1371600" cy="639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Quicksort(lis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Function </a:t>
            </a:r>
            <a:r>
              <a:rPr lang="en-CA" sz="1600" dirty="0" err="1" smtClean="0">
                <a:latin typeface="Courier New" charset="0"/>
              </a:rPr>
              <a:t>quicksort(array</a:t>
            </a:r>
            <a:r>
              <a:rPr lang="en-CA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If(array.length</a:t>
            </a:r>
            <a:r>
              <a:rPr lang="en-CA" sz="1600" dirty="0" smtClean="0">
                <a:latin typeface="Courier New" charset="0"/>
              </a:rPr>
              <a:t>&lt;=0) return[]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less=[];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greater=[];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equal=[]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pivot=array[0];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for(var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</a:t>
            </a:r>
            <a:r>
              <a:rPr lang="en-CA" sz="1600" dirty="0" smtClean="0">
                <a:latin typeface="Courier New" charset="0"/>
              </a:rPr>
              <a:t>=0;i&lt;</a:t>
            </a:r>
            <a:r>
              <a:rPr lang="en-CA" sz="1600" dirty="0" err="1" smtClean="0">
                <a:latin typeface="Courier New" charset="0"/>
              </a:rPr>
              <a:t>array.length;i</a:t>
            </a:r>
            <a:r>
              <a:rPr lang="en-CA" sz="1600" dirty="0" smtClean="0">
                <a:latin typeface="Courier New" charset="0"/>
              </a:rPr>
              <a:t>++)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&gt;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less.push(array[i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==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equal.push(array[i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&lt;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</a:t>
            </a:r>
            <a:r>
              <a:rPr lang="en-CA" sz="1600" dirty="0" err="1" smtClean="0">
                <a:latin typeface="Courier New" charset="0"/>
              </a:rPr>
              <a:t>greater.push(array[i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Return </a:t>
            </a:r>
            <a:r>
              <a:rPr lang="en-CA" sz="1600" dirty="0" err="1" smtClean="0">
                <a:latin typeface="Courier New" charset="0"/>
              </a:rPr>
              <a:t>quicksort(less).concat(equal,quicksort(greater</a:t>
            </a:r>
            <a:r>
              <a:rPr lang="en-CA" sz="1600" dirty="0" smtClean="0">
                <a:latin typeface="Courier New" charset="0"/>
              </a:rPr>
              <a:t>));</a:t>
            </a:r>
          </a:p>
          <a:p>
            <a:pPr>
              <a:buFontTx/>
              <a:buNone/>
            </a:pPr>
            <a:r>
              <a:rPr lang="en-CA" sz="1600" dirty="0">
                <a:latin typeface="Courier New" charset="0"/>
              </a:rPr>
              <a:t>}</a:t>
            </a: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lis</a:t>
            </a:r>
            <a:r>
              <a:rPr lang="en-CA" sz="1600" dirty="0" smtClean="0">
                <a:latin typeface="Courier New" charset="0"/>
              </a:rPr>
              <a:t>=new array(2);</a:t>
            </a:r>
          </a:p>
          <a:p>
            <a:pPr>
              <a:buFontTx/>
              <a:buNone/>
            </a:pP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Console.log(quicksort(lis</a:t>
            </a:r>
            <a:r>
              <a:rPr lang="en-CA" sz="1600" dirty="0" smtClean="0">
                <a:latin typeface="Courier New" charset="0"/>
              </a:rPr>
              <a:t>));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2725738"/>
            <a:ext cx="1371600" cy="3429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4719757">
            <a:off x="4014579" y="1691211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1600200" y="838200"/>
            <a:ext cx="13716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Lis:{2}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600200" y="5573713"/>
            <a:ext cx="1371600" cy="581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00200" y="4830528"/>
            <a:ext cx="1371600" cy="761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295400" y="3962400"/>
            <a:ext cx="1676400" cy="868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Quicksort(lis</a:t>
            </a:r>
            <a:r>
              <a:rPr lang="en-US" sz="1200" dirty="0" smtClean="0"/>
              <a:t>)</a:t>
            </a:r>
          </a:p>
          <a:p>
            <a:pPr algn="ctr"/>
            <a:r>
              <a:rPr lang="en-US" sz="1200" dirty="0" smtClean="0"/>
              <a:t>Less=greater=equal=[]</a:t>
            </a:r>
          </a:p>
          <a:p>
            <a:pPr algn="ctr"/>
            <a:r>
              <a:rPr lang="en-US" sz="1200" dirty="0" smtClean="0"/>
              <a:t>Pivot=2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Function </a:t>
            </a:r>
            <a:r>
              <a:rPr lang="en-CA" sz="1600" dirty="0" err="1" smtClean="0">
                <a:latin typeface="Courier New" charset="0"/>
              </a:rPr>
              <a:t>quicksort(array</a:t>
            </a:r>
            <a:r>
              <a:rPr lang="en-CA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If(array.length</a:t>
            </a:r>
            <a:r>
              <a:rPr lang="en-CA" sz="1600" dirty="0" smtClean="0">
                <a:latin typeface="Courier New" charset="0"/>
              </a:rPr>
              <a:t>&lt;=0) return[]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less=[];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greater=[];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equal=[]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pivot=array[0];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for(var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</a:t>
            </a:r>
            <a:r>
              <a:rPr lang="en-CA" sz="1600" dirty="0" smtClean="0">
                <a:latin typeface="Courier New" charset="0"/>
              </a:rPr>
              <a:t>=0;i&lt;</a:t>
            </a:r>
            <a:r>
              <a:rPr lang="en-CA" sz="1600" dirty="0" err="1" smtClean="0">
                <a:latin typeface="Courier New" charset="0"/>
              </a:rPr>
              <a:t>array.length;i</a:t>
            </a:r>
            <a:r>
              <a:rPr lang="en-CA" sz="1600" dirty="0" smtClean="0">
                <a:latin typeface="Courier New" charset="0"/>
              </a:rPr>
              <a:t>++)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&gt;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less.push(array[i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==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equal.push(array[i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&lt;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</a:t>
            </a:r>
            <a:r>
              <a:rPr lang="en-CA" sz="1600" dirty="0" err="1" smtClean="0">
                <a:latin typeface="Courier New" charset="0"/>
              </a:rPr>
              <a:t>greater.push(array[i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Return </a:t>
            </a:r>
            <a:r>
              <a:rPr lang="en-CA" sz="1600" dirty="0" err="1" smtClean="0">
                <a:latin typeface="Courier New" charset="0"/>
              </a:rPr>
              <a:t>quicksort(less).concat(equal,quicksort(greater</a:t>
            </a:r>
            <a:r>
              <a:rPr lang="en-CA" sz="1600" dirty="0" smtClean="0">
                <a:latin typeface="Courier New" charset="0"/>
              </a:rPr>
              <a:t>));</a:t>
            </a:r>
          </a:p>
          <a:p>
            <a:pPr>
              <a:buFontTx/>
              <a:buNone/>
            </a:pPr>
            <a:r>
              <a:rPr lang="en-CA" sz="1600" dirty="0">
                <a:latin typeface="Courier New" charset="0"/>
              </a:rPr>
              <a:t>}</a:t>
            </a: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lis</a:t>
            </a:r>
            <a:r>
              <a:rPr lang="en-CA" sz="1600" dirty="0" smtClean="0">
                <a:latin typeface="Courier New" charset="0"/>
              </a:rPr>
              <a:t>=new array(2);</a:t>
            </a:r>
          </a:p>
          <a:p>
            <a:pPr>
              <a:buFontTx/>
              <a:buNone/>
            </a:pP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Console.log(quicksort(lis</a:t>
            </a:r>
            <a:r>
              <a:rPr lang="en-CA" sz="1600" dirty="0" smtClean="0">
                <a:latin typeface="Courier New" charset="0"/>
              </a:rPr>
              <a:t>));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2725738"/>
            <a:ext cx="1371600" cy="3429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361285" y="2463506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1600200" y="838200"/>
            <a:ext cx="13716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Lis:{2}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600200" y="5573713"/>
            <a:ext cx="1371600" cy="581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00200" y="4830528"/>
            <a:ext cx="1371600" cy="761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295400" y="3962400"/>
            <a:ext cx="1676400" cy="868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Quicksort(lis</a:t>
            </a:r>
            <a:r>
              <a:rPr lang="en-US" sz="1200" dirty="0" smtClean="0"/>
              <a:t>)</a:t>
            </a:r>
          </a:p>
          <a:p>
            <a:pPr algn="ctr"/>
            <a:r>
              <a:rPr lang="en-US" sz="1200" dirty="0" smtClean="0"/>
              <a:t>Less=greater=equal=[]</a:t>
            </a:r>
          </a:p>
          <a:p>
            <a:pPr algn="ctr"/>
            <a:r>
              <a:rPr lang="en-US" sz="1200" dirty="0" smtClean="0"/>
              <a:t>Pivot=2</a:t>
            </a:r>
            <a:endParaRPr lang="en-US" sz="1200" dirty="0"/>
          </a:p>
        </p:txBody>
      </p:sp>
      <p:grpSp>
        <p:nvGrpSpPr>
          <p:cNvPr id="29" name="Group 14"/>
          <p:cNvGrpSpPr>
            <a:grpSpLocks/>
          </p:cNvGrpSpPr>
          <p:nvPr/>
        </p:nvGrpSpPr>
        <p:grpSpPr bwMode="auto">
          <a:xfrm>
            <a:off x="7697788" y="3159533"/>
            <a:ext cx="768350" cy="498475"/>
            <a:chOff x="2730" y="1172"/>
            <a:chExt cx="580" cy="314"/>
          </a:xfrm>
        </p:grpSpPr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4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7" name="Group 14"/>
          <p:cNvGrpSpPr>
            <a:grpSpLocks/>
          </p:cNvGrpSpPr>
          <p:nvPr/>
        </p:nvGrpSpPr>
        <p:grpSpPr bwMode="auto">
          <a:xfrm rot="745452">
            <a:off x="7964079" y="3861911"/>
            <a:ext cx="768350" cy="498475"/>
            <a:chOff x="2730" y="1172"/>
            <a:chExt cx="580" cy="314"/>
          </a:xfrm>
        </p:grpSpPr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43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1600200" y="3464335"/>
            <a:ext cx="1371600" cy="498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Function </a:t>
            </a:r>
            <a:r>
              <a:rPr lang="en-CA" sz="1600" dirty="0" err="1" smtClean="0">
                <a:latin typeface="Courier New" charset="0"/>
              </a:rPr>
              <a:t>quicksort(array</a:t>
            </a:r>
            <a:r>
              <a:rPr lang="en-CA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If(array.length</a:t>
            </a:r>
            <a:r>
              <a:rPr lang="en-CA" sz="1600" dirty="0" smtClean="0">
                <a:latin typeface="Courier New" charset="0"/>
              </a:rPr>
              <a:t>&lt;=0) return[]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less=[];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greater=[];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equal=[]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pivot=array[0];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for(var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</a:t>
            </a:r>
            <a:r>
              <a:rPr lang="en-CA" sz="1600" dirty="0" smtClean="0">
                <a:latin typeface="Courier New" charset="0"/>
              </a:rPr>
              <a:t>=0;i&lt;</a:t>
            </a:r>
            <a:r>
              <a:rPr lang="en-CA" sz="1600" dirty="0" err="1" smtClean="0">
                <a:latin typeface="Courier New" charset="0"/>
              </a:rPr>
              <a:t>array.length;i</a:t>
            </a:r>
            <a:r>
              <a:rPr lang="en-CA" sz="1600" dirty="0" smtClean="0">
                <a:latin typeface="Courier New" charset="0"/>
              </a:rPr>
              <a:t>++)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&gt;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less.push(array[i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==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equal.push(array[i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&lt;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</a:t>
            </a:r>
            <a:r>
              <a:rPr lang="en-CA" sz="1600" dirty="0" err="1" smtClean="0">
                <a:latin typeface="Courier New" charset="0"/>
              </a:rPr>
              <a:t>greater.push(array[i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Return </a:t>
            </a:r>
            <a:r>
              <a:rPr lang="en-CA" sz="1600" dirty="0" err="1" smtClean="0">
                <a:latin typeface="Courier New" charset="0"/>
              </a:rPr>
              <a:t>quicksort(less).concat(equal,quicksort(greater</a:t>
            </a:r>
            <a:r>
              <a:rPr lang="en-CA" sz="1600" dirty="0" smtClean="0">
                <a:latin typeface="Courier New" charset="0"/>
              </a:rPr>
              <a:t>));</a:t>
            </a:r>
          </a:p>
          <a:p>
            <a:pPr>
              <a:buFontTx/>
              <a:buNone/>
            </a:pPr>
            <a:r>
              <a:rPr lang="en-CA" sz="1600" dirty="0">
                <a:latin typeface="Courier New" charset="0"/>
              </a:rPr>
              <a:t>}</a:t>
            </a: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lis</a:t>
            </a:r>
            <a:r>
              <a:rPr lang="en-CA" sz="1600" dirty="0" smtClean="0">
                <a:latin typeface="Courier New" charset="0"/>
              </a:rPr>
              <a:t>=new array(2);</a:t>
            </a:r>
          </a:p>
          <a:p>
            <a:pPr>
              <a:buFontTx/>
              <a:buNone/>
            </a:pP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Console.log(quicksort(lis</a:t>
            </a:r>
            <a:r>
              <a:rPr lang="en-CA" sz="1600" dirty="0" smtClean="0">
                <a:latin typeface="Courier New" charset="0"/>
              </a:rPr>
              <a:t>));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2725738"/>
            <a:ext cx="1371600" cy="3429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00200" y="838200"/>
            <a:ext cx="13716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Lis:{2}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600200" y="5573713"/>
            <a:ext cx="1371600" cy="581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00200" y="4830528"/>
            <a:ext cx="1371600" cy="761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295400" y="3962400"/>
            <a:ext cx="1676400" cy="868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Quicksort(lis</a:t>
            </a:r>
            <a:r>
              <a:rPr lang="en-US" sz="1200" dirty="0" smtClean="0"/>
              <a:t>)</a:t>
            </a:r>
          </a:p>
          <a:p>
            <a:pPr algn="ctr"/>
            <a:r>
              <a:rPr lang="en-US" sz="1200" dirty="0" smtClean="0"/>
              <a:t>Less=greater=[]</a:t>
            </a:r>
          </a:p>
          <a:p>
            <a:pPr algn="ctr"/>
            <a:r>
              <a:rPr lang="en-US" sz="1200" dirty="0" smtClean="0"/>
              <a:t>Equal=[2]</a:t>
            </a:r>
          </a:p>
          <a:p>
            <a:pPr algn="ctr"/>
            <a:r>
              <a:rPr lang="en-US" sz="1200" dirty="0" smtClean="0"/>
              <a:t>Pivot=2</a:t>
            </a:r>
            <a:endParaRPr lang="en-US" sz="1200" dirty="0"/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 rot="19426628">
            <a:off x="5898399" y="3806869"/>
            <a:ext cx="768350" cy="498475"/>
            <a:chOff x="2730" y="1172"/>
            <a:chExt cx="580" cy="314"/>
          </a:xfrm>
        </p:grpSpPr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43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600200" y="3429000"/>
            <a:ext cx="1371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Quicksort</a:t>
            </a:r>
            <a:r>
              <a:rPr lang="en-US" sz="1200" dirty="0" smtClean="0"/>
              <a:t>([])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Function </a:t>
            </a:r>
            <a:r>
              <a:rPr lang="en-CA" sz="1600" dirty="0" err="1" smtClean="0">
                <a:latin typeface="Courier New" charset="0"/>
              </a:rPr>
              <a:t>quicksort(array</a:t>
            </a:r>
            <a:r>
              <a:rPr lang="en-CA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If(array.length</a:t>
            </a:r>
            <a:r>
              <a:rPr lang="en-CA" sz="1600" dirty="0" smtClean="0">
                <a:latin typeface="Courier New" charset="0"/>
              </a:rPr>
              <a:t>&lt;=0) return[]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less=[];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greater=[];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equal=[]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pivot=array[0];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for(var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</a:t>
            </a:r>
            <a:r>
              <a:rPr lang="en-CA" sz="1600" dirty="0" smtClean="0">
                <a:latin typeface="Courier New" charset="0"/>
              </a:rPr>
              <a:t>=0;i&lt;</a:t>
            </a:r>
            <a:r>
              <a:rPr lang="en-CA" sz="1600" dirty="0" err="1" smtClean="0">
                <a:latin typeface="Courier New" charset="0"/>
              </a:rPr>
              <a:t>array.length;i</a:t>
            </a:r>
            <a:r>
              <a:rPr lang="en-CA" sz="1600" dirty="0" smtClean="0">
                <a:latin typeface="Courier New" charset="0"/>
              </a:rPr>
              <a:t>++)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&gt;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less.push(array[i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==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equal.push(array[i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&lt;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</a:t>
            </a:r>
            <a:r>
              <a:rPr lang="en-CA" sz="1600" dirty="0" err="1" smtClean="0">
                <a:latin typeface="Courier New" charset="0"/>
              </a:rPr>
              <a:t>greater.push(array[i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Return </a:t>
            </a:r>
            <a:r>
              <a:rPr lang="en-CA" sz="1600" dirty="0" err="1" smtClean="0">
                <a:latin typeface="Courier New" charset="0"/>
              </a:rPr>
              <a:t>quicksort(less).concat(equal,quicksort(greater</a:t>
            </a:r>
            <a:r>
              <a:rPr lang="en-CA" sz="1600" dirty="0" smtClean="0">
                <a:latin typeface="Courier New" charset="0"/>
              </a:rPr>
              <a:t>));</a:t>
            </a:r>
          </a:p>
          <a:p>
            <a:pPr>
              <a:buFontTx/>
              <a:buNone/>
            </a:pPr>
            <a:r>
              <a:rPr lang="en-CA" sz="1600" dirty="0">
                <a:latin typeface="Courier New" charset="0"/>
              </a:rPr>
              <a:t>}</a:t>
            </a: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lis</a:t>
            </a:r>
            <a:r>
              <a:rPr lang="en-CA" sz="1600" dirty="0" smtClean="0">
                <a:latin typeface="Courier New" charset="0"/>
              </a:rPr>
              <a:t>=new array(2);</a:t>
            </a:r>
          </a:p>
          <a:p>
            <a:pPr>
              <a:buFontTx/>
              <a:buNone/>
            </a:pP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Console.log(quicksort(lis</a:t>
            </a:r>
            <a:r>
              <a:rPr lang="en-CA" sz="1600" dirty="0" smtClean="0">
                <a:latin typeface="Courier New" charset="0"/>
              </a:rPr>
              <a:t>));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2725738"/>
            <a:ext cx="1371600" cy="3429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00200" y="838200"/>
            <a:ext cx="13716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Lis:{2}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600200" y="5573713"/>
            <a:ext cx="1371600" cy="581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00200" y="4830528"/>
            <a:ext cx="1371600" cy="761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295400" y="3962400"/>
            <a:ext cx="1676400" cy="868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Quicksort(lis</a:t>
            </a:r>
            <a:r>
              <a:rPr lang="en-US" sz="1200" dirty="0" smtClean="0"/>
              <a:t>)</a:t>
            </a:r>
          </a:p>
          <a:p>
            <a:pPr algn="ctr"/>
            <a:r>
              <a:rPr lang="en-US" sz="1200" dirty="0" smtClean="0"/>
              <a:t>Less=greater=[]</a:t>
            </a:r>
          </a:p>
          <a:p>
            <a:pPr algn="ctr"/>
            <a:r>
              <a:rPr lang="en-US" sz="1200" dirty="0" smtClean="0"/>
              <a:t>Equal=[2]</a:t>
            </a:r>
          </a:p>
          <a:p>
            <a:pPr algn="ctr"/>
            <a:r>
              <a:rPr lang="en-US" sz="1200" dirty="0" smtClean="0"/>
              <a:t>Pivot=2</a:t>
            </a:r>
            <a:endParaRPr lang="en-US" sz="1200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292773">
            <a:off x="7867444" y="869974"/>
            <a:ext cx="768350" cy="498475"/>
            <a:chOff x="2730" y="1172"/>
            <a:chExt cx="580" cy="314"/>
          </a:xfrm>
        </p:grpSpPr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43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600200" y="3429000"/>
            <a:ext cx="1371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Quicksort</a:t>
            </a:r>
            <a:r>
              <a:rPr lang="en-US" sz="1200" dirty="0" smtClean="0"/>
              <a:t>([])</a:t>
            </a:r>
          </a:p>
          <a:p>
            <a:pPr algn="ctr"/>
            <a:r>
              <a:rPr lang="en-US" sz="1200" dirty="0" smtClean="0"/>
              <a:t>Array=[]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Function </a:t>
            </a:r>
            <a:r>
              <a:rPr lang="en-CA" sz="1600" dirty="0" err="1" smtClean="0">
                <a:latin typeface="Courier New" charset="0"/>
              </a:rPr>
              <a:t>quicksort(array</a:t>
            </a:r>
            <a:r>
              <a:rPr lang="en-CA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If(array.length</a:t>
            </a:r>
            <a:r>
              <a:rPr lang="en-CA" sz="1600" dirty="0" smtClean="0">
                <a:latin typeface="Courier New" charset="0"/>
              </a:rPr>
              <a:t>&lt;=0) return[]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less=[];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greater=[];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equal=[]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pivot=array[0];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for(var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</a:t>
            </a:r>
            <a:r>
              <a:rPr lang="en-CA" sz="1600" dirty="0" smtClean="0">
                <a:latin typeface="Courier New" charset="0"/>
              </a:rPr>
              <a:t>=0;i&lt;</a:t>
            </a:r>
            <a:r>
              <a:rPr lang="en-CA" sz="1600" dirty="0" err="1" smtClean="0">
                <a:latin typeface="Courier New" charset="0"/>
              </a:rPr>
              <a:t>array.length;i</a:t>
            </a:r>
            <a:r>
              <a:rPr lang="en-CA" sz="1600" dirty="0" smtClean="0">
                <a:latin typeface="Courier New" charset="0"/>
              </a:rPr>
              <a:t>++)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&gt;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less.push(array[i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==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equal.push(array[i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&lt;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</a:t>
            </a:r>
            <a:r>
              <a:rPr lang="en-CA" sz="1600" dirty="0" err="1" smtClean="0">
                <a:latin typeface="Courier New" charset="0"/>
              </a:rPr>
              <a:t>greater.push(array[i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Return </a:t>
            </a:r>
            <a:r>
              <a:rPr lang="en-CA" sz="1600" dirty="0" err="1" smtClean="0">
                <a:latin typeface="Courier New" charset="0"/>
              </a:rPr>
              <a:t>quicksort(less).concat(equal,quicksort(greater</a:t>
            </a:r>
            <a:r>
              <a:rPr lang="en-CA" sz="1600" dirty="0" smtClean="0">
                <a:latin typeface="Courier New" charset="0"/>
              </a:rPr>
              <a:t>));</a:t>
            </a:r>
          </a:p>
          <a:p>
            <a:pPr>
              <a:buFontTx/>
              <a:buNone/>
            </a:pPr>
            <a:r>
              <a:rPr lang="en-CA" sz="1600" dirty="0">
                <a:latin typeface="Courier New" charset="0"/>
              </a:rPr>
              <a:t>}</a:t>
            </a: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lis</a:t>
            </a:r>
            <a:r>
              <a:rPr lang="en-CA" sz="1600" dirty="0" smtClean="0">
                <a:latin typeface="Courier New" charset="0"/>
              </a:rPr>
              <a:t>=new array(2);</a:t>
            </a:r>
          </a:p>
          <a:p>
            <a:pPr>
              <a:buFontTx/>
              <a:buNone/>
            </a:pP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Console.log(quicksort(lis</a:t>
            </a:r>
            <a:r>
              <a:rPr lang="en-CA" sz="1600" dirty="0" smtClean="0">
                <a:latin typeface="Courier New" charset="0"/>
              </a:rPr>
              <a:t>));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2725738"/>
            <a:ext cx="1371600" cy="3429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00200" y="838200"/>
            <a:ext cx="13716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Lis:{2}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600200" y="5573713"/>
            <a:ext cx="1371600" cy="581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00200" y="4830528"/>
            <a:ext cx="1371600" cy="761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295400" y="3962400"/>
            <a:ext cx="1676400" cy="868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Quicksort(lis</a:t>
            </a:r>
            <a:r>
              <a:rPr lang="en-US" sz="1200" dirty="0" smtClean="0"/>
              <a:t>)</a:t>
            </a:r>
          </a:p>
          <a:p>
            <a:pPr algn="ctr"/>
            <a:r>
              <a:rPr lang="en-US" sz="1200" dirty="0" smtClean="0"/>
              <a:t>Less=greater=[]</a:t>
            </a:r>
          </a:p>
          <a:p>
            <a:pPr algn="ctr"/>
            <a:r>
              <a:rPr lang="en-US" sz="1200" dirty="0" smtClean="0"/>
              <a:t>Equal=[2]</a:t>
            </a:r>
          </a:p>
          <a:p>
            <a:pPr algn="ctr"/>
            <a:r>
              <a:rPr lang="en-US" sz="1200" dirty="0" smtClean="0"/>
              <a:t>Pivot=2</a:t>
            </a:r>
            <a:endParaRPr lang="en-US" sz="1200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2923483">
            <a:off x="7515430" y="4812299"/>
            <a:ext cx="768350" cy="498475"/>
            <a:chOff x="2730" y="1172"/>
            <a:chExt cx="580" cy="314"/>
          </a:xfrm>
        </p:grpSpPr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43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600200" y="3429000"/>
            <a:ext cx="1371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Quicksort</a:t>
            </a:r>
            <a:r>
              <a:rPr lang="en-US" sz="1200" dirty="0" smtClean="0"/>
              <a:t>([])</a:t>
            </a:r>
          </a:p>
          <a:p>
            <a:pPr algn="ctr"/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Function </a:t>
            </a:r>
            <a:r>
              <a:rPr lang="en-CA" sz="1600" dirty="0" err="1" smtClean="0">
                <a:latin typeface="Courier New" charset="0"/>
              </a:rPr>
              <a:t>quicksort(array</a:t>
            </a:r>
            <a:r>
              <a:rPr lang="en-CA" sz="1600" dirty="0" smtClean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If(array.length</a:t>
            </a:r>
            <a:r>
              <a:rPr lang="en-CA" sz="1600" dirty="0" smtClean="0">
                <a:latin typeface="Courier New" charset="0"/>
              </a:rPr>
              <a:t>&lt;=0) return[]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less=[];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greater=[];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equal=[]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</a:t>
            </a: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pivot=array[0];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for(var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</a:t>
            </a:r>
            <a:r>
              <a:rPr lang="en-CA" sz="1600" dirty="0" smtClean="0">
                <a:latin typeface="Courier New" charset="0"/>
              </a:rPr>
              <a:t>=0;i&lt;</a:t>
            </a:r>
            <a:r>
              <a:rPr lang="en-CA" sz="1600" dirty="0" err="1" smtClean="0">
                <a:latin typeface="Courier New" charset="0"/>
              </a:rPr>
              <a:t>array.length;i</a:t>
            </a:r>
            <a:r>
              <a:rPr lang="en-CA" sz="1600" dirty="0" smtClean="0">
                <a:latin typeface="Courier New" charset="0"/>
              </a:rPr>
              <a:t>++)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&gt;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less.push(array[i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==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 </a:t>
            </a:r>
            <a:r>
              <a:rPr lang="en-CA" sz="1600" dirty="0" err="1" smtClean="0">
                <a:latin typeface="Courier New" charset="0"/>
              </a:rPr>
              <a:t>equal.push(array[i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if(pivot</a:t>
            </a:r>
            <a:r>
              <a:rPr lang="en-CA" sz="1600" dirty="0" smtClean="0">
                <a:latin typeface="Courier New" charset="0"/>
              </a:rPr>
              <a:t>&lt;</a:t>
            </a:r>
            <a:r>
              <a:rPr lang="en-CA" sz="1600" dirty="0" err="1" smtClean="0">
                <a:latin typeface="Courier New" charset="0"/>
              </a:rPr>
              <a:t>array[i</a:t>
            </a:r>
            <a:r>
              <a:rPr lang="en-CA" sz="1600" dirty="0" smtClean="0">
                <a:latin typeface="Courier New" charset="0"/>
              </a:rPr>
              <a:t>])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     </a:t>
            </a:r>
            <a:r>
              <a:rPr lang="en-CA" sz="1600" dirty="0" err="1" smtClean="0">
                <a:latin typeface="Courier New" charset="0"/>
              </a:rPr>
              <a:t>greater.push(array[i</a:t>
            </a:r>
            <a:r>
              <a:rPr lang="en-CA" sz="1600" dirty="0" smtClean="0">
                <a:latin typeface="Courier New" charset="0"/>
              </a:rPr>
              <a:t>]);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r>
              <a:rPr lang="en-CA" sz="1600" dirty="0" smtClean="0">
                <a:latin typeface="Courier New" charset="0"/>
              </a:rPr>
              <a:t>Return </a:t>
            </a:r>
            <a:r>
              <a:rPr lang="en-CA" sz="1600" dirty="0" err="1" smtClean="0">
                <a:latin typeface="Courier New" charset="0"/>
              </a:rPr>
              <a:t>quicksort(less).concat(equal,quicksort(greater</a:t>
            </a:r>
            <a:r>
              <a:rPr lang="en-CA" sz="1600" dirty="0" smtClean="0">
                <a:latin typeface="Courier New" charset="0"/>
              </a:rPr>
              <a:t>));</a:t>
            </a:r>
          </a:p>
          <a:p>
            <a:pPr>
              <a:buFontTx/>
              <a:buNone/>
            </a:pPr>
            <a:r>
              <a:rPr lang="en-CA" sz="1600" dirty="0">
                <a:latin typeface="Courier New" charset="0"/>
              </a:rPr>
              <a:t>}</a:t>
            </a: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Var</a:t>
            </a:r>
            <a:r>
              <a:rPr lang="en-CA" sz="1600" dirty="0" smtClean="0">
                <a:latin typeface="Courier New" charset="0"/>
              </a:rPr>
              <a:t> </a:t>
            </a:r>
            <a:r>
              <a:rPr lang="en-CA" sz="1600" dirty="0" err="1" smtClean="0">
                <a:latin typeface="Courier New" charset="0"/>
              </a:rPr>
              <a:t>lis</a:t>
            </a:r>
            <a:r>
              <a:rPr lang="en-CA" sz="1600" dirty="0" smtClean="0">
                <a:latin typeface="Courier New" charset="0"/>
              </a:rPr>
              <a:t>=new array(2);</a:t>
            </a:r>
          </a:p>
          <a:p>
            <a:pPr>
              <a:buFontTx/>
              <a:buNone/>
            </a:pPr>
            <a:endParaRPr lang="en-CA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CA" sz="1600" dirty="0" err="1" smtClean="0">
                <a:latin typeface="Courier New" charset="0"/>
              </a:rPr>
              <a:t>Console.log(quicksort(lis</a:t>
            </a:r>
            <a:r>
              <a:rPr lang="en-CA" sz="1600" dirty="0" smtClean="0">
                <a:latin typeface="Courier New" charset="0"/>
              </a:rPr>
              <a:t>));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2725738"/>
            <a:ext cx="1371600" cy="3429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00200" y="838200"/>
            <a:ext cx="13716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Lis:{2}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600200" y="5573713"/>
            <a:ext cx="1371600" cy="581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00200" y="4830528"/>
            <a:ext cx="1371600" cy="761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Console.log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295400" y="3962400"/>
            <a:ext cx="1676400" cy="868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Quicksort(lis</a:t>
            </a:r>
            <a:r>
              <a:rPr lang="en-US" sz="1200" dirty="0" smtClean="0"/>
              <a:t>)</a:t>
            </a:r>
          </a:p>
          <a:p>
            <a:pPr algn="ctr"/>
            <a:r>
              <a:rPr lang="en-US" sz="1200" dirty="0" smtClean="0"/>
              <a:t>Less=greater=[]</a:t>
            </a:r>
          </a:p>
          <a:p>
            <a:pPr algn="ctr"/>
            <a:r>
              <a:rPr lang="en-US" sz="1200" dirty="0" smtClean="0"/>
              <a:t>Equal=[2]</a:t>
            </a:r>
          </a:p>
          <a:p>
            <a:pPr algn="ctr"/>
            <a:r>
              <a:rPr lang="en-US" sz="1200" dirty="0" smtClean="0"/>
              <a:t>Pivot=2</a:t>
            </a:r>
            <a:endParaRPr lang="en-US" sz="1200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292773">
            <a:off x="8071577" y="4300278"/>
            <a:ext cx="768350" cy="498475"/>
            <a:chOff x="2730" y="1172"/>
            <a:chExt cx="580" cy="314"/>
          </a:xfrm>
        </p:grpSpPr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43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2034</Words>
  <Application>Microsoft Macintosh PowerPoint</Application>
  <PresentationFormat>On-screen Show (4:3)</PresentationFormat>
  <Paragraphs>337</Paragraphs>
  <Slides>13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Quicksort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Conclusion R1.3</vt:lpstr>
    </vt:vector>
  </TitlesOfParts>
  <Company>Carleton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David Campbell</dc:creator>
  <cp:lastModifiedBy>David Campbell</cp:lastModifiedBy>
  <cp:revision>2</cp:revision>
  <dcterms:created xsi:type="dcterms:W3CDTF">2014-10-02T05:15:35Z</dcterms:created>
  <dcterms:modified xsi:type="dcterms:W3CDTF">2014-10-02T05:40:18Z</dcterms:modified>
</cp:coreProperties>
</file>