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4EFBD-9972-4987-AD92-65E18CEC3027}" v="2" dt="2022-08-12T03:16:3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 Arthur" userId="502baab753dba06c" providerId="LiveId" clId="{D3D4EFBD-9972-4987-AD92-65E18CEC3027}"/>
    <pc:docChg chg="undo custSel modSld">
      <pc:chgData name="Chang Arthur" userId="502baab753dba06c" providerId="LiveId" clId="{D3D4EFBD-9972-4987-AD92-65E18CEC3027}" dt="2022-08-12T03:17:26.665" v="37" actId="20577"/>
      <pc:docMkLst>
        <pc:docMk/>
      </pc:docMkLst>
      <pc:sldChg chg="modSp mod">
        <pc:chgData name="Chang Arthur" userId="502baab753dba06c" providerId="LiveId" clId="{D3D4EFBD-9972-4987-AD92-65E18CEC3027}" dt="2022-08-12T03:17:26.665" v="37" actId="20577"/>
        <pc:sldMkLst>
          <pc:docMk/>
          <pc:sldMk cId="1693803439" sldId="256"/>
        </pc:sldMkLst>
        <pc:spChg chg="mod">
          <ac:chgData name="Chang Arthur" userId="502baab753dba06c" providerId="LiveId" clId="{D3D4EFBD-9972-4987-AD92-65E18CEC3027}" dt="2022-08-12T03:17:26.665" v="37" actId="20577"/>
          <ac:spMkLst>
            <pc:docMk/>
            <pc:sldMk cId="1693803439" sldId="256"/>
            <ac:spMk id="17" creationId="{933FDA0A-5ABF-B37D-18A9-63ED741C0D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8680D-A771-CBC1-96A2-9CEFEB474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AF679-A265-91CA-CD0E-2F096588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277DD-D484-B990-202A-B5E2E72F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4F947-BE05-34CA-DEFE-899C9ED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5FA6-23D3-0611-4374-0395379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B5229-A354-A6EF-4805-2299F303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8B75C-1F28-437C-C0D8-65C6D9D93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BD7F-038A-16CC-77BB-57A2167C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258B-6A48-4749-B1DF-A7BE5868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EAED0-0201-DCF3-7C48-929340D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9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D0D65-86B8-2D4F-DC96-77215C679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932E6-DA70-8B36-D2C3-8F7DE098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74A99-7E1B-07C4-CB14-D5D6B8CC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8274F-799C-6BB0-9625-022DBB5F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0B2C0-F39F-6856-E87F-D35125C6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7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E24F-561E-A459-46FC-C4BFCA50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3A843-6F11-CE0F-CAC5-E28BF512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A1878-A0BB-AC56-4F71-320FA25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1C6D8-1C89-5A1E-831B-CA8E74A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6DAB3-338F-8A6F-C4F0-84C97A05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BB50-24CB-C0D3-CD88-B2D1372A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EBFC-2162-BDC1-1278-F8AB0A27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F6DF3-93B1-173E-4C59-A6266156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E23CE-7030-7FDA-BB84-EE2F647B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C3736-3FFE-14E9-7FFC-EF7BDF9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3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79F2-5B12-08A6-87FC-630E294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00E5-77F9-0B6F-0778-BD6D4572D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18186-07B4-770F-65AB-F618DC75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3C375-0902-BCB2-78D1-DE31527F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F8CB1-1190-3590-ABC9-8D8F2C4A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3ED91-0546-C327-36C5-45C0BBAF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C4B9-F580-ADFB-8B5E-AA3E0031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77DBD-37AE-C4CD-D690-146334B5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451E9-A87E-9CDC-8B52-48BF36C7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0CCFD8-AF2D-2D77-4F1D-4EC9521D5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4B86B-DE87-9F51-F4D3-D85739986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85B6C-D5B1-7163-C370-71D13944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017709-C26E-F880-4925-86C9B9B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07C1AA-5042-5C03-CBDC-E141B379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4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842F0-3133-3F72-3903-44B95667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290455-5AE2-FB81-9792-F340285C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CEB5E-3E68-8A89-37F9-656E52C5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78007-79BB-F73E-6333-37EA3439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C53591-B67D-0E0C-FABA-3BADF767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EAE7C-544D-5790-BEBF-53D4B3D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69827-A7D4-362B-B2B5-837C3506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08FF-8317-9949-0577-9F1B3443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8E4A9-EC0F-2563-B609-8DF17518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E6D387-1077-3D47-07E6-73D1ADD1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BD152-3468-6BB0-14E7-68BD1C00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FF884-0F63-AE3B-0043-62F5278C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39839-6CA2-3781-96BA-6C389C27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1ED52-0C52-9DCD-8A6C-2B74AEAE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45206B-60E0-93A1-EABA-4E2B87BC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412834-ACFD-E11A-E92B-2FAFB0E6E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68408-B292-FBF9-CB36-0F52A37A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0E24D-5C3D-B4BC-2DF9-54FCB9AA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C1731-8F4F-2EF0-C3BA-7CA278DB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893133-A040-D6D2-6DCE-586564C3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66CC78-F759-97E1-5C32-5618F8FD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6A727-6540-AB72-0C9B-A0214433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26A0-3FBA-4A81-BF89-59A6F4B8FC71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89981-5E1D-2E30-31E8-871DDA8D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72798-CD3B-78E3-5EFE-FB5C553C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04FA-DD84-4B32-8BAD-BEBA9A38F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FCC7C47-54D4-B434-3E0C-F0D3F0B2C1B5}"/>
              </a:ext>
            </a:extLst>
          </p:cNvPr>
          <p:cNvSpPr/>
          <p:nvPr/>
        </p:nvSpPr>
        <p:spPr>
          <a:xfrm>
            <a:off x="1788578" y="3823226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51760B6-D60E-63FB-0A03-E52E96A4B8CF}"/>
              </a:ext>
            </a:extLst>
          </p:cNvPr>
          <p:cNvSpPr/>
          <p:nvPr/>
        </p:nvSpPr>
        <p:spPr>
          <a:xfrm>
            <a:off x="4660635" y="3827479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8B53168-E11D-D399-57DF-7FDE07E0A900}"/>
              </a:ext>
            </a:extLst>
          </p:cNvPr>
          <p:cNvSpPr/>
          <p:nvPr/>
        </p:nvSpPr>
        <p:spPr>
          <a:xfrm>
            <a:off x="7529239" y="3827474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F572F69-0EC1-F6B1-6285-0EF7F1420559}"/>
              </a:ext>
            </a:extLst>
          </p:cNvPr>
          <p:cNvSpPr/>
          <p:nvPr/>
        </p:nvSpPr>
        <p:spPr>
          <a:xfrm rot="10800000">
            <a:off x="6095646" y="3825352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4CB8722E-BB8D-8C0D-C526-5F43F9DD9BFC}"/>
              </a:ext>
            </a:extLst>
          </p:cNvPr>
          <p:cNvSpPr/>
          <p:nvPr/>
        </p:nvSpPr>
        <p:spPr>
          <a:xfrm rot="10800000">
            <a:off x="3222171" y="3813066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DA162DFA-1324-4BDA-802A-AFD543BF5C1D}"/>
              </a:ext>
            </a:extLst>
          </p:cNvPr>
          <p:cNvSpPr/>
          <p:nvPr/>
        </p:nvSpPr>
        <p:spPr>
          <a:xfrm>
            <a:off x="3222170" y="1160303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4C8C3F76-BED4-D370-E9D5-C2C0F0943D6A}"/>
              </a:ext>
            </a:extLst>
          </p:cNvPr>
          <p:cNvSpPr/>
          <p:nvPr/>
        </p:nvSpPr>
        <p:spPr>
          <a:xfrm>
            <a:off x="6096000" y="1169399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3C3F303-78FB-A788-5D92-1E6300C0F711}"/>
              </a:ext>
            </a:extLst>
          </p:cNvPr>
          <p:cNvSpPr/>
          <p:nvPr/>
        </p:nvSpPr>
        <p:spPr>
          <a:xfrm rot="10800000">
            <a:off x="4659931" y="1158176"/>
            <a:ext cx="2870730" cy="26548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3FDA0A-5ABF-B37D-18A9-63ED741C0DDC}"/>
              </a:ext>
            </a:extLst>
          </p:cNvPr>
          <p:cNvSpPr txBox="1"/>
          <p:nvPr/>
        </p:nvSpPr>
        <p:spPr>
          <a:xfrm>
            <a:off x="1267180" y="67947"/>
            <a:ext cx="965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/>
              <a:t>Start Here: (input) Describe your initial client's brief</a:t>
            </a:r>
          </a:p>
          <a:p>
            <a:pPr algn="ctr"/>
            <a:r>
              <a:rPr lang="en-US" altLang="zh-CN" sz="1400" dirty="0"/>
              <a:t>Diversity Arrays Technology Pty Ltd (or </a:t>
            </a:r>
            <a:r>
              <a:rPr lang="en-US" altLang="zh-CN" sz="1400" b="1" dirty="0" err="1"/>
              <a:t>DArT</a:t>
            </a:r>
            <a:r>
              <a:rPr lang="en-US" altLang="zh-CN" sz="1400" dirty="0"/>
              <a:t>) want to use </a:t>
            </a:r>
            <a:r>
              <a:rPr lang="en-US" altLang="zh-CN" sz="1400" b="1" dirty="0"/>
              <a:t>blockchain </a:t>
            </a:r>
            <a:r>
              <a:rPr lang="en-US" altLang="zh-CN" sz="1400" dirty="0"/>
              <a:t>technology in </a:t>
            </a:r>
            <a:r>
              <a:rPr lang="en-US" altLang="zh-CN" sz="1400"/>
              <a:t>agriculture systems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7DFC39-04B8-A03E-7E49-DDF984070C17}"/>
              </a:ext>
            </a:extLst>
          </p:cNvPr>
          <p:cNvSpPr txBox="1"/>
          <p:nvPr/>
        </p:nvSpPr>
        <p:spPr>
          <a:xfrm>
            <a:off x="6484739" y="2221289"/>
            <a:ext cx="208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(3)Organizational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Breeders provide seeds for farmers, who will sell products in the market and provide feedback to breeders and scientists</a:t>
            </a: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709FF7-2754-EAA6-2071-FE6085B2AEC6}"/>
              </a:ext>
            </a:extLst>
          </p:cNvPr>
          <p:cNvSpPr txBox="1"/>
          <p:nvPr/>
        </p:nvSpPr>
        <p:spPr>
          <a:xfrm>
            <a:off x="3480734" y="1913511"/>
            <a:ext cx="23431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(2)Personal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Our client is </a:t>
            </a:r>
            <a:r>
              <a:rPr lang="en-US" altLang="zh-CN" sz="14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DArT</a:t>
            </a:r>
            <a:endParaRPr lang="en-US" altLang="zh-CN" sz="14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ctr"/>
            <a:endParaRPr lang="en-US" altLang="zh-CN" sz="14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They are motived by the fact that the whole food system needs to be redesigned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F3C062-34D1-C8E8-60E0-71F8158FE829}"/>
              </a:ext>
            </a:extLst>
          </p:cNvPr>
          <p:cNvSpPr txBox="1"/>
          <p:nvPr/>
        </p:nvSpPr>
        <p:spPr>
          <a:xfrm>
            <a:off x="6351464" y="3714863"/>
            <a:ext cx="23812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(4) </a:t>
            </a:r>
            <a:r>
              <a:rPr lang="en-US" altLang="zh-CN" sz="1400" dirty="0"/>
              <a:t>Currently this workflow is maintained by the market and large enterprise, which makes it robust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However, it’s hard </a:t>
            </a:r>
          </a:p>
          <a:p>
            <a:pPr algn="ctr"/>
            <a:r>
              <a:rPr lang="en-US" altLang="zh-CN" sz="1400" dirty="0"/>
              <a:t>to ensure the</a:t>
            </a:r>
          </a:p>
          <a:p>
            <a:pPr algn="ctr"/>
            <a:r>
              <a:rPr lang="en-US" altLang="zh-CN" sz="1400" dirty="0"/>
              <a:t>efficiency and</a:t>
            </a:r>
          </a:p>
          <a:p>
            <a:pPr algn="ctr"/>
            <a:r>
              <a:rPr lang="en-US" altLang="zh-CN" sz="1400" dirty="0"/>
              <a:t> fairness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F553E5-0105-8758-D59E-03CCFCFE2302}"/>
              </a:ext>
            </a:extLst>
          </p:cNvPr>
          <p:cNvSpPr txBox="1"/>
          <p:nvPr/>
        </p:nvSpPr>
        <p:spPr>
          <a:xfrm>
            <a:off x="5030243" y="4258497"/>
            <a:ext cx="2125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(5) </a:t>
            </a:r>
            <a:r>
              <a:rPr lang="en-US" altLang="zh-CN" sz="1400" dirty="0" err="1"/>
              <a:t>Envir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Onmental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Blockchain has </a:t>
            </a:r>
          </a:p>
          <a:p>
            <a:pPr algn="ctr"/>
            <a:r>
              <a:rPr lang="en-US" altLang="zh-CN" sz="1400" dirty="0"/>
              <a:t>been widely used in </a:t>
            </a:r>
          </a:p>
          <a:p>
            <a:pPr algn="ctr"/>
            <a:r>
              <a:rPr lang="en-US" altLang="zh-CN" sz="1400" dirty="0"/>
              <a:t>financial systems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There are also groups </a:t>
            </a:r>
          </a:p>
          <a:p>
            <a:pPr algn="ctr"/>
            <a:r>
              <a:rPr lang="en-US" altLang="zh-CN" sz="1400" dirty="0"/>
              <a:t>trying to use blockchain</a:t>
            </a:r>
          </a:p>
          <a:p>
            <a:pPr algn="ctr"/>
            <a:r>
              <a:rPr lang="en-US" altLang="zh-CN" sz="1400" dirty="0"/>
              <a:t>in IoT and retail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AC5EEF-2FC1-1C89-FCDB-86570BCA62B3}"/>
              </a:ext>
            </a:extLst>
          </p:cNvPr>
          <p:cNvSpPr txBox="1"/>
          <p:nvPr/>
        </p:nvSpPr>
        <p:spPr>
          <a:xfrm>
            <a:off x="8002041" y="4330415"/>
            <a:ext cx="19272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(6) Users /</a:t>
            </a:r>
          </a:p>
          <a:p>
            <a:pPr algn="ctr"/>
            <a:r>
              <a:rPr lang="en-US" altLang="zh-CN" sz="1200" dirty="0"/>
              <a:t>Customers</a:t>
            </a:r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Current users are</a:t>
            </a:r>
          </a:p>
          <a:p>
            <a:pPr algn="ctr"/>
            <a:r>
              <a:rPr lang="en-US" altLang="zh-CN" sz="1200" dirty="0"/>
              <a:t>Breeders, farmers, </a:t>
            </a:r>
          </a:p>
          <a:p>
            <a:pPr algn="ctr"/>
            <a:r>
              <a:rPr lang="en-US" altLang="zh-CN" sz="1200" dirty="0"/>
              <a:t>food producers, etc..</a:t>
            </a:r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They are driven by the requirements of tracking and managing the production system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39035F-9DA9-C30D-3C70-E2D42EC529B5}"/>
              </a:ext>
            </a:extLst>
          </p:cNvPr>
          <p:cNvSpPr txBox="1"/>
          <p:nvPr/>
        </p:nvSpPr>
        <p:spPr>
          <a:xfrm>
            <a:off x="2349324" y="4307311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(7) Value</a:t>
            </a:r>
          </a:p>
          <a:p>
            <a:pPr algn="ctr"/>
            <a:r>
              <a:rPr lang="en-US" altLang="zh-CN" sz="1200" dirty="0"/>
              <a:t>Proposition</a:t>
            </a:r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The blockchain </a:t>
            </a:r>
          </a:p>
          <a:p>
            <a:pPr algn="ctr"/>
            <a:r>
              <a:rPr lang="en-US" altLang="zh-CN" sz="1200" dirty="0"/>
              <a:t>can provide a full</a:t>
            </a:r>
          </a:p>
          <a:p>
            <a:pPr algn="ctr"/>
            <a:r>
              <a:rPr lang="en-US" altLang="zh-CN" sz="1200" dirty="0"/>
              <a:t>tracking of this system and which ensure the fairness and </a:t>
            </a:r>
          </a:p>
          <a:p>
            <a:pPr algn="ctr"/>
            <a:r>
              <a:rPr lang="en-US" altLang="zh-CN" sz="1200" dirty="0"/>
              <a:t>information mobility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5EE71C-A331-F76E-7E26-8D4225B1B21C}"/>
              </a:ext>
            </a:extLst>
          </p:cNvPr>
          <p:cNvSpPr txBox="1"/>
          <p:nvPr/>
        </p:nvSpPr>
        <p:spPr>
          <a:xfrm>
            <a:off x="3428310" y="3871192"/>
            <a:ext cx="2462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(8) Current gap is the hardness to maintain a centralized agricultural system in a large scale</a:t>
            </a:r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Our system allows more </a:t>
            </a:r>
          </a:p>
          <a:p>
            <a:pPr algn="ctr"/>
            <a:r>
              <a:rPr lang="en-US" altLang="zh-CN" sz="1200" dirty="0"/>
              <a:t>groups (especially </a:t>
            </a:r>
          </a:p>
          <a:p>
            <a:pPr algn="ctr"/>
            <a:r>
              <a:rPr lang="en-US" altLang="zh-CN" sz="1200" dirty="0"/>
              <a:t>small groups) to </a:t>
            </a:r>
          </a:p>
          <a:p>
            <a:pPr algn="ctr"/>
            <a:r>
              <a:rPr lang="en-US" altLang="zh-CN" sz="1200" dirty="0"/>
              <a:t>better participate </a:t>
            </a:r>
          </a:p>
          <a:p>
            <a:pPr algn="ctr"/>
            <a:r>
              <a:rPr lang="en-US" altLang="zh-CN" sz="1200" dirty="0"/>
              <a:t>in the </a:t>
            </a:r>
          </a:p>
          <a:p>
            <a:pPr algn="ctr"/>
            <a:r>
              <a:rPr lang="en-US" altLang="zh-CN" sz="1200" dirty="0"/>
              <a:t>agricultural </a:t>
            </a:r>
          </a:p>
          <a:p>
            <a:pPr algn="ctr"/>
            <a:r>
              <a:rPr lang="en-US" altLang="zh-CN" sz="1200" dirty="0"/>
              <a:t>system 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E3715E-B1EC-8B8C-BCF8-FFA704F852BB}"/>
              </a:ext>
            </a:extLst>
          </p:cNvPr>
          <p:cNvSpPr txBox="1"/>
          <p:nvPr/>
        </p:nvSpPr>
        <p:spPr>
          <a:xfrm>
            <a:off x="4915346" y="1229124"/>
            <a:ext cx="23613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(9)Redefine Project</a:t>
            </a:r>
          </a:p>
          <a:p>
            <a:pPr algn="ctr"/>
            <a:r>
              <a:rPr lang="en-US" altLang="zh-CN" sz="1200" dirty="0"/>
              <a:t>Challenge </a:t>
            </a:r>
          </a:p>
          <a:p>
            <a:pPr algn="ctr"/>
            <a:endParaRPr lang="en-US" altLang="zh-CN" sz="1200" dirty="0"/>
          </a:p>
          <a:p>
            <a:pPr algn="ctr"/>
            <a:r>
              <a:rPr lang="en-US" altLang="zh-CN" sz="1200" dirty="0"/>
              <a:t>We need to develop a </a:t>
            </a:r>
          </a:p>
          <a:p>
            <a:pPr algn="ctr"/>
            <a:r>
              <a:rPr lang="en-US" altLang="zh-CN" sz="1200" dirty="0"/>
              <a:t>A decentralized blockchain system for tracking and recording production, </a:t>
            </a:r>
          </a:p>
          <a:p>
            <a:pPr algn="ctr"/>
            <a:r>
              <a:rPr lang="en-US" altLang="zh-CN" sz="1200" dirty="0"/>
              <a:t>retail, and scientific </a:t>
            </a:r>
          </a:p>
          <a:p>
            <a:pPr algn="ctr"/>
            <a:r>
              <a:rPr lang="en-US" altLang="zh-CN" sz="1200" dirty="0"/>
              <a:t>research in </a:t>
            </a:r>
          </a:p>
          <a:p>
            <a:pPr algn="ctr"/>
            <a:r>
              <a:rPr lang="en-US" altLang="zh-CN" sz="1200" dirty="0"/>
              <a:t>agricultural</a:t>
            </a:r>
          </a:p>
          <a:p>
            <a:pPr algn="ctr"/>
            <a:r>
              <a:rPr lang="en-US" altLang="zh-CN" sz="1200" dirty="0"/>
              <a:t> systems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380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854896A-C664-5536-C305-E00D84D5A7E6}"/>
              </a:ext>
            </a:extLst>
          </p:cNvPr>
          <p:cNvCxnSpPr/>
          <p:nvPr/>
        </p:nvCxnSpPr>
        <p:spPr>
          <a:xfrm flipV="1">
            <a:off x="1957703" y="439073"/>
            <a:ext cx="0" cy="513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FB7A722-7EDB-6AD7-7CDF-BF54419FDC63}"/>
              </a:ext>
            </a:extLst>
          </p:cNvPr>
          <p:cNvSpPr/>
          <p:nvPr/>
        </p:nvSpPr>
        <p:spPr>
          <a:xfrm>
            <a:off x="2062436" y="1420610"/>
            <a:ext cx="3916747" cy="1961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TechLauncher</a:t>
            </a:r>
            <a:r>
              <a:rPr lang="en-US" altLang="zh-CN" dirty="0">
                <a:solidFill>
                  <a:schemeClr val="tx1"/>
                </a:solidFill>
              </a:rPr>
              <a:t>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Retail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DA1D71-2D9C-86BD-9D18-005ECD476843}"/>
              </a:ext>
            </a:extLst>
          </p:cNvPr>
          <p:cNvSpPr/>
          <p:nvPr/>
        </p:nvSpPr>
        <p:spPr>
          <a:xfrm>
            <a:off x="6180591" y="1420610"/>
            <a:ext cx="3916747" cy="1961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Breeder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Farmer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Manufacturer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8834F3-B789-5DDA-9EF7-E24CED5F021B}"/>
              </a:ext>
            </a:extLst>
          </p:cNvPr>
          <p:cNvSpPr/>
          <p:nvPr/>
        </p:nvSpPr>
        <p:spPr>
          <a:xfrm>
            <a:off x="2062436" y="3475660"/>
            <a:ext cx="3916747" cy="1961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Product consumer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7FA94-04F2-C495-6AA0-B44EA6A478CA}"/>
              </a:ext>
            </a:extLst>
          </p:cNvPr>
          <p:cNvSpPr/>
          <p:nvPr/>
        </p:nvSpPr>
        <p:spPr>
          <a:xfrm>
            <a:off x="6180592" y="3475660"/>
            <a:ext cx="3916747" cy="1961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Researcher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6BDDC0-BCEC-815C-5852-B8241C46A44C}"/>
              </a:ext>
            </a:extLst>
          </p:cNvPr>
          <p:cNvCxnSpPr/>
          <p:nvPr/>
        </p:nvCxnSpPr>
        <p:spPr>
          <a:xfrm>
            <a:off x="1957703" y="5575020"/>
            <a:ext cx="8382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D95F99D-8AEE-ACCB-1974-9FD9569E7270}"/>
              </a:ext>
            </a:extLst>
          </p:cNvPr>
          <p:cNvSpPr txBox="1"/>
          <p:nvPr/>
        </p:nvSpPr>
        <p:spPr>
          <a:xfrm>
            <a:off x="1373625" y="5489947"/>
            <a:ext cx="68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Low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967C44-5EB2-DC7D-D09F-40947FF4C874}"/>
              </a:ext>
            </a:extLst>
          </p:cNvPr>
          <p:cNvSpPr txBox="1"/>
          <p:nvPr/>
        </p:nvSpPr>
        <p:spPr>
          <a:xfrm>
            <a:off x="9889891" y="5575020"/>
            <a:ext cx="68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High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D33FF5-BCFF-7C7E-75D3-03B12EE212AA}"/>
              </a:ext>
            </a:extLst>
          </p:cNvPr>
          <p:cNvSpPr txBox="1"/>
          <p:nvPr/>
        </p:nvSpPr>
        <p:spPr>
          <a:xfrm>
            <a:off x="1373625" y="439072"/>
            <a:ext cx="68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High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043CE-18F3-C319-A65C-D987E6857DAF}"/>
              </a:ext>
            </a:extLst>
          </p:cNvPr>
          <p:cNvSpPr txBox="1"/>
          <p:nvPr/>
        </p:nvSpPr>
        <p:spPr>
          <a:xfrm>
            <a:off x="1373625" y="2033231"/>
            <a:ext cx="677108" cy="27915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3200" b="1" dirty="0"/>
              <a:t>POWER</a:t>
            </a:r>
            <a:endParaRPr lang="zh-CN" altLang="en-US" sz="3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37D323-DD86-9328-9A13-8E40BD485B44}"/>
              </a:ext>
            </a:extLst>
          </p:cNvPr>
          <p:cNvSpPr txBox="1"/>
          <p:nvPr/>
        </p:nvSpPr>
        <p:spPr>
          <a:xfrm>
            <a:off x="4183187" y="5710974"/>
            <a:ext cx="382562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b="1" dirty="0"/>
              <a:t>Interest</a:t>
            </a:r>
            <a:endParaRPr lang="zh-CN" altLang="en-US" sz="3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F4AF69-6E02-5427-2544-C9C396209AD2}"/>
              </a:ext>
            </a:extLst>
          </p:cNvPr>
          <p:cNvSpPr txBox="1"/>
          <p:nvPr/>
        </p:nvSpPr>
        <p:spPr>
          <a:xfrm>
            <a:off x="3066856" y="218721"/>
            <a:ext cx="605828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Interest-Influence Classification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4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268</Words>
  <Application>Microsoft Office PowerPoint</Application>
  <PresentationFormat>宽屏</PresentationFormat>
  <Paragraphs>72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 Arthur</dc:creator>
  <cp:lastModifiedBy>Chang Arthur</cp:lastModifiedBy>
  <cp:revision>3</cp:revision>
  <dcterms:created xsi:type="dcterms:W3CDTF">2022-08-12T01:02:48Z</dcterms:created>
  <dcterms:modified xsi:type="dcterms:W3CDTF">2022-08-12T05:09:10Z</dcterms:modified>
</cp:coreProperties>
</file>