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7B433C-1F0A-4C97-B4D4-4C021FEEE071}"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6D33F-3BC8-4BDE-84F5-1E85D835381C}" type="slidenum">
              <a:rPr lang="en-US" smtClean="0"/>
              <a:t>‹#›</a:t>
            </a:fld>
            <a:endParaRPr lang="en-US"/>
          </a:p>
        </p:txBody>
      </p:sp>
    </p:spTree>
    <p:extLst>
      <p:ext uri="{BB962C8B-B14F-4D97-AF65-F5344CB8AC3E}">
        <p14:creationId xmlns:p14="http://schemas.microsoft.com/office/powerpoint/2010/main" val="2611467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7B433C-1F0A-4C97-B4D4-4C021FEEE071}"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B6D33F-3BC8-4BDE-84F5-1E85D835381C}" type="slidenum">
              <a:rPr lang="en-US" smtClean="0"/>
              <a:t>‹#›</a:t>
            </a:fld>
            <a:endParaRPr lang="en-US"/>
          </a:p>
        </p:txBody>
      </p:sp>
    </p:spTree>
    <p:extLst>
      <p:ext uri="{BB962C8B-B14F-4D97-AF65-F5344CB8AC3E}">
        <p14:creationId xmlns:p14="http://schemas.microsoft.com/office/powerpoint/2010/main" val="142801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677B433C-1F0A-4C97-B4D4-4C021FEEE071}"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6D33F-3BC8-4BDE-84F5-1E85D835381C}" type="slidenum">
              <a:rPr lang="en-US" smtClean="0"/>
              <a:t>‹#›</a:t>
            </a:fld>
            <a:endParaRPr lang="en-US"/>
          </a:p>
        </p:txBody>
      </p:sp>
    </p:spTree>
    <p:extLst>
      <p:ext uri="{BB962C8B-B14F-4D97-AF65-F5344CB8AC3E}">
        <p14:creationId xmlns:p14="http://schemas.microsoft.com/office/powerpoint/2010/main" val="242917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677B433C-1F0A-4C97-B4D4-4C021FEEE071}" type="datetimeFigureOut">
              <a:rPr lang="en-US" smtClean="0"/>
              <a:t>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B6D33F-3BC8-4BDE-84F5-1E85D835381C}" type="slidenum">
              <a:rPr lang="en-US" smtClean="0"/>
              <a:t>‹#›</a:t>
            </a:fld>
            <a:endParaRPr lang="en-US"/>
          </a:p>
        </p:txBody>
      </p:sp>
    </p:spTree>
    <p:extLst>
      <p:ext uri="{BB962C8B-B14F-4D97-AF65-F5344CB8AC3E}">
        <p14:creationId xmlns:p14="http://schemas.microsoft.com/office/powerpoint/2010/main" val="3194382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7B433C-1F0A-4C97-B4D4-4C021FEEE071}"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6D33F-3BC8-4BDE-84F5-1E85D835381C}" type="slidenum">
              <a:rPr lang="en-US" smtClean="0"/>
              <a:t>‹#›</a:t>
            </a:fld>
            <a:endParaRPr lang="en-US"/>
          </a:p>
        </p:txBody>
      </p:sp>
    </p:spTree>
    <p:extLst>
      <p:ext uri="{BB962C8B-B14F-4D97-AF65-F5344CB8AC3E}">
        <p14:creationId xmlns:p14="http://schemas.microsoft.com/office/powerpoint/2010/main" val="3436612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7B433C-1F0A-4C97-B4D4-4C021FEEE071}"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6D33F-3BC8-4BDE-84F5-1E85D835381C}" type="slidenum">
              <a:rPr lang="en-US" smtClean="0"/>
              <a:t>‹#›</a:t>
            </a:fld>
            <a:endParaRPr lang="en-US"/>
          </a:p>
        </p:txBody>
      </p:sp>
    </p:spTree>
    <p:extLst>
      <p:ext uri="{BB962C8B-B14F-4D97-AF65-F5344CB8AC3E}">
        <p14:creationId xmlns:p14="http://schemas.microsoft.com/office/powerpoint/2010/main" val="2993466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7B433C-1F0A-4C97-B4D4-4C021FEEE071}"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6D33F-3BC8-4BDE-84F5-1E85D835381C}" type="slidenum">
              <a:rPr lang="en-US" smtClean="0"/>
              <a:t>‹#›</a:t>
            </a:fld>
            <a:endParaRPr lang="en-US"/>
          </a:p>
        </p:txBody>
      </p:sp>
    </p:spTree>
    <p:extLst>
      <p:ext uri="{BB962C8B-B14F-4D97-AF65-F5344CB8AC3E}">
        <p14:creationId xmlns:p14="http://schemas.microsoft.com/office/powerpoint/2010/main" val="2068918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7B433C-1F0A-4C97-B4D4-4C021FEEE071}"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6D33F-3BC8-4BDE-84F5-1E85D835381C}" type="slidenum">
              <a:rPr lang="en-US" smtClean="0"/>
              <a:t>‹#›</a:t>
            </a:fld>
            <a:endParaRPr lang="en-US"/>
          </a:p>
        </p:txBody>
      </p:sp>
    </p:spTree>
    <p:extLst>
      <p:ext uri="{BB962C8B-B14F-4D97-AF65-F5344CB8AC3E}">
        <p14:creationId xmlns:p14="http://schemas.microsoft.com/office/powerpoint/2010/main" val="1178386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B433C-1F0A-4C97-B4D4-4C021FEEE071}"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B6D33F-3BC8-4BDE-84F5-1E85D835381C}" type="slidenum">
              <a:rPr lang="en-US" smtClean="0"/>
              <a:t>‹#›</a:t>
            </a:fld>
            <a:endParaRPr lang="en-US"/>
          </a:p>
        </p:txBody>
      </p:sp>
    </p:spTree>
    <p:extLst>
      <p:ext uri="{BB962C8B-B14F-4D97-AF65-F5344CB8AC3E}">
        <p14:creationId xmlns:p14="http://schemas.microsoft.com/office/powerpoint/2010/main" val="1944378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7B433C-1F0A-4C97-B4D4-4C021FEEE071}" type="datetimeFigureOut">
              <a:rPr lang="en-US" smtClean="0"/>
              <a:t>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B6D33F-3BC8-4BDE-84F5-1E85D835381C}" type="slidenum">
              <a:rPr lang="en-US" smtClean="0"/>
              <a:t>‹#›</a:t>
            </a:fld>
            <a:endParaRPr lang="en-US"/>
          </a:p>
        </p:txBody>
      </p:sp>
    </p:spTree>
    <p:extLst>
      <p:ext uri="{BB962C8B-B14F-4D97-AF65-F5344CB8AC3E}">
        <p14:creationId xmlns:p14="http://schemas.microsoft.com/office/powerpoint/2010/main" val="247941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B433C-1F0A-4C97-B4D4-4C021FEEE071}" type="datetimeFigureOut">
              <a:rPr lang="en-US" smtClean="0"/>
              <a:t>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B6D33F-3BC8-4BDE-84F5-1E85D835381C}" type="slidenum">
              <a:rPr lang="en-US" smtClean="0"/>
              <a:t>‹#›</a:t>
            </a:fld>
            <a:endParaRPr lang="en-US"/>
          </a:p>
        </p:txBody>
      </p:sp>
    </p:spTree>
    <p:extLst>
      <p:ext uri="{BB962C8B-B14F-4D97-AF65-F5344CB8AC3E}">
        <p14:creationId xmlns:p14="http://schemas.microsoft.com/office/powerpoint/2010/main" val="29906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7B433C-1F0A-4C97-B4D4-4C021FEEE071}" type="datetimeFigureOut">
              <a:rPr lang="en-US" smtClean="0"/>
              <a:t>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B6D33F-3BC8-4BDE-84F5-1E85D835381C}" type="slidenum">
              <a:rPr lang="en-US" smtClean="0"/>
              <a:t>‹#›</a:t>
            </a:fld>
            <a:endParaRPr lang="en-US"/>
          </a:p>
        </p:txBody>
      </p:sp>
    </p:spTree>
    <p:extLst>
      <p:ext uri="{BB962C8B-B14F-4D97-AF65-F5344CB8AC3E}">
        <p14:creationId xmlns:p14="http://schemas.microsoft.com/office/powerpoint/2010/main" val="3267112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7B433C-1F0A-4C97-B4D4-4C021FEEE071}"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B6D33F-3BC8-4BDE-84F5-1E85D835381C}" type="slidenum">
              <a:rPr lang="en-US" smtClean="0"/>
              <a:t>‹#›</a:t>
            </a:fld>
            <a:endParaRPr lang="en-US"/>
          </a:p>
        </p:txBody>
      </p:sp>
    </p:spTree>
    <p:extLst>
      <p:ext uri="{BB962C8B-B14F-4D97-AF65-F5344CB8AC3E}">
        <p14:creationId xmlns:p14="http://schemas.microsoft.com/office/powerpoint/2010/main" val="5952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677B433C-1F0A-4C97-B4D4-4C021FEEE071}" type="datetimeFigureOut">
              <a:rPr lang="en-US" smtClean="0"/>
              <a:t>1/2/2021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60B6D33F-3BC8-4BDE-84F5-1E85D835381C}" type="slidenum">
              <a:rPr lang="en-US" smtClean="0"/>
              <a:t>‹#›</a:t>
            </a:fld>
            <a:endParaRPr lang="en-US"/>
          </a:p>
        </p:txBody>
      </p:sp>
    </p:spTree>
    <p:extLst>
      <p:ext uri="{BB962C8B-B14F-4D97-AF65-F5344CB8AC3E}">
        <p14:creationId xmlns:p14="http://schemas.microsoft.com/office/powerpoint/2010/main" val="2959261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77B433C-1F0A-4C97-B4D4-4C021FEEE071}" type="datetimeFigureOut">
              <a:rPr lang="en-US" smtClean="0"/>
              <a:t>1/2/2021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0B6D33F-3BC8-4BDE-84F5-1E85D835381C}" type="slidenum">
              <a:rPr lang="en-US" smtClean="0"/>
              <a:t>‹#›</a:t>
            </a:fld>
            <a:endParaRPr lang="en-US"/>
          </a:p>
        </p:txBody>
      </p:sp>
    </p:spTree>
    <p:extLst>
      <p:ext uri="{BB962C8B-B14F-4D97-AF65-F5344CB8AC3E}">
        <p14:creationId xmlns:p14="http://schemas.microsoft.com/office/powerpoint/2010/main" val="169418622"/>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FD9AA-0CB8-4A08-AAC4-C67EE79C03BE}"/>
              </a:ext>
            </a:extLst>
          </p:cNvPr>
          <p:cNvSpPr>
            <a:spLocks noGrp="1"/>
          </p:cNvSpPr>
          <p:nvPr>
            <p:ph type="ctrTitle"/>
          </p:nvPr>
        </p:nvSpPr>
        <p:spPr/>
        <p:txBody>
          <a:bodyPr/>
          <a:lstStyle/>
          <a:p>
            <a:r>
              <a:rPr lang="en-US" dirty="0"/>
              <a:t>Korean Merchandise</a:t>
            </a:r>
            <a:br>
              <a:rPr lang="en-US" dirty="0"/>
            </a:br>
            <a:r>
              <a:rPr lang="en-US" dirty="0"/>
              <a:t> E-Commerce Website</a:t>
            </a:r>
          </a:p>
        </p:txBody>
      </p:sp>
      <p:sp>
        <p:nvSpPr>
          <p:cNvPr id="3" name="Subtitle 2">
            <a:extLst>
              <a:ext uri="{FF2B5EF4-FFF2-40B4-BE49-F238E27FC236}">
                <a16:creationId xmlns:a16="http://schemas.microsoft.com/office/drawing/2014/main" id="{53F82276-35C9-4964-9720-2F02DCEC1595}"/>
              </a:ext>
            </a:extLst>
          </p:cNvPr>
          <p:cNvSpPr>
            <a:spLocks noGrp="1"/>
          </p:cNvSpPr>
          <p:nvPr>
            <p:ph type="subTitle" idx="1"/>
          </p:nvPr>
        </p:nvSpPr>
        <p:spPr/>
        <p:txBody>
          <a:bodyPr/>
          <a:lstStyle/>
          <a:p>
            <a:r>
              <a:rPr lang="en-US" dirty="0"/>
              <a:t>BSIT - BLOCK 3</a:t>
            </a:r>
          </a:p>
        </p:txBody>
      </p:sp>
    </p:spTree>
    <p:extLst>
      <p:ext uri="{BB962C8B-B14F-4D97-AF65-F5344CB8AC3E}">
        <p14:creationId xmlns:p14="http://schemas.microsoft.com/office/powerpoint/2010/main" val="282228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4AD44-6977-4A0C-A3CB-33F81798624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77AD938-ADDA-4A19-AAD2-EF75F9D14870}"/>
              </a:ext>
            </a:extLst>
          </p:cNvPr>
          <p:cNvSpPr>
            <a:spLocks noGrp="1"/>
          </p:cNvSpPr>
          <p:nvPr>
            <p:ph idx="1"/>
          </p:nvPr>
        </p:nvSpPr>
        <p:spPr/>
        <p:txBody>
          <a:bodyPr/>
          <a:lstStyle/>
          <a:p>
            <a:r>
              <a:rPr lang="en-US" dirty="0"/>
              <a:t>We are pleased to present a proposal solution for your business Unnies Korean Merchandise Shop.</a:t>
            </a:r>
          </a:p>
          <a:p>
            <a:r>
              <a:rPr lang="en-US" dirty="0"/>
              <a:t>We believe that we can create an E-commerce website that will improve the overall experience for both the Business and Customers.</a:t>
            </a:r>
          </a:p>
          <a:p>
            <a:r>
              <a:rPr lang="en-US" dirty="0"/>
              <a:t>Base on what you said to us, we have identified and listed the needs and solutions that we will inscribe in this project.</a:t>
            </a:r>
          </a:p>
        </p:txBody>
      </p:sp>
    </p:spTree>
    <p:extLst>
      <p:ext uri="{BB962C8B-B14F-4D97-AF65-F5344CB8AC3E}">
        <p14:creationId xmlns:p14="http://schemas.microsoft.com/office/powerpoint/2010/main" val="121804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1C9F-2131-4777-A776-845A012A6D36}"/>
              </a:ext>
            </a:extLst>
          </p:cNvPr>
          <p:cNvSpPr>
            <a:spLocks noGrp="1"/>
          </p:cNvSpPr>
          <p:nvPr>
            <p:ph type="title"/>
          </p:nvPr>
        </p:nvSpPr>
        <p:spPr/>
        <p:txBody>
          <a:bodyPr/>
          <a:lstStyle/>
          <a:p>
            <a:r>
              <a:rPr lang="en-US" dirty="0"/>
              <a:t>Needs</a:t>
            </a:r>
          </a:p>
        </p:txBody>
      </p:sp>
      <p:sp>
        <p:nvSpPr>
          <p:cNvPr id="3" name="Content Placeholder 2">
            <a:extLst>
              <a:ext uri="{FF2B5EF4-FFF2-40B4-BE49-F238E27FC236}">
                <a16:creationId xmlns:a16="http://schemas.microsoft.com/office/drawing/2014/main" id="{4CFA6622-B6CF-4323-A4DA-4281483510D8}"/>
              </a:ext>
            </a:extLst>
          </p:cNvPr>
          <p:cNvSpPr>
            <a:spLocks noGrp="1"/>
          </p:cNvSpPr>
          <p:nvPr>
            <p:ph idx="1"/>
          </p:nvPr>
        </p:nvSpPr>
        <p:spPr>
          <a:xfrm>
            <a:off x="440885" y="2281010"/>
            <a:ext cx="6001860" cy="4129802"/>
          </a:xfrm>
        </p:spPr>
        <p:txBody>
          <a:bodyPr>
            <a:normAutofit/>
          </a:bodyPr>
          <a:lstStyle/>
          <a:p>
            <a:r>
              <a:rPr lang="en-US" dirty="0"/>
              <a:t>Unnies Korean Merchandise Shop needs an Ecommerce Website that will help Unnies Korean Merchandise Shop provide better quality of experience in shopping to its customers and elevate the Customers experience in service. </a:t>
            </a:r>
          </a:p>
          <a:p>
            <a:r>
              <a:rPr lang="en-US" dirty="0"/>
              <a:t>Furthermore Unnies Korean Merchandise Shop needs a website that will be maintained by its Employee without the need to regularly employ the changes in its contents. </a:t>
            </a:r>
          </a:p>
          <a:p>
            <a:r>
              <a:rPr lang="en-US" dirty="0"/>
              <a:t>Unnies admins and co-admin will be able to revise its content , edit and save changes.</a:t>
            </a:r>
          </a:p>
        </p:txBody>
      </p:sp>
      <p:pic>
        <p:nvPicPr>
          <p:cNvPr id="4" name="Picture 3">
            <a:extLst>
              <a:ext uri="{FF2B5EF4-FFF2-40B4-BE49-F238E27FC236}">
                <a16:creationId xmlns:a16="http://schemas.microsoft.com/office/drawing/2014/main" id="{B78BEF53-B9C4-476D-A023-F1E72879BA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70122" y="2562439"/>
            <a:ext cx="4738381" cy="3566944"/>
          </a:xfrm>
          <a:prstGeom prst="rect">
            <a:avLst/>
          </a:prstGeom>
          <a:noFill/>
          <a:ln>
            <a:noFill/>
          </a:ln>
        </p:spPr>
      </p:pic>
    </p:spTree>
    <p:extLst>
      <p:ext uri="{BB962C8B-B14F-4D97-AF65-F5344CB8AC3E}">
        <p14:creationId xmlns:p14="http://schemas.microsoft.com/office/powerpoint/2010/main" val="621579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12CE2-4E55-4A63-83CD-1ECABA198580}"/>
              </a:ext>
            </a:extLst>
          </p:cNvPr>
          <p:cNvSpPr>
            <a:spLocks noGrp="1"/>
          </p:cNvSpPr>
          <p:nvPr>
            <p:ph type="title"/>
          </p:nvPr>
        </p:nvSpPr>
        <p:spPr/>
        <p:txBody>
          <a:bodyPr/>
          <a:lstStyle/>
          <a:p>
            <a:r>
              <a:rPr lang="en-US" dirty="0"/>
              <a:t>Solutions</a:t>
            </a:r>
          </a:p>
        </p:txBody>
      </p:sp>
      <p:sp>
        <p:nvSpPr>
          <p:cNvPr id="3" name="Content Placeholder 2">
            <a:extLst>
              <a:ext uri="{FF2B5EF4-FFF2-40B4-BE49-F238E27FC236}">
                <a16:creationId xmlns:a16="http://schemas.microsoft.com/office/drawing/2014/main" id="{96292B7D-F21E-40D4-8E8C-9E64CE181932}"/>
              </a:ext>
            </a:extLst>
          </p:cNvPr>
          <p:cNvSpPr>
            <a:spLocks noGrp="1"/>
          </p:cNvSpPr>
          <p:nvPr>
            <p:ph idx="1"/>
          </p:nvPr>
        </p:nvSpPr>
        <p:spPr>
          <a:xfrm>
            <a:off x="315373" y="2373288"/>
            <a:ext cx="6697824" cy="3636511"/>
          </a:xfrm>
        </p:spPr>
        <p:txBody>
          <a:bodyPr/>
          <a:lstStyle/>
          <a:p>
            <a:r>
              <a:rPr lang="en-US" dirty="0"/>
              <a:t>Unnies E-commerce website will have a design that is user friendly for the Customers</a:t>
            </a:r>
          </a:p>
          <a:p>
            <a:r>
              <a:rPr lang="en-US" dirty="0"/>
              <a:t>Unnies E-commerce website design will also convey that the Unnies Korean Merchandise Shop is a professional, reliable, and legitimate online shop.</a:t>
            </a:r>
          </a:p>
          <a:p>
            <a:r>
              <a:rPr lang="en-US" dirty="0"/>
              <a:t>Unnies E-commerce website will have features of ordering items, featuring products item, and displaying the products.</a:t>
            </a:r>
          </a:p>
          <a:p>
            <a:r>
              <a:rPr lang="en-US" dirty="0"/>
              <a:t>Unnies E-commerce website will be able to have an admin dashboard the have content management system and simple profit reporting.</a:t>
            </a:r>
          </a:p>
        </p:txBody>
      </p:sp>
      <p:pic>
        <p:nvPicPr>
          <p:cNvPr id="4" name="Picture 3">
            <a:extLst>
              <a:ext uri="{FF2B5EF4-FFF2-40B4-BE49-F238E27FC236}">
                <a16:creationId xmlns:a16="http://schemas.microsoft.com/office/drawing/2014/main" id="{19243628-04E6-4A61-AF5C-2C1A94E5162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65168" y="2466362"/>
            <a:ext cx="4711459" cy="3799805"/>
          </a:xfrm>
          <a:prstGeom prst="rect">
            <a:avLst/>
          </a:prstGeom>
          <a:noFill/>
          <a:ln>
            <a:noFill/>
          </a:ln>
        </p:spPr>
      </p:pic>
    </p:spTree>
    <p:extLst>
      <p:ext uri="{BB962C8B-B14F-4D97-AF65-F5344CB8AC3E}">
        <p14:creationId xmlns:p14="http://schemas.microsoft.com/office/powerpoint/2010/main" val="343403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5F73F-62D9-450E-BEA4-36E998BD850B}"/>
              </a:ext>
            </a:extLst>
          </p:cNvPr>
          <p:cNvSpPr>
            <a:spLocks noGrp="1"/>
          </p:cNvSpPr>
          <p:nvPr>
            <p:ph type="title"/>
          </p:nvPr>
        </p:nvSpPr>
        <p:spPr/>
        <p:txBody>
          <a:bodyPr/>
          <a:lstStyle/>
          <a:p>
            <a:r>
              <a:rPr lang="en-US" dirty="0"/>
              <a:t>Website Organization</a:t>
            </a:r>
          </a:p>
        </p:txBody>
      </p:sp>
      <p:sp>
        <p:nvSpPr>
          <p:cNvPr id="3" name="Content Placeholder 2">
            <a:extLst>
              <a:ext uri="{FF2B5EF4-FFF2-40B4-BE49-F238E27FC236}">
                <a16:creationId xmlns:a16="http://schemas.microsoft.com/office/drawing/2014/main" id="{CF7A26EB-BB67-4A75-A3F3-2DD9B853F450}"/>
              </a:ext>
            </a:extLst>
          </p:cNvPr>
          <p:cNvSpPr>
            <a:spLocks noGrp="1"/>
          </p:cNvSpPr>
          <p:nvPr>
            <p:ph idx="1"/>
          </p:nvPr>
        </p:nvSpPr>
        <p:spPr>
          <a:xfrm>
            <a:off x="575431" y="2837102"/>
            <a:ext cx="4961303" cy="3573710"/>
          </a:xfrm>
        </p:spPr>
        <p:txBody>
          <a:bodyPr>
            <a:normAutofit fontScale="92500" lnSpcReduction="10000"/>
          </a:bodyPr>
          <a:lstStyle/>
          <a:p>
            <a:pPr>
              <a:buFont typeface="+mj-lt"/>
              <a:buAutoNum type="arabicPeriod"/>
            </a:pPr>
            <a:r>
              <a:rPr lang="en-US" dirty="0"/>
              <a:t>Home Page</a:t>
            </a:r>
          </a:p>
          <a:p>
            <a:pPr>
              <a:buFont typeface="+mj-lt"/>
              <a:buAutoNum type="arabicPeriod"/>
            </a:pPr>
            <a:r>
              <a:rPr lang="en-US" dirty="0"/>
              <a:t>Authentication Page (both admin and customer)</a:t>
            </a:r>
          </a:p>
          <a:p>
            <a:pPr>
              <a:buFont typeface="+mj-lt"/>
              <a:buAutoNum type="arabicPeriod"/>
            </a:pPr>
            <a:r>
              <a:rPr lang="en-US" dirty="0"/>
              <a:t>Registration Page</a:t>
            </a:r>
          </a:p>
          <a:p>
            <a:pPr>
              <a:buFont typeface="+mj-lt"/>
              <a:buAutoNum type="arabicPeriod"/>
            </a:pPr>
            <a:r>
              <a:rPr lang="en-US" dirty="0"/>
              <a:t>Products Page</a:t>
            </a:r>
          </a:p>
          <a:p>
            <a:pPr>
              <a:buFont typeface="+mj-lt"/>
              <a:buAutoNum type="arabicPeriod"/>
            </a:pPr>
            <a:r>
              <a:rPr lang="en-US" dirty="0"/>
              <a:t>Featured Page</a:t>
            </a:r>
          </a:p>
          <a:p>
            <a:pPr>
              <a:buFont typeface="+mj-lt"/>
              <a:buAutoNum type="arabicPeriod"/>
            </a:pPr>
            <a:r>
              <a:rPr lang="en-US" dirty="0"/>
              <a:t>View Product Page</a:t>
            </a:r>
          </a:p>
          <a:p>
            <a:pPr>
              <a:buFont typeface="+mj-lt"/>
              <a:buAutoNum type="arabicPeriod"/>
            </a:pPr>
            <a:r>
              <a:rPr lang="en-US" dirty="0"/>
              <a:t>Profile Page</a:t>
            </a:r>
          </a:p>
          <a:p>
            <a:pPr>
              <a:buFont typeface="+mj-lt"/>
              <a:buAutoNum type="arabicPeriod"/>
            </a:pPr>
            <a:r>
              <a:rPr lang="en-US" dirty="0"/>
              <a:t>Shopping Cart Page</a:t>
            </a:r>
          </a:p>
          <a:p>
            <a:pPr>
              <a:buFont typeface="+mj-lt"/>
              <a:buAutoNum type="arabicPeriod"/>
            </a:pPr>
            <a:r>
              <a:rPr lang="en-US" dirty="0"/>
              <a:t>Check Out Page</a:t>
            </a:r>
          </a:p>
          <a:p>
            <a:endParaRPr lang="en-US" dirty="0"/>
          </a:p>
          <a:p>
            <a:endParaRPr lang="en-US" dirty="0"/>
          </a:p>
        </p:txBody>
      </p:sp>
      <p:sp>
        <p:nvSpPr>
          <p:cNvPr id="4" name="TextBox 3">
            <a:extLst>
              <a:ext uri="{FF2B5EF4-FFF2-40B4-BE49-F238E27FC236}">
                <a16:creationId xmlns:a16="http://schemas.microsoft.com/office/drawing/2014/main" id="{8197DA99-6734-4F63-92B4-B7BD1189C28C}"/>
              </a:ext>
            </a:extLst>
          </p:cNvPr>
          <p:cNvSpPr txBox="1"/>
          <p:nvPr/>
        </p:nvSpPr>
        <p:spPr>
          <a:xfrm>
            <a:off x="6012723" y="3429000"/>
            <a:ext cx="5603846" cy="923330"/>
          </a:xfrm>
          <a:prstGeom prst="rect">
            <a:avLst/>
          </a:prstGeom>
          <a:noFill/>
        </p:spPr>
        <p:txBody>
          <a:bodyPr wrap="square" rtlCol="0">
            <a:spAutoFit/>
          </a:bodyPr>
          <a:lstStyle/>
          <a:p>
            <a:r>
              <a:rPr lang="en-US" dirty="0"/>
              <a:t>These 9 pages will be the foundation of the E-commerce website for Unnies Korean Merchandise Shop.</a:t>
            </a:r>
          </a:p>
        </p:txBody>
      </p:sp>
    </p:spTree>
    <p:extLst>
      <p:ext uri="{BB962C8B-B14F-4D97-AF65-F5344CB8AC3E}">
        <p14:creationId xmlns:p14="http://schemas.microsoft.com/office/powerpoint/2010/main" val="539883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16E94-050D-4B71-A384-98784B37C5FA}"/>
              </a:ext>
            </a:extLst>
          </p:cNvPr>
          <p:cNvSpPr>
            <a:spLocks noGrp="1"/>
          </p:cNvSpPr>
          <p:nvPr>
            <p:ph type="title"/>
          </p:nvPr>
        </p:nvSpPr>
        <p:spPr/>
        <p:txBody>
          <a:bodyPr/>
          <a:lstStyle/>
          <a:p>
            <a:r>
              <a:rPr lang="en-US" dirty="0"/>
              <a:t>Preliminary Design</a:t>
            </a:r>
          </a:p>
        </p:txBody>
      </p:sp>
      <p:sp>
        <p:nvSpPr>
          <p:cNvPr id="3" name="Content Placeholder 2">
            <a:extLst>
              <a:ext uri="{FF2B5EF4-FFF2-40B4-BE49-F238E27FC236}">
                <a16:creationId xmlns:a16="http://schemas.microsoft.com/office/drawing/2014/main" id="{60E05D7F-497C-4B5D-A635-3C1F9B64C5FE}"/>
              </a:ext>
            </a:extLst>
          </p:cNvPr>
          <p:cNvSpPr>
            <a:spLocks noGrp="1"/>
          </p:cNvSpPr>
          <p:nvPr>
            <p:ph idx="1"/>
          </p:nvPr>
        </p:nvSpPr>
        <p:spPr>
          <a:xfrm>
            <a:off x="818712" y="2222287"/>
            <a:ext cx="7268275" cy="3636511"/>
          </a:xfrm>
        </p:spPr>
        <p:txBody>
          <a:bodyPr/>
          <a:lstStyle/>
          <a:p>
            <a:r>
              <a:rPr lang="en-US" dirty="0"/>
              <a:t>Working with Unnies Korean Merchandise Shop, We will provide Website Wireframe, Website Design Mock Ups, and Concepts. Unnies Korean Merchandise will be able to choose color pallet for the design and request for design revisions.</a:t>
            </a:r>
          </a:p>
        </p:txBody>
      </p:sp>
    </p:spTree>
    <p:extLst>
      <p:ext uri="{BB962C8B-B14F-4D97-AF65-F5344CB8AC3E}">
        <p14:creationId xmlns:p14="http://schemas.microsoft.com/office/powerpoint/2010/main" val="4100522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40F5-68AC-46BA-B5C3-F98BA68B23DB}"/>
              </a:ext>
            </a:extLst>
          </p:cNvPr>
          <p:cNvSpPr>
            <a:spLocks noGrp="1"/>
          </p:cNvSpPr>
          <p:nvPr>
            <p:ph type="title"/>
          </p:nvPr>
        </p:nvSpPr>
        <p:spPr/>
        <p:txBody>
          <a:bodyPr/>
          <a:lstStyle/>
          <a:p>
            <a:r>
              <a:rPr lang="en-US" dirty="0"/>
              <a:t>Training</a:t>
            </a:r>
          </a:p>
        </p:txBody>
      </p:sp>
      <p:sp>
        <p:nvSpPr>
          <p:cNvPr id="3" name="Content Placeholder 2">
            <a:extLst>
              <a:ext uri="{FF2B5EF4-FFF2-40B4-BE49-F238E27FC236}">
                <a16:creationId xmlns:a16="http://schemas.microsoft.com/office/drawing/2014/main" id="{2489B72E-4673-48A3-91BE-1B50EB4352F6}"/>
              </a:ext>
            </a:extLst>
          </p:cNvPr>
          <p:cNvSpPr>
            <a:spLocks noGrp="1"/>
          </p:cNvSpPr>
          <p:nvPr>
            <p:ph idx="1"/>
          </p:nvPr>
        </p:nvSpPr>
        <p:spPr>
          <a:xfrm>
            <a:off x="818712" y="2222287"/>
            <a:ext cx="9852084" cy="3636511"/>
          </a:xfrm>
        </p:spPr>
        <p:txBody>
          <a:bodyPr/>
          <a:lstStyle/>
          <a:p>
            <a:r>
              <a:rPr lang="en-US" dirty="0"/>
              <a:t>Unnies E-commerce website will then run a two-hour training session with Unnies Korean merchandise Shop employees, showing them how to use the E-commerce Website, and the Admin System. This can be done on site or online.</a:t>
            </a:r>
          </a:p>
          <a:p>
            <a:endParaRPr lang="en-US" dirty="0"/>
          </a:p>
        </p:txBody>
      </p:sp>
    </p:spTree>
    <p:extLst>
      <p:ext uri="{BB962C8B-B14F-4D97-AF65-F5344CB8AC3E}">
        <p14:creationId xmlns:p14="http://schemas.microsoft.com/office/powerpoint/2010/main" val="3024714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CB31-2C46-4E42-8141-F6BA0DAD7CD1}"/>
              </a:ext>
            </a:extLst>
          </p:cNvPr>
          <p:cNvSpPr>
            <a:spLocks noGrp="1"/>
          </p:cNvSpPr>
          <p:nvPr>
            <p:ph type="title"/>
          </p:nvPr>
        </p:nvSpPr>
        <p:spPr/>
        <p:txBody>
          <a:bodyPr/>
          <a:lstStyle/>
          <a:p>
            <a:r>
              <a:rPr lang="en-PH" dirty="0"/>
              <a:t>Launch </a:t>
            </a:r>
            <a:endParaRPr lang="en-US" dirty="0"/>
          </a:p>
        </p:txBody>
      </p:sp>
      <p:sp>
        <p:nvSpPr>
          <p:cNvPr id="3" name="Content Placeholder 2">
            <a:extLst>
              <a:ext uri="{FF2B5EF4-FFF2-40B4-BE49-F238E27FC236}">
                <a16:creationId xmlns:a16="http://schemas.microsoft.com/office/drawing/2014/main" id="{ACB652C8-0125-46F1-B9C6-870422087444}"/>
              </a:ext>
            </a:extLst>
          </p:cNvPr>
          <p:cNvSpPr>
            <a:spLocks noGrp="1"/>
          </p:cNvSpPr>
          <p:nvPr>
            <p:ph idx="1"/>
          </p:nvPr>
        </p:nvSpPr>
        <p:spPr>
          <a:xfrm>
            <a:off x="818712" y="2222287"/>
            <a:ext cx="7612224" cy="3636511"/>
          </a:xfrm>
        </p:spPr>
        <p:txBody>
          <a:bodyPr/>
          <a:lstStyle/>
          <a:p>
            <a:r>
              <a:rPr lang="en-US" dirty="0"/>
              <a:t>When the Developers are done incorporating and working on all the request, design, and functionalities on the website. They will upload it to the webhost and move it to the main directory of the domain, therefore going live.</a:t>
            </a:r>
          </a:p>
        </p:txBody>
      </p:sp>
    </p:spTree>
    <p:extLst>
      <p:ext uri="{BB962C8B-B14F-4D97-AF65-F5344CB8AC3E}">
        <p14:creationId xmlns:p14="http://schemas.microsoft.com/office/powerpoint/2010/main" val="1802634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276</TotalTime>
  <Words>404</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2</vt:lpstr>
      <vt:lpstr>Quotable</vt:lpstr>
      <vt:lpstr>Korean Merchandise  E-Commerce Website</vt:lpstr>
      <vt:lpstr>Introduction</vt:lpstr>
      <vt:lpstr>Needs</vt:lpstr>
      <vt:lpstr>Solutions</vt:lpstr>
      <vt:lpstr>Website Organization</vt:lpstr>
      <vt:lpstr>Preliminary Design</vt:lpstr>
      <vt:lpstr>Training</vt:lpstr>
      <vt:lpstr>Launch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Korean Merchandise  E-Commerce Website</dc:title>
  <dc:creator>Developer Dave Charm</dc:creator>
  <cp:lastModifiedBy>Developer Dave Charm</cp:lastModifiedBy>
  <cp:revision>13</cp:revision>
  <dcterms:created xsi:type="dcterms:W3CDTF">2021-01-01T08:56:09Z</dcterms:created>
  <dcterms:modified xsi:type="dcterms:W3CDTF">2021-01-02T02:13:18Z</dcterms:modified>
</cp:coreProperties>
</file>