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93713-50DB-40CB-89DB-15035DA89AF5}" v="5" dt="2022-05-31T03:33:5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ig" userId="9dee6858f87a00bb" providerId="LiveId" clId="{77093713-50DB-40CB-89DB-15035DA89AF5}"/>
    <pc:docChg chg="undo custSel modSld">
      <pc:chgData name="David Craig" userId="9dee6858f87a00bb" providerId="LiveId" clId="{77093713-50DB-40CB-89DB-15035DA89AF5}" dt="2022-05-31T03:33:55.185" v="28"/>
      <pc:docMkLst>
        <pc:docMk/>
      </pc:docMkLst>
      <pc:sldChg chg="addSp delSp modSp mod">
        <pc:chgData name="David Craig" userId="9dee6858f87a00bb" providerId="LiveId" clId="{77093713-50DB-40CB-89DB-15035DA89AF5}" dt="2022-05-31T03:33:55.185" v="28"/>
        <pc:sldMkLst>
          <pc:docMk/>
          <pc:sldMk cId="2463690688" sldId="257"/>
        </pc:sldMkLst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17" creationId="{948B69B1-F79D-63D2-AAF6-6B67FD4FEE38}"/>
          </ac:spMkLst>
        </pc:spChg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18" creationId="{49A0EC7F-7BD9-500F-EC98-7906D4C2C17D}"/>
          </ac:spMkLst>
        </pc:spChg>
        <pc:spChg chg="mo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22" creationId="{FE895C51-B2C8-F28B-357D-C9DB25DCFA78}"/>
          </ac:spMkLst>
        </pc:spChg>
        <pc:spChg chg="add del mod ord topLvl">
          <ac:chgData name="David Craig" userId="9dee6858f87a00bb" providerId="LiveId" clId="{77093713-50DB-40CB-89DB-15035DA89AF5}" dt="2022-05-31T03:33:51.646" v="25" actId="164"/>
          <ac:spMkLst>
            <pc:docMk/>
            <pc:sldMk cId="2463690688" sldId="257"/>
            <ac:spMk id="24" creationId="{C0D38655-5DD1-882D-F2E3-EB4023753E86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1" creationId="{8180EA84-AD14-97C2-08A5-49A71F835A5F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2" creationId="{0F94B11D-1D32-2154-36AE-A462B928EBDE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4" creationId="{811723D5-20E0-1BE9-35BD-F7A3791F20A6}"/>
          </ac:spMkLst>
        </pc:spChg>
        <pc:spChg chg="mod">
          <ac:chgData name="David Craig" userId="9dee6858f87a00bb" providerId="LiveId" clId="{77093713-50DB-40CB-89DB-15035DA89AF5}" dt="2022-05-31T03:33:52.953" v="26"/>
          <ac:spMkLst>
            <pc:docMk/>
            <pc:sldMk cId="2463690688" sldId="257"/>
            <ac:spMk id="36" creationId="{6FACCD82-5738-7235-CCE1-3BE13F45E61C}"/>
          </ac:spMkLst>
        </pc:spChg>
        <pc:grpChg chg="add mod">
          <ac:chgData name="David Craig" userId="9dee6858f87a00bb" providerId="LiveId" clId="{77093713-50DB-40CB-89DB-15035DA89AF5}" dt="2022-05-31T03:33:51.646" v="25" actId="164"/>
          <ac:grpSpMkLst>
            <pc:docMk/>
            <pc:sldMk cId="2463690688" sldId="257"/>
            <ac:grpSpMk id="4" creationId="{68FB94F5-1B7F-4EFB-1872-0FB6B47DC8D7}"/>
          </ac:grpSpMkLst>
        </pc:grpChg>
        <pc:grpChg chg="add del mod">
          <ac:chgData name="David Craig" userId="9dee6858f87a00bb" providerId="LiveId" clId="{77093713-50DB-40CB-89DB-15035DA89AF5}" dt="2022-05-31T03:33:54.867" v="27"/>
          <ac:grpSpMkLst>
            <pc:docMk/>
            <pc:sldMk cId="2463690688" sldId="257"/>
            <ac:grpSpMk id="19" creationId="{1F96F954-CCFD-1CC1-CCD6-AC574FB05001}"/>
          </ac:grpSpMkLst>
        </pc:grpChg>
        <pc:grpChg chg="del">
          <ac:chgData name="David Craig" userId="9dee6858f87a00bb" providerId="LiveId" clId="{77093713-50DB-40CB-89DB-15035DA89AF5}" dt="2022-05-31T03:32:46.982" v="16" actId="165"/>
          <ac:grpSpMkLst>
            <pc:docMk/>
            <pc:sldMk cId="2463690688" sldId="257"/>
            <ac:grpSpMk id="27" creationId="{FD9ADF15-4F73-D552-FE24-9A823693DAED}"/>
          </ac:grpSpMkLst>
        </pc:grpChg>
        <pc:picChg chg="add mod modCrop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3" creationId="{FDE15657-3668-33CF-7595-EF9197327AD8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5" creationId="{817AAE15-6484-B88F-C3AE-F26CA9852B94}"/>
          </ac:picMkLst>
        </pc:picChg>
        <pc:picChg chg="add">
          <ac:chgData name="David Craig" userId="9dee6858f87a00bb" providerId="LiveId" clId="{77093713-50DB-40CB-89DB-15035DA89AF5}" dt="2022-05-31T03:33:55.185" v="28"/>
          <ac:picMkLst>
            <pc:docMk/>
            <pc:sldMk cId="2463690688" sldId="257"/>
            <ac:picMk id="6" creationId="{BC90A3B6-0A01-3BFF-C48D-92711D496186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7" creationId="{E3E9D6E5-E771-29F3-DD1A-2BF74987C0D1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9" creationId="{4AE2179B-6695-48AA-9BC0-EDBA65C83502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1" creationId="{A875089B-87B0-7265-2F24-C0D01C56B458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3" creationId="{777B0684-A230-1161-A28C-934141D75D4E}"/>
          </ac:picMkLst>
        </pc:picChg>
        <pc:picChg chg="mod topLvl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15" creationId="{FEF6F508-7ECB-CB44-5BC1-5BDB5A8BC087}"/>
          </ac:picMkLst>
        </pc:picChg>
        <pc:picChg chg="mod topLvl modCrop">
          <ac:chgData name="David Craig" userId="9dee6858f87a00bb" providerId="LiveId" clId="{77093713-50DB-40CB-89DB-15035DA89AF5}" dt="2022-05-31T03:33:51.646" v="25" actId="164"/>
          <ac:picMkLst>
            <pc:docMk/>
            <pc:sldMk cId="2463690688" sldId="257"/>
            <ac:picMk id="20" creationId="{265EFCCC-B477-D21B-D977-DEA7F97686D5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1" creationId="{B023341E-E4A4-3942-EE85-133317C4893F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3" creationId="{F5664AE8-D956-3CA5-0212-4B8EFF547268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5" creationId="{8365BA9D-CC6B-A2F2-9F68-CB37C328BFE2}"/>
          </ac:picMkLst>
        </pc:picChg>
        <pc:picChg chg="del">
          <ac:chgData name="David Craig" userId="9dee6858f87a00bb" providerId="LiveId" clId="{77093713-50DB-40CB-89DB-15035DA89AF5}" dt="2022-05-31T03:30:29.783" v="1" actId="478"/>
          <ac:picMkLst>
            <pc:docMk/>
            <pc:sldMk cId="2463690688" sldId="257"/>
            <ac:picMk id="26" creationId="{5F53293D-2CEC-32C0-ECDE-4955515582FB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8" creationId="{D571E555-D9B0-A2DB-AF04-A799831C2DB0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29" creationId="{D484B133-5844-320B-E9CD-2BB46F936345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0" creationId="{C5ABB8A8-A95B-79F3-E1C0-31845FE9CE7D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3" creationId="{2824BCFF-21CF-77FE-1E6F-E53106376E49}"/>
          </ac:picMkLst>
        </pc:picChg>
        <pc:picChg chg="mod">
          <ac:chgData name="David Craig" userId="9dee6858f87a00bb" providerId="LiveId" clId="{77093713-50DB-40CB-89DB-15035DA89AF5}" dt="2022-05-31T03:33:52.953" v="26"/>
          <ac:picMkLst>
            <pc:docMk/>
            <pc:sldMk cId="2463690688" sldId="257"/>
            <ac:picMk id="35" creationId="{3A6A563A-DBD3-54DC-591D-71D97F5D54DC}"/>
          </ac:picMkLst>
        </pc:picChg>
        <pc:picChg chg="del">
          <ac:chgData name="David Craig" userId="9dee6858f87a00bb" providerId="LiveId" clId="{77093713-50DB-40CB-89DB-15035DA89AF5}" dt="2022-05-31T03:30:24.510" v="0" actId="478"/>
          <ac:picMkLst>
            <pc:docMk/>
            <pc:sldMk cId="2463690688" sldId="257"/>
            <ac:picMk id="42" creationId="{BFDDB79B-78E5-54E2-CA25-BD99F0BBA9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2D5-FC0D-728C-F602-E8C71C42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D72C6-06B0-A940-D50E-61262CC0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7B05-01FE-393A-7E89-B9AF29A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DA17-92FC-A24F-50D3-C4E894DF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BE0B-F987-474C-1645-0EF765B3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B3A7-92CF-9963-AAC1-7670ADE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D5397-7475-5425-8D15-A706C114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88E4-E01F-BB91-C211-B9A702C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16B1-FE11-2705-0F92-92EE4DA1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49AB-007F-6CA0-7796-22CC11E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A8DA8-7DDE-0383-F0B2-247AEA15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07E6-5BEB-0B83-4987-99F7F098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D2A0-6583-2574-8318-1FE6700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1D09-57ED-BEAD-2D91-EBC72FD1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1529-B794-DA44-7CD3-D49FC757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54D5-C437-09D6-97C2-F266F351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7F32-22D7-B1B0-06E9-7E4DA079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6506-46DC-B5EF-9E14-57286B8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664F-020F-89B9-F050-7617C4F7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63D6-B031-EBAF-E5FC-91CB423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54C-FC7B-444F-8198-CBBB46BC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8198-BC88-9470-6D75-A315624F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4887-66BF-EB2E-DD9F-135AD483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389D-DD04-1327-1713-D2CA2E31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3439-0A86-E72E-CBF6-F209E4F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0EF2-5355-70C4-7785-91BAF5DB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F707-55DF-12EA-62B8-9067077DD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367BE-D0FF-ECE8-802D-992D0BA5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2BCB-AB65-ADE7-0859-7F63BA9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4F67-83A7-D6D1-423E-65158C66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EF17-D631-B650-B3CF-67EAB598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C40A-3389-C106-4277-25FF120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B57-B186-927D-FD4F-654948A2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928B6-5138-71A7-D0DC-9EF4171D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CC990-0469-585A-A2DA-CC45435B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65530-8832-EC42-95C2-71E84AFB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796A3-BC1B-1DEC-7F6B-B881BA2F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7EAD5-1084-7765-E089-E90B607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EC50E-8E02-D48D-3EBC-3C1F275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8EA-162F-DAB5-1F07-276E50D9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72868-17E5-33F3-942C-C8741704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24E7-11A0-BF51-2E21-14FB83D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A8598-D56F-C278-8E81-CA6B8504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DC9EF-B983-02AB-FFD8-F9501972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F4E0F-6258-BE00-8E46-401E72AF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7C00-9B26-6606-AA1D-3B5E5A3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7976-5A5A-A2A4-5EA9-272D8E40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8E1A-4DE0-A9B3-A748-EBD56545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DB990-AD44-B617-4EC5-0973BC8E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6088-6634-8F6F-E8E8-13EE4A6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A7800-BACC-DE1C-99F7-6564611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1165-9D17-716E-A6F9-E5DAE076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3B28-8418-89BE-6526-E7C2ADFB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FA6EF-F039-08D7-E66D-773121677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A49E-7C66-90A2-7316-8750165B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EB52-6F9E-2CFE-6A2A-DAC62FA0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09D6-2163-5335-5C7C-0D9A1423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6B18-B88C-26EC-91C9-1F1EA12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22C6C-9BD0-2F34-6A22-551EC8F1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20B2-F459-ED5F-0384-644F7F0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862A-8773-E400-91EB-F1F211CDE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636B-93AE-4EE8-9634-9602CF1FCC6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5EFA-D370-0742-5FC6-1D9206B9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8ABA-B180-C54A-1221-F1447155B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6D57-FB21-486E-BBF4-8101F181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A5A226-5040-4B9D-4C5C-ADBE15F9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06" y="1019022"/>
            <a:ext cx="223868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Craig</dc:creator>
  <cp:lastModifiedBy>David E. Craig</cp:lastModifiedBy>
  <cp:revision>12</cp:revision>
  <dcterms:created xsi:type="dcterms:W3CDTF">2022-03-12T00:07:37Z</dcterms:created>
  <dcterms:modified xsi:type="dcterms:W3CDTF">2025-10-08T23:25:36Z</dcterms:modified>
</cp:coreProperties>
</file>