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79-2F8D-43B5-A63E-2055165FA90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F096-DE06-438A-9A09-0CCCCD0C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form for web site.  This form sets language for all other forms  can contain other details as needed, large gray section is called a panel. Panels are what change based on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F096-DE06-438A-9A09-0CCCCD0CAA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user input form phone number and company identifier required for follow up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F096-DE06-438A-9A09-0CCCCD0CAA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Incident type selection this starts data collection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F096-DE06-438A-9A09-0CCCCD0CAA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7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73CD-BA86-492B-9CBB-F5E592D00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869F-E3D7-4CCB-AC5A-5058CCD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D5A7-587B-4438-830E-2C3AB43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A565-D568-4AE5-B52A-83541C97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DA3E-7391-44FA-9274-E7341640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2018-3E7E-4951-9523-2B8BA9E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907C5-9D9F-4BDE-8097-4D92112B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B1B4-E02E-461F-85E5-2564BCA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CBEE-9101-40D6-95C8-D05C807C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F460-928A-466B-879A-6BD64587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15115-0975-4D55-B9EF-47B69052E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AE154-7CF2-458C-AE07-4F382C4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E1F5-2CFB-4871-A706-47891BAB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E576-FAFB-4CDF-AD80-163048E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5D23-E3DE-4533-AA03-4A14F3A2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20C5-A07D-4074-9B13-C2C4DD41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FA31-F9BA-43A3-9651-9F97D489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B98E-ADE3-44C3-9717-E6C6389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5F6B-B759-42B0-83BD-2798B3D7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0B3C-BDA2-4697-BF60-CE112016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05F-CB83-4FEF-8746-24D37F95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5F5D-D732-4AAC-B434-DFC1D3EB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2789-2D47-466B-B8E3-2C265309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56A7-FC29-4C3A-ADDB-8A5EEAE3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B8C6-9C77-4435-A73E-BDD2CDBB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0A7-89A3-4AD9-B525-B189FFE8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611D-E87D-467B-8EC6-FB364F6A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6E19-2504-4DB1-A736-8FDC9B85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6110-6B48-4CB4-8DD6-3604779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6FD0-A56E-495A-B96D-F2DA4672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C86F-E638-4E65-B36A-E06F8E95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D962-FF7D-4067-A0F5-AC2450E6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537C-CEEE-47C6-AC96-7BCB573D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85DAB-ED26-45FC-864A-9F9A5987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20543-7137-490D-AC48-82308910C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3145-6115-4DB8-AA1F-097449DB5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6E808-6480-4125-8BE4-45FAAE23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1F52E-9E1B-4D69-8D43-AC21C0F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35C83-D3BB-40CE-A537-2465C50C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067-CBDD-4C54-8D57-02AD1E3D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03C0-4775-4CBD-BF07-1808ED4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DCD4E-55A8-42D3-95C3-7680E661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89266-1EDA-42FB-B396-3A592E0F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3242C-A7AB-45B0-943B-876EE161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65ABD-10A9-43B1-B1C8-1F875969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7D58-2261-414F-8495-BC862FD3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B9AA-E995-47C3-B215-9974AE1E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3100-B34D-4A7B-B435-FD988CA0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7E3E-CECC-46F7-85BD-855B732A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EB34-EB13-4A39-9E2D-CB64D050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C088-E53D-4FD9-87D7-2FF61172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6E7C-B746-432F-9379-ADDCAD4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E095-DFFA-4C7B-A068-6184B0C6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7945D-573D-4C3C-9B40-5D902DED6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631DD-1EAC-4FAA-A51A-737C08F1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2E43-53CB-4619-AF04-1B0293E1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65F8F-91E9-4986-A4F7-18E7F350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A944-07D3-401F-B9BD-07D0D18C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5A0DC-7004-44C2-8A61-BB97A71E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C3EC-6457-42D7-BA59-922F9692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4C90-A060-488C-B1F6-4AD826FB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59CC-0222-4364-8B7F-AE57DAE15B29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B925-74FD-4523-BF52-98E0ADA7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4B60-31CE-4532-85AB-F0097EB2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6ABA-E9D7-47DD-A8C6-F382E9FB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C80-D3FD-4E1E-BDEE-156725A93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EZHRVT Web based Incident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7E1F-06ED-4FA6-A0A0-F80AC2A83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end user Incident reporting Web interface to allow for Incident reporting for client companies of EZHVT</a:t>
            </a:r>
          </a:p>
        </p:txBody>
      </p:sp>
    </p:spTree>
    <p:extLst>
      <p:ext uri="{BB962C8B-B14F-4D97-AF65-F5344CB8AC3E}">
        <p14:creationId xmlns:p14="http://schemas.microsoft.com/office/powerpoint/2010/main" val="17721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F1E8-F842-4EA3-BB8B-20D67AC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EZHR Web Incident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1E61-4870-485A-847A-3F9809B1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existing </a:t>
            </a:r>
            <a:r>
              <a:rPr lang="en-US" sz="2400" dirty="0" err="1"/>
              <a:t>IvR</a:t>
            </a:r>
            <a:r>
              <a:rPr lang="en-US" sz="2400" dirty="0"/>
              <a:t> call to allow for different types of Incidents.</a:t>
            </a:r>
          </a:p>
          <a:p>
            <a:r>
              <a:rPr lang="en-US" sz="2400" dirty="0"/>
              <a:t>Collect and store Incident reporter details , name and/or Phone number  and some sort of company identifier, Company IS, or Company name.</a:t>
            </a:r>
          </a:p>
          <a:p>
            <a:r>
              <a:rPr lang="en-US" sz="2400" dirty="0"/>
              <a:t>Any personal information (Name, phone number) will be encrypted.</a:t>
            </a:r>
          </a:p>
          <a:p>
            <a:r>
              <a:rPr lang="en-US" sz="2400" dirty="0"/>
              <a:t>Use a common database structure for both IVR and Web based collection – Google </a:t>
            </a:r>
            <a:r>
              <a:rPr lang="en-US" sz="2400" dirty="0" err="1"/>
              <a:t>Sql</a:t>
            </a:r>
            <a:r>
              <a:rPr lang="en-US" sz="2400" dirty="0"/>
              <a:t> server (based on size) versus locally stored ACCESS database.</a:t>
            </a:r>
          </a:p>
          <a:p>
            <a:r>
              <a:rPr lang="en-US" sz="2400" dirty="0"/>
              <a:t>Existing Access processes will change to a minimal degree. For reporting of Web details </a:t>
            </a:r>
          </a:p>
        </p:txBody>
      </p:sp>
    </p:spTree>
    <p:extLst>
      <p:ext uri="{BB962C8B-B14F-4D97-AF65-F5344CB8AC3E}">
        <p14:creationId xmlns:p14="http://schemas.microsoft.com/office/powerpoint/2010/main" val="162910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C0DD-E663-4201-91CB-0F84F4A0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Why have a 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F20F-1CF3-4453-AD4F-39CEBA3D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Modern approach to data collection. No repeating </a:t>
            </a:r>
            <a:r>
              <a:rPr lang="en-US" sz="2400" dirty="0" err="1"/>
              <a:t>Yes,No</a:t>
            </a:r>
            <a:r>
              <a:rPr lang="en-US" sz="2400" dirty="0"/>
              <a:t> confirmations, faster end user usage.  </a:t>
            </a:r>
          </a:p>
          <a:p>
            <a:r>
              <a:rPr lang="en-US" sz="2400" dirty="0"/>
              <a:t>Provides a user data format that will allow for personal statements to be captured.</a:t>
            </a:r>
          </a:p>
          <a:p>
            <a:r>
              <a:rPr lang="en-US" sz="2400" dirty="0"/>
              <a:t>Usable (by design) from any device (pc, pad, phone) with a web browser.</a:t>
            </a:r>
          </a:p>
          <a:p>
            <a:r>
              <a:rPr lang="en-US" sz="2400" dirty="0"/>
              <a:t>Multi lingual support ( based on demographics) Languages supported American English, Spanish (Hispanic culture), French ( support for Southeast Asian and European speakers).</a:t>
            </a:r>
          </a:p>
          <a:p>
            <a:r>
              <a:rPr lang="en-US" sz="2400" dirty="0"/>
              <a:t>Easily adaptable to changing requirements,  Example: Salary information  data collection.  </a:t>
            </a:r>
          </a:p>
        </p:txBody>
      </p:sp>
    </p:spTree>
    <p:extLst>
      <p:ext uri="{BB962C8B-B14F-4D97-AF65-F5344CB8AC3E}">
        <p14:creationId xmlns:p14="http://schemas.microsoft.com/office/powerpoint/2010/main" val="37840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9094-3F16-4727-9881-5A15881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0" y="368301"/>
            <a:ext cx="10515600" cy="1325563"/>
          </a:xfrm>
        </p:spPr>
        <p:txBody>
          <a:bodyPr/>
          <a:lstStyle/>
          <a:p>
            <a:r>
              <a:rPr lang="en-US" dirty="0"/>
              <a:t>Welcome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5BE01-89EF-4EB6-8791-F1297422FB42}"/>
              </a:ext>
            </a:extLst>
          </p:cNvPr>
          <p:cNvSpPr/>
          <p:nvPr/>
        </p:nvSpPr>
        <p:spPr>
          <a:xfrm>
            <a:off x="480291" y="1246476"/>
            <a:ext cx="11434617" cy="526472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1000">
                <a:schemeClr val="accent2">
                  <a:lumMod val="97000"/>
                  <a:lumOff val="3000"/>
                </a:schemeClr>
              </a:gs>
              <a:gs pos="84000">
                <a:schemeClr val="tx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E5C8-1109-4E22-86B5-7E57929E7DA8}"/>
              </a:ext>
            </a:extLst>
          </p:cNvPr>
          <p:cNvSpPr/>
          <p:nvPr/>
        </p:nvSpPr>
        <p:spPr>
          <a:xfrm>
            <a:off x="757382" y="2596069"/>
            <a:ext cx="10843491" cy="3759200"/>
          </a:xfrm>
          <a:prstGeom prst="rect">
            <a:avLst/>
          </a:prstGeom>
          <a:gradFill>
            <a:gsLst>
              <a:gs pos="100000">
                <a:schemeClr val="tx1"/>
              </a:gs>
              <a:gs pos="98000">
                <a:schemeClr val="bg2">
                  <a:lumMod val="7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D3076-1876-49A0-98F4-88C74B2C906F}"/>
              </a:ext>
            </a:extLst>
          </p:cNvPr>
          <p:cNvSpPr/>
          <p:nvPr/>
        </p:nvSpPr>
        <p:spPr>
          <a:xfrm>
            <a:off x="1031008" y="4252913"/>
            <a:ext cx="5128491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Spanish Welcome 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1D29C-3A2D-4A46-ABF0-2AB35C0847C9}"/>
              </a:ext>
            </a:extLst>
          </p:cNvPr>
          <p:cNvSpPr/>
          <p:nvPr/>
        </p:nvSpPr>
        <p:spPr>
          <a:xfrm>
            <a:off x="990599" y="3126801"/>
            <a:ext cx="5128491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 Welcome message</a:t>
            </a:r>
          </a:p>
          <a:p>
            <a:pPr algn="ctr"/>
            <a:r>
              <a:rPr lang="en-US" dirty="0"/>
              <a:t>Select Language by clicking on flag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BF70A-ADD4-427D-B1EE-2BFDDA919CA9}"/>
              </a:ext>
            </a:extLst>
          </p:cNvPr>
          <p:cNvSpPr/>
          <p:nvPr/>
        </p:nvSpPr>
        <p:spPr>
          <a:xfrm>
            <a:off x="1039090" y="5315025"/>
            <a:ext cx="5128491" cy="79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 Welcome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69DC4-7961-4083-8B50-0CC5A8FD4FB6}"/>
              </a:ext>
            </a:extLst>
          </p:cNvPr>
          <p:cNvSpPr/>
          <p:nvPr/>
        </p:nvSpPr>
        <p:spPr>
          <a:xfrm>
            <a:off x="9548091" y="3211226"/>
            <a:ext cx="2004291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American Flag Language push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AD0B2-332E-4B0E-8021-F22C69FCEEDD}"/>
              </a:ext>
            </a:extLst>
          </p:cNvPr>
          <p:cNvSpPr/>
          <p:nvPr/>
        </p:nvSpPr>
        <p:spPr>
          <a:xfrm>
            <a:off x="9548091" y="4337050"/>
            <a:ext cx="2004291" cy="45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Mexican Flag Language push 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48FA1-3F07-4C8A-AA37-D74A232A65E3}"/>
              </a:ext>
            </a:extLst>
          </p:cNvPr>
          <p:cNvSpPr/>
          <p:nvPr/>
        </p:nvSpPr>
        <p:spPr>
          <a:xfrm>
            <a:off x="9548091" y="5292869"/>
            <a:ext cx="2004291" cy="74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French Flag Language push button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45D2F-C0BC-4334-9199-81C087C219FB}"/>
              </a:ext>
            </a:extLst>
          </p:cNvPr>
          <p:cNvCxnSpPr>
            <a:cxnSpLocks/>
          </p:cNvCxnSpPr>
          <p:nvPr/>
        </p:nvCxnSpPr>
        <p:spPr>
          <a:xfrm>
            <a:off x="480291" y="2373745"/>
            <a:ext cx="11434617" cy="7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7A032-9AEE-402E-BBA7-7D3CAC2FEF0D}"/>
              </a:ext>
            </a:extLst>
          </p:cNvPr>
          <p:cNvSpPr/>
          <p:nvPr/>
        </p:nvSpPr>
        <p:spPr>
          <a:xfrm>
            <a:off x="604983" y="1339273"/>
            <a:ext cx="11229107" cy="8192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C120A-AA11-44B8-BBFF-75D1F4D7BD50}"/>
              </a:ext>
            </a:extLst>
          </p:cNvPr>
          <p:cNvSpPr/>
          <p:nvPr/>
        </p:nvSpPr>
        <p:spPr>
          <a:xfrm>
            <a:off x="8580582" y="1466563"/>
            <a:ext cx="3131127" cy="544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Video 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F5B3F-18EA-4B83-898C-2AA4FAA9203B}"/>
              </a:ext>
            </a:extLst>
          </p:cNvPr>
          <p:cNvSpPr/>
          <p:nvPr/>
        </p:nvSpPr>
        <p:spPr>
          <a:xfrm>
            <a:off x="3412836" y="1448017"/>
            <a:ext cx="4802909" cy="5449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EZHR Incident Reporting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6C0EB6-A8A8-418A-A54A-9FA1A858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1403280"/>
            <a:ext cx="1504950" cy="714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7704FF-FCE4-4189-BC49-38436BC8F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72" y="4148985"/>
            <a:ext cx="1687946" cy="7672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3F8CBA-2586-4714-83F5-FE5DA0DF2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65" y="5181060"/>
            <a:ext cx="1732972" cy="8599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0EBFDC7-49F7-4F80-B9F4-73125C996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72" y="3265468"/>
            <a:ext cx="1687946" cy="7275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99EBE95-6C3C-4B81-B309-4671A753B171}"/>
              </a:ext>
            </a:extLst>
          </p:cNvPr>
          <p:cNvSpPr/>
          <p:nvPr/>
        </p:nvSpPr>
        <p:spPr>
          <a:xfrm>
            <a:off x="1039090" y="2689227"/>
            <a:ext cx="10513292" cy="383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9094-3F16-4727-9881-5A15881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0" y="368301"/>
            <a:ext cx="10515600" cy="1325563"/>
          </a:xfrm>
        </p:spPr>
        <p:txBody>
          <a:bodyPr/>
          <a:lstStyle/>
          <a:p>
            <a:r>
              <a:rPr lang="en-US" dirty="0"/>
              <a:t>User and company input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5BE01-89EF-4EB6-8791-F1297422FB42}"/>
              </a:ext>
            </a:extLst>
          </p:cNvPr>
          <p:cNvSpPr/>
          <p:nvPr/>
        </p:nvSpPr>
        <p:spPr>
          <a:xfrm>
            <a:off x="399473" y="1325722"/>
            <a:ext cx="11434617" cy="526472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84000">
                <a:schemeClr val="tx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1D29C-3A2D-4A46-ABF0-2AB35C0847C9}"/>
              </a:ext>
            </a:extLst>
          </p:cNvPr>
          <p:cNvSpPr/>
          <p:nvPr/>
        </p:nvSpPr>
        <p:spPr>
          <a:xfrm>
            <a:off x="861290" y="2774374"/>
            <a:ext cx="5592418" cy="93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information entered </a:t>
            </a:r>
          </a:p>
          <a:p>
            <a:pPr algn="ctr"/>
            <a:r>
              <a:rPr lang="en-US" dirty="0"/>
              <a:t>is only to allow for contact to verify incident information and is not shared unless needed with your company.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45D2F-C0BC-4334-9199-81C087C219FB}"/>
              </a:ext>
            </a:extLst>
          </p:cNvPr>
          <p:cNvCxnSpPr>
            <a:cxnSpLocks/>
          </p:cNvCxnSpPr>
          <p:nvPr/>
        </p:nvCxnSpPr>
        <p:spPr>
          <a:xfrm>
            <a:off x="480291" y="2373745"/>
            <a:ext cx="11434617" cy="7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7A032-9AEE-402E-BBA7-7D3CAC2FEF0D}"/>
              </a:ext>
            </a:extLst>
          </p:cNvPr>
          <p:cNvSpPr/>
          <p:nvPr/>
        </p:nvSpPr>
        <p:spPr>
          <a:xfrm>
            <a:off x="604983" y="1339273"/>
            <a:ext cx="11229107" cy="81922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C120A-AA11-44B8-BBFF-75D1F4D7BD50}"/>
              </a:ext>
            </a:extLst>
          </p:cNvPr>
          <p:cNvSpPr/>
          <p:nvPr/>
        </p:nvSpPr>
        <p:spPr>
          <a:xfrm>
            <a:off x="8580582" y="1466563"/>
            <a:ext cx="3131127" cy="544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Video 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F5B3F-18EA-4B83-898C-2AA4FAA9203B}"/>
              </a:ext>
            </a:extLst>
          </p:cNvPr>
          <p:cNvSpPr/>
          <p:nvPr/>
        </p:nvSpPr>
        <p:spPr>
          <a:xfrm>
            <a:off x="3412836" y="1448017"/>
            <a:ext cx="4802909" cy="5449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EZHR Incident Reporting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6C0EB6-A8A8-418A-A54A-9FA1A858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1403280"/>
            <a:ext cx="1504950" cy="714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7B8E97-A64A-42E8-984C-5474306BB793}"/>
              </a:ext>
            </a:extLst>
          </p:cNvPr>
          <p:cNvSpPr/>
          <p:nvPr/>
        </p:nvSpPr>
        <p:spPr>
          <a:xfrm>
            <a:off x="10045148" y="5897217"/>
            <a:ext cx="1331742" cy="3710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63C6C-C650-454E-8606-378D5759D881}"/>
              </a:ext>
            </a:extLst>
          </p:cNvPr>
          <p:cNvSpPr/>
          <p:nvPr/>
        </p:nvSpPr>
        <p:spPr>
          <a:xfrm>
            <a:off x="4300130" y="3972134"/>
            <a:ext cx="4280452" cy="5371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B4A4D5-53B1-4833-AE83-BD72FDA7E57D}"/>
              </a:ext>
            </a:extLst>
          </p:cNvPr>
          <p:cNvSpPr/>
          <p:nvPr/>
        </p:nvSpPr>
        <p:spPr>
          <a:xfrm>
            <a:off x="4313482" y="4584953"/>
            <a:ext cx="4280452" cy="5168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Phone 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64BA9-C049-4BA0-8FD0-1C1A59DD7BBA}"/>
              </a:ext>
            </a:extLst>
          </p:cNvPr>
          <p:cNvSpPr/>
          <p:nvPr/>
        </p:nvSpPr>
        <p:spPr>
          <a:xfrm>
            <a:off x="4313482" y="5264913"/>
            <a:ext cx="4280452" cy="460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Company ID or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9A0CB-A865-4EF3-8462-699752A6D85E}"/>
              </a:ext>
            </a:extLst>
          </p:cNvPr>
          <p:cNvSpPr/>
          <p:nvPr/>
        </p:nvSpPr>
        <p:spPr>
          <a:xfrm>
            <a:off x="861290" y="4068416"/>
            <a:ext cx="2796209" cy="165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wish to remain anonymous please click the check box and you name will not be used for reporting.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29C464-6EC6-4B49-97C4-422898569D40}"/>
              </a:ext>
            </a:extLst>
          </p:cNvPr>
          <p:cNvSpPr/>
          <p:nvPr/>
        </p:nvSpPr>
        <p:spPr>
          <a:xfrm>
            <a:off x="8918714" y="3972134"/>
            <a:ext cx="2792996" cy="10106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my name when reporting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3868A-0A5B-4A8E-934F-8D82D179C33A}"/>
              </a:ext>
            </a:extLst>
          </p:cNvPr>
          <p:cNvSpPr/>
          <p:nvPr/>
        </p:nvSpPr>
        <p:spPr>
          <a:xfrm>
            <a:off x="9077439" y="4477475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9094-3F16-4727-9881-5A15881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0" y="368302"/>
            <a:ext cx="10515600" cy="563866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reason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5BE01-89EF-4EB6-8791-F1297422FB42}"/>
              </a:ext>
            </a:extLst>
          </p:cNvPr>
          <p:cNvSpPr/>
          <p:nvPr/>
        </p:nvSpPr>
        <p:spPr>
          <a:xfrm>
            <a:off x="281307" y="1003550"/>
            <a:ext cx="11434617" cy="526472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84000">
                <a:schemeClr val="tx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45D2F-C0BC-4334-9199-81C087C219FB}"/>
              </a:ext>
            </a:extLst>
          </p:cNvPr>
          <p:cNvCxnSpPr>
            <a:cxnSpLocks/>
          </p:cNvCxnSpPr>
          <p:nvPr/>
        </p:nvCxnSpPr>
        <p:spPr>
          <a:xfrm>
            <a:off x="480291" y="2373745"/>
            <a:ext cx="11434617" cy="7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7A032-9AEE-402E-BBA7-7D3CAC2FEF0D}"/>
              </a:ext>
            </a:extLst>
          </p:cNvPr>
          <p:cNvSpPr/>
          <p:nvPr/>
        </p:nvSpPr>
        <p:spPr>
          <a:xfrm>
            <a:off x="604983" y="1339273"/>
            <a:ext cx="11229107" cy="81922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C120A-AA11-44B8-BBFF-75D1F4D7BD50}"/>
              </a:ext>
            </a:extLst>
          </p:cNvPr>
          <p:cNvSpPr/>
          <p:nvPr/>
        </p:nvSpPr>
        <p:spPr>
          <a:xfrm>
            <a:off x="8580582" y="1466563"/>
            <a:ext cx="3131127" cy="544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Video 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F5B3F-18EA-4B83-898C-2AA4FAA9203B}"/>
              </a:ext>
            </a:extLst>
          </p:cNvPr>
          <p:cNvSpPr/>
          <p:nvPr/>
        </p:nvSpPr>
        <p:spPr>
          <a:xfrm>
            <a:off x="3412836" y="1448017"/>
            <a:ext cx="4802909" cy="5449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EZHR Incident Reporting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6C0EB6-A8A8-418A-A54A-9FA1A858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1403280"/>
            <a:ext cx="1504950" cy="714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7B8E97-A64A-42E8-984C-5474306BB793}"/>
              </a:ext>
            </a:extLst>
          </p:cNvPr>
          <p:cNvSpPr/>
          <p:nvPr/>
        </p:nvSpPr>
        <p:spPr>
          <a:xfrm>
            <a:off x="10045148" y="5897217"/>
            <a:ext cx="1331742" cy="3710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29C464-6EC6-4B49-97C4-422898569D40}"/>
              </a:ext>
            </a:extLst>
          </p:cNvPr>
          <p:cNvSpPr/>
          <p:nvPr/>
        </p:nvSpPr>
        <p:spPr>
          <a:xfrm>
            <a:off x="757381" y="2865170"/>
            <a:ext cx="4225436" cy="7261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Sexual favors for any employment benefit OR a hostile and abusive work environment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3868A-0A5B-4A8E-934F-8D82D179C33A}"/>
              </a:ext>
            </a:extLst>
          </p:cNvPr>
          <p:cNvSpPr/>
          <p:nvPr/>
        </p:nvSpPr>
        <p:spPr>
          <a:xfrm>
            <a:off x="899855" y="3174652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A5B19-A552-433F-B924-832D8E835C06}"/>
              </a:ext>
            </a:extLst>
          </p:cNvPr>
          <p:cNvSpPr/>
          <p:nvPr/>
        </p:nvSpPr>
        <p:spPr>
          <a:xfrm>
            <a:off x="757382" y="2373745"/>
            <a:ext cx="10619508" cy="3562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wish to report the following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3D8AE-256F-4613-BF29-A374B79B7BFF}"/>
              </a:ext>
            </a:extLst>
          </p:cNvPr>
          <p:cNvSpPr/>
          <p:nvPr/>
        </p:nvSpPr>
        <p:spPr>
          <a:xfrm>
            <a:off x="757380" y="3797829"/>
            <a:ext cx="4225437" cy="4781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Retaliation after exercising your lawful rights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F9745-E74B-4832-B17B-30C7B08834D1}"/>
              </a:ext>
            </a:extLst>
          </p:cNvPr>
          <p:cNvSpPr/>
          <p:nvPr/>
        </p:nvSpPr>
        <p:spPr>
          <a:xfrm>
            <a:off x="885310" y="3900821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A27213-4893-4F1E-8422-4D9C9DEA3345}"/>
              </a:ext>
            </a:extLst>
          </p:cNvPr>
          <p:cNvSpPr/>
          <p:nvPr/>
        </p:nvSpPr>
        <p:spPr>
          <a:xfrm>
            <a:off x="757380" y="4470623"/>
            <a:ext cx="4225437" cy="4618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Discrimination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FA334-46EF-4DE9-A771-12D46355EDAA}"/>
              </a:ext>
            </a:extLst>
          </p:cNvPr>
          <p:cNvSpPr/>
          <p:nvPr/>
        </p:nvSpPr>
        <p:spPr>
          <a:xfrm>
            <a:off x="861290" y="4542525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458D7E-1F62-45ED-BAE8-6D8C9591D5DD}"/>
              </a:ext>
            </a:extLst>
          </p:cNvPr>
          <p:cNvSpPr/>
          <p:nvPr/>
        </p:nvSpPr>
        <p:spPr>
          <a:xfrm>
            <a:off x="757380" y="5019845"/>
            <a:ext cx="4225437" cy="5460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Theft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C2E716-8E5B-4763-9BA2-6077C30270C1}"/>
              </a:ext>
            </a:extLst>
          </p:cNvPr>
          <p:cNvSpPr/>
          <p:nvPr/>
        </p:nvSpPr>
        <p:spPr>
          <a:xfrm>
            <a:off x="861290" y="5131241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D93C64-1008-4263-B303-2655FBED424A}"/>
              </a:ext>
            </a:extLst>
          </p:cNvPr>
          <p:cNvSpPr/>
          <p:nvPr/>
        </p:nvSpPr>
        <p:spPr>
          <a:xfrm>
            <a:off x="5998616" y="2865170"/>
            <a:ext cx="4225436" cy="463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Safety violation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1403E7-BAED-4E42-9BAD-55ED8D5B6D2B}"/>
              </a:ext>
            </a:extLst>
          </p:cNvPr>
          <p:cNvSpPr/>
          <p:nvPr/>
        </p:nvSpPr>
        <p:spPr>
          <a:xfrm>
            <a:off x="6119090" y="2927048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E4F7BA-FB14-4B1D-B83F-ABA9C26C0FF3}"/>
              </a:ext>
            </a:extLst>
          </p:cNvPr>
          <p:cNvSpPr/>
          <p:nvPr/>
        </p:nvSpPr>
        <p:spPr>
          <a:xfrm>
            <a:off x="5998616" y="3461395"/>
            <a:ext cx="4225436" cy="4513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Workers’ Compensation fraud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C0F967-6BF0-4F32-9F47-3DB883CB8821}"/>
              </a:ext>
            </a:extLst>
          </p:cNvPr>
          <p:cNvSpPr/>
          <p:nvPr/>
        </p:nvSpPr>
        <p:spPr>
          <a:xfrm>
            <a:off x="6141090" y="3524266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4BBA9-C8BE-4912-AD76-E104F53A19D9}"/>
              </a:ext>
            </a:extLst>
          </p:cNvPr>
          <p:cNvSpPr/>
          <p:nvPr/>
        </p:nvSpPr>
        <p:spPr>
          <a:xfrm>
            <a:off x="5998616" y="3985616"/>
            <a:ext cx="4225436" cy="473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Workers’ Compensation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40279D-B19F-4811-A121-D592BDEAB4F4}"/>
              </a:ext>
            </a:extLst>
          </p:cNvPr>
          <p:cNvSpPr/>
          <p:nvPr/>
        </p:nvSpPr>
        <p:spPr>
          <a:xfrm>
            <a:off x="6141090" y="4071907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254F8-4FA1-4EEE-AB1D-198C15B8DDC4}"/>
              </a:ext>
            </a:extLst>
          </p:cNvPr>
          <p:cNvSpPr/>
          <p:nvPr/>
        </p:nvSpPr>
        <p:spPr>
          <a:xfrm>
            <a:off x="5998616" y="4530638"/>
            <a:ext cx="4225436" cy="4892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Medical abuse and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263785-CD39-463B-AAE8-CF7F4925A559}"/>
              </a:ext>
            </a:extLst>
          </p:cNvPr>
          <p:cNvSpPr/>
          <p:nvPr/>
        </p:nvSpPr>
        <p:spPr>
          <a:xfrm>
            <a:off x="6119090" y="4605497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440647-CE49-4D83-891F-A8B076CBDAA1}"/>
              </a:ext>
            </a:extLst>
          </p:cNvPr>
          <p:cNvSpPr/>
          <p:nvPr/>
        </p:nvSpPr>
        <p:spPr>
          <a:xfrm>
            <a:off x="5998615" y="5120474"/>
            <a:ext cx="4225437" cy="5460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Wage and pay check concerns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68339-8061-431E-AE79-9D852574C2E2}"/>
              </a:ext>
            </a:extLst>
          </p:cNvPr>
          <p:cNvSpPr/>
          <p:nvPr/>
        </p:nvSpPr>
        <p:spPr>
          <a:xfrm>
            <a:off x="6119090" y="5225251"/>
            <a:ext cx="291548" cy="318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451</Words>
  <Application>Microsoft Office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EZHRVT Web based Incident Reporting</vt:lpstr>
      <vt:lpstr>EZHR Web Incident Basics</vt:lpstr>
      <vt:lpstr> Why have a web interface</vt:lpstr>
      <vt:lpstr>Welcome screen</vt:lpstr>
      <vt:lpstr>User and company input screen</vt:lpstr>
      <vt:lpstr>Reporting reason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EZHRVT Web based Incident Reporting</dc:title>
  <dc:creator>Dave Dolson</dc:creator>
  <cp:lastModifiedBy>Dave Dolson</cp:lastModifiedBy>
  <cp:revision>13</cp:revision>
  <dcterms:created xsi:type="dcterms:W3CDTF">2017-06-25T18:56:45Z</dcterms:created>
  <dcterms:modified xsi:type="dcterms:W3CDTF">2017-06-25T20:43:35Z</dcterms:modified>
</cp:coreProperties>
</file>