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B1E5-4E93-4E38-A4C8-8E54663BC0F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BF26-AEBC-4F44-88C1-E46B9884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BF26-AEBC-4F44-88C1-E46B988406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4B88-73BD-464D-AEAA-FB4890D1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3BF56-EAE4-4EDD-8433-92C1594D6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34B1-E3E5-4E4E-B76F-154E346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4C36-9F0A-447E-93A1-0612FC86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EA6-FB15-430F-A621-4B1F845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B25E-47C4-4CE8-BBBC-AB732CA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F8F83-564A-4CF8-B81C-93453CB5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B3B6-206D-4988-A407-86B5D254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03DE-C795-4F92-BFF7-E873648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8BDE-581A-46D0-A1B0-CADB6CF0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1794-DBAF-466B-8B41-38F7F5F2D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004AB-3529-4C0D-B138-84E709F2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31B9-7F69-4967-A6A2-543C093D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B372-7E24-4AFF-8601-966525C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FD30-E0E8-4D20-BAFC-2F294184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29FF-55A8-4679-B77D-6EC7931C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85D6-60BD-4E3B-AFBF-FBB9327E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5D85-D9BB-43E8-8DC9-E5707C39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9ABC-5DE0-4B91-B461-2070F381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015E-A7AC-4ADD-B963-79AD950D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FDC7-8E2F-4821-A2E9-0BD5B68A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A47C-C356-4F83-9642-B17B7D5F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03844-B148-4D28-AD96-461BE96F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8AA7-0085-49ED-B15E-B490D1F4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C538-E895-4339-92C7-A17FBFAD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3C94-5719-4DCE-B788-F8442E27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AE55-C313-41DD-A076-FFD6B28F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51446-1A1F-48C3-ACA3-B6510944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25DC-DC40-4C52-B074-A633729F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B128-5DE0-4DB5-912B-757949B5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6381-004F-4CC9-B7AE-7D3A38C5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2110-7A76-4E9E-B6B7-71FEA0BD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1618-C786-4D0E-BC61-2200376A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9C5DA-F037-4BAC-B422-5D5DA0BB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8D3DF-259C-45DE-86D6-721AB287B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F99-5B0B-4B7B-9D52-BFFBC5ECD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AC068-6F56-41DE-9A55-1AFEE40D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201D7-32A1-4AD5-BD03-18C3E06F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79BBA-1A1C-4A8D-B01C-04CE88FE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B976-B042-4D43-8916-2B765598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196D8-DEE3-491D-BF54-1C15A974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C27F7-98E6-4CDB-8BB7-4B4B771C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0A753-34E7-4492-B311-37E78DF8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7D9DA-49D5-4E68-AF38-93A480AF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7FB2-5326-4E74-9B25-4728B890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977F3-A919-4DBA-853C-9BC6D98D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C23-6DD4-4CDB-A376-1751DFB9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FBD-8258-47A9-8ED1-9C7EA141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4EDB-F199-4FB4-9F11-4967ACF58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E0846-7A3B-443E-B6A2-BA24B7A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F106-A0D6-4970-BD1B-AC25F8DC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8573-571B-4A98-BD7A-1200A81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F581-C454-40B6-9ADC-62E74F64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67F63-CE43-4855-972E-9C0A59CC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630F-BF01-430E-AEF8-FCAA30B82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101E-CF8C-4466-B8FA-61FAA981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F53E-D4B4-4675-8F48-4167FD3D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9459-771D-48BE-B136-F0D9099C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21EB7-38ED-45E2-8A4A-AAAEB964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CD51-E511-46D1-89EE-C8FDFD69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DF84-B97D-4810-BDC1-7B88CDC7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0D4D-18F3-41B7-8991-F80F750B82A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D6A7-3011-4D90-ADEE-BB0C8685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055B-CE0F-42FB-A626-3ABB70A0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B0FD-D7C4-4202-B934-C4B98337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5473F-2205-42B5-89E4-C79F8C888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3" y="523784"/>
            <a:ext cx="8308915" cy="61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08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11068-DB64-4E6A-AA4E-FC0605A35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"/>
          <a:stretch/>
        </p:blipFill>
        <p:spPr bwMode="auto">
          <a:xfrm>
            <a:off x="283414" y="162230"/>
            <a:ext cx="8301293" cy="64871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52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CCF9A-619A-48B7-8BC3-249024DC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5" y="635178"/>
            <a:ext cx="8217838" cy="60408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76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C2856-A9C2-46C7-8FB5-39E57244F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9" y="568279"/>
            <a:ext cx="8908154" cy="5193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64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2E8A8-C69E-40BC-AA9D-12F327605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5" y="468647"/>
            <a:ext cx="8392356" cy="61870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2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6F431-71BE-4C67-B41C-4E707854A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4" y="302952"/>
            <a:ext cx="8454501" cy="63408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93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A80C4-7762-4CB7-9999-BE98BF0A7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7" y="348517"/>
            <a:ext cx="8404225" cy="63030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33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AA930-889F-4467-A226-74EA94EE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0"/>
          <a:stretch/>
        </p:blipFill>
        <p:spPr bwMode="auto">
          <a:xfrm>
            <a:off x="312232" y="252009"/>
            <a:ext cx="8307986" cy="64782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72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35F7C-084F-4678-815D-E351E2B4C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"/>
          <a:stretch/>
        </p:blipFill>
        <p:spPr bwMode="auto">
          <a:xfrm>
            <a:off x="334780" y="186543"/>
            <a:ext cx="8396073" cy="64849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6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406C7-8EDE-45DB-BB79-E2024B63F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"/>
          <a:stretch/>
        </p:blipFill>
        <p:spPr bwMode="auto">
          <a:xfrm>
            <a:off x="325515" y="213064"/>
            <a:ext cx="8188170" cy="64451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80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FC9EB8-476B-4C05-8191-B37F67CCE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r="18500"/>
          <a:stretch/>
        </p:blipFill>
        <p:spPr>
          <a:xfrm>
            <a:off x="6865398" y="0"/>
            <a:ext cx="5326602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B1613-78B3-4ACA-B00D-89A597D1A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"/>
          <a:stretch/>
        </p:blipFill>
        <p:spPr bwMode="auto">
          <a:xfrm>
            <a:off x="435838" y="203311"/>
            <a:ext cx="8211012" cy="644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9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Moriarty</dc:creator>
  <cp:lastModifiedBy>Tim Moriarty</cp:lastModifiedBy>
  <cp:revision>4</cp:revision>
  <dcterms:created xsi:type="dcterms:W3CDTF">2021-11-30T12:33:42Z</dcterms:created>
  <dcterms:modified xsi:type="dcterms:W3CDTF">2021-11-30T13:22:16Z</dcterms:modified>
</cp:coreProperties>
</file>