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648" r:id="rId2"/>
    <p:sldMasterId id="2147483797" r:id="rId3"/>
    <p:sldMasterId id="2147483870" r:id="rId4"/>
  </p:sldMasterIdLst>
  <p:notesMasterIdLst>
    <p:notesMasterId r:id="rId6"/>
  </p:notesMasterIdLst>
  <p:handoutMasterIdLst>
    <p:handoutMasterId r:id="rId7"/>
  </p:handoutMasterIdLst>
  <p:sldIdLst>
    <p:sldId id="257" r:id="rId5"/>
  </p:sldIdLst>
  <p:sldSz cx="21383625" cy="30275213"/>
  <p:notesSz cx="6858000" cy="9144000"/>
  <p:defaultTextStyle>
    <a:defPPr>
      <a:defRPr lang="de-DE"/>
    </a:defPPr>
    <a:lvl1pPr marL="0" algn="l" defTabSz="2950887" rtl="0" eaLnBrk="1" latinLnBrk="0" hangingPunct="1">
      <a:defRPr sz="5799" kern="1200">
        <a:solidFill>
          <a:schemeClr val="tx1"/>
        </a:solidFill>
        <a:latin typeface="+mn-lt"/>
        <a:ea typeface="+mn-ea"/>
        <a:cs typeface="+mn-cs"/>
      </a:defRPr>
    </a:lvl1pPr>
    <a:lvl2pPr marL="1475446" algn="l" defTabSz="2950887" rtl="0" eaLnBrk="1" latinLnBrk="0" hangingPunct="1">
      <a:defRPr sz="5799" kern="1200">
        <a:solidFill>
          <a:schemeClr val="tx1"/>
        </a:solidFill>
        <a:latin typeface="+mn-lt"/>
        <a:ea typeface="+mn-ea"/>
        <a:cs typeface="+mn-cs"/>
      </a:defRPr>
    </a:lvl2pPr>
    <a:lvl3pPr marL="2950887" algn="l" defTabSz="2950887" rtl="0" eaLnBrk="1" latinLnBrk="0" hangingPunct="1">
      <a:defRPr sz="5799" kern="1200">
        <a:solidFill>
          <a:schemeClr val="tx1"/>
        </a:solidFill>
        <a:latin typeface="+mn-lt"/>
        <a:ea typeface="+mn-ea"/>
        <a:cs typeface="+mn-cs"/>
      </a:defRPr>
    </a:lvl3pPr>
    <a:lvl4pPr marL="4426332" algn="l" defTabSz="2950887" rtl="0" eaLnBrk="1" latinLnBrk="0" hangingPunct="1">
      <a:defRPr sz="5799" kern="1200">
        <a:solidFill>
          <a:schemeClr val="tx1"/>
        </a:solidFill>
        <a:latin typeface="+mn-lt"/>
        <a:ea typeface="+mn-ea"/>
        <a:cs typeface="+mn-cs"/>
      </a:defRPr>
    </a:lvl4pPr>
    <a:lvl5pPr marL="5901776" algn="l" defTabSz="2950887" rtl="0" eaLnBrk="1" latinLnBrk="0" hangingPunct="1">
      <a:defRPr sz="5799" kern="1200">
        <a:solidFill>
          <a:schemeClr val="tx1"/>
        </a:solidFill>
        <a:latin typeface="+mn-lt"/>
        <a:ea typeface="+mn-ea"/>
        <a:cs typeface="+mn-cs"/>
      </a:defRPr>
    </a:lvl5pPr>
    <a:lvl6pPr marL="7377222" algn="l" defTabSz="2950887" rtl="0" eaLnBrk="1" latinLnBrk="0" hangingPunct="1">
      <a:defRPr sz="5799" kern="1200">
        <a:solidFill>
          <a:schemeClr val="tx1"/>
        </a:solidFill>
        <a:latin typeface="+mn-lt"/>
        <a:ea typeface="+mn-ea"/>
        <a:cs typeface="+mn-cs"/>
      </a:defRPr>
    </a:lvl6pPr>
    <a:lvl7pPr marL="8852667" algn="l" defTabSz="2950887" rtl="0" eaLnBrk="1" latinLnBrk="0" hangingPunct="1">
      <a:defRPr sz="5799" kern="1200">
        <a:solidFill>
          <a:schemeClr val="tx1"/>
        </a:solidFill>
        <a:latin typeface="+mn-lt"/>
        <a:ea typeface="+mn-ea"/>
        <a:cs typeface="+mn-cs"/>
      </a:defRPr>
    </a:lvl7pPr>
    <a:lvl8pPr marL="10328109" algn="l" defTabSz="2950887" rtl="0" eaLnBrk="1" latinLnBrk="0" hangingPunct="1">
      <a:defRPr sz="5799" kern="1200">
        <a:solidFill>
          <a:schemeClr val="tx1"/>
        </a:solidFill>
        <a:latin typeface="+mn-lt"/>
        <a:ea typeface="+mn-ea"/>
        <a:cs typeface="+mn-cs"/>
      </a:defRPr>
    </a:lvl8pPr>
    <a:lvl9pPr marL="11803554" algn="l" defTabSz="2950887" rtl="0" eaLnBrk="1" latinLnBrk="0" hangingPunct="1">
      <a:defRPr sz="5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guide id="4" orient="horz" pos="1021" userDrawn="1">
          <p15:clr>
            <a:srgbClr val="A4A3A4"/>
          </p15:clr>
        </p15:guide>
        <p15:guide id="5" orient="horz" pos="18050" userDrawn="1">
          <p15:clr>
            <a:srgbClr val="A4A3A4"/>
          </p15:clr>
        </p15:guide>
        <p15:guide id="7" pos="1020" userDrawn="1">
          <p15:clr>
            <a:srgbClr val="A4A3A4"/>
          </p15:clr>
        </p15:guide>
        <p15:guide id="8" pos="12450" userDrawn="1">
          <p15:clr>
            <a:srgbClr val="A4A3A4"/>
          </p15:clr>
        </p15:guide>
        <p15:guide id="9" pos="2055" userDrawn="1">
          <p15:clr>
            <a:srgbClr val="A4A3A4"/>
          </p15:clr>
        </p15:guide>
        <p15:guide id="11" orient="horz" pos="5556" userDrawn="1">
          <p15:clr>
            <a:srgbClr val="A4A3A4"/>
          </p15:clr>
        </p15:guide>
        <p15:guide id="12" orient="horz" pos="13820" userDrawn="1">
          <p15:clr>
            <a:srgbClr val="A4A3A4"/>
          </p15:clr>
        </p15:guide>
        <p15:guide id="13" pos="2508" userDrawn="1">
          <p15:clr>
            <a:srgbClr val="A4A3A4"/>
          </p15:clr>
        </p15:guide>
        <p15:guide id="14" pos="3539" userDrawn="1">
          <p15:clr>
            <a:srgbClr val="A4A3A4"/>
          </p15:clr>
        </p15:guide>
        <p15:guide id="15" pos="3991" userDrawn="1">
          <p15:clr>
            <a:srgbClr val="A4A3A4"/>
          </p15:clr>
        </p15:guide>
        <p15:guide id="16" pos="5024" userDrawn="1">
          <p15:clr>
            <a:srgbClr val="A4A3A4"/>
          </p15:clr>
        </p15:guide>
        <p15:guide id="17" pos="5475" userDrawn="1">
          <p15:clr>
            <a:srgbClr val="A4A3A4"/>
          </p15:clr>
        </p15:guide>
        <p15:guide id="18" pos="6510" userDrawn="1">
          <p15:clr>
            <a:srgbClr val="A4A3A4"/>
          </p15:clr>
        </p15:guide>
        <p15:guide id="19" pos="6963" userDrawn="1">
          <p15:clr>
            <a:srgbClr val="A4A3A4"/>
          </p15:clr>
        </p15:guide>
        <p15:guide id="20" pos="7995" userDrawn="1">
          <p15:clr>
            <a:srgbClr val="A4A3A4"/>
          </p15:clr>
        </p15:guide>
        <p15:guide id="21" pos="8446" userDrawn="1">
          <p15:clr>
            <a:srgbClr val="A4A3A4"/>
          </p15:clr>
        </p15:guide>
        <p15:guide id="22" pos="9479" userDrawn="1">
          <p15:clr>
            <a:srgbClr val="A4A3A4"/>
          </p15:clr>
        </p15:guide>
        <p15:guide id="23" pos="9934" userDrawn="1">
          <p15:clr>
            <a:srgbClr val="A4A3A4"/>
          </p15:clr>
        </p15:guide>
        <p15:guide id="24" pos="10962" userDrawn="1">
          <p15:clr>
            <a:srgbClr val="A4A3A4"/>
          </p15:clr>
        </p15:guide>
        <p15:guide id="25" pos="1141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99"/>
    <a:srgbClr val="009EE3"/>
    <a:srgbClr val="00964E"/>
    <a:srgbClr val="E53009"/>
    <a:srgbClr val="E5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772DD-4D20-47EC-A605-447DEB901563}" v="891" dt="2024-08-28T17:48:20.136"/>
    <p1510:client id="{B962EE13-6C1A-4E74-B905-993CC9297190}" v="50" dt="2024-08-28T18:12:39.108"/>
    <p1510:client id="{C3F16670-4F94-4E23-9E89-BDDAA3384C52}" v="37" dt="2024-08-28T17:55:58.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4737"/>
  </p:normalViewPr>
  <p:slideViewPr>
    <p:cSldViewPr showGuides="1">
      <p:cViewPr varScale="1">
        <p:scale>
          <a:sx n="29" d="100"/>
          <a:sy n="29" d="100"/>
        </p:scale>
        <p:origin x="3800" y="288"/>
      </p:cViewPr>
      <p:guideLst>
        <p:guide orient="horz" pos="9536"/>
        <p:guide pos="6735"/>
        <p:guide orient="horz" pos="1021"/>
        <p:guide orient="horz" pos="18050"/>
        <p:guide pos="1020"/>
        <p:guide pos="12450"/>
        <p:guide pos="2055"/>
        <p:guide orient="horz" pos="5556"/>
        <p:guide orient="horz" pos="13820"/>
        <p:guide pos="2508"/>
        <p:guide pos="3539"/>
        <p:guide pos="3991"/>
        <p:guide pos="5024"/>
        <p:guide pos="5475"/>
        <p:guide pos="6510"/>
        <p:guide pos="6963"/>
        <p:guide pos="7995"/>
        <p:guide pos="8446"/>
        <p:guide pos="9479"/>
        <p:guide pos="9934"/>
        <p:guide pos="10962"/>
        <p:guide pos="11415"/>
      </p:guideLst>
    </p:cSldViewPr>
  </p:slideViewPr>
  <p:notesTextViewPr>
    <p:cViewPr>
      <p:scale>
        <a:sx n="1" d="1"/>
        <a:sy n="1" d="1"/>
      </p:scale>
      <p:origin x="0" y="0"/>
    </p:cViewPr>
  </p:notesTextViewPr>
  <p:notesViewPr>
    <p:cSldViewPr showGuides="1">
      <p:cViewPr varScale="1">
        <p:scale>
          <a:sx n="64" d="100"/>
          <a:sy n="64" d="100"/>
        </p:scale>
        <p:origin x="-28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779C4D-4791-4D59-8DC6-E8AFFE904828}" type="datetimeFigureOut">
              <a:rPr lang="de-DE" smtClean="0"/>
              <a:t>29.08.24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ECEF44-CAAA-4BD8-BB4A-3FBF15456DC2}" type="slidenum">
              <a:rPr lang="de-DE" smtClean="0"/>
              <a:t>‹Nr.›</a:t>
            </a:fld>
            <a:endParaRPr lang="de-DE"/>
          </a:p>
        </p:txBody>
      </p:sp>
    </p:spTree>
    <p:extLst>
      <p:ext uri="{BB962C8B-B14F-4D97-AF65-F5344CB8AC3E}">
        <p14:creationId xmlns:p14="http://schemas.microsoft.com/office/powerpoint/2010/main" val="1485278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C8CEE-EA98-4BE2-B5DF-BF93C5D16FF5}" type="datetimeFigureOut">
              <a:rPr lang="de-DE" smtClean="0"/>
              <a:t>29.08.24</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23C6D-1132-49D9-8AA2-BA270449FE81}" type="slidenum">
              <a:rPr lang="de-DE" smtClean="0"/>
              <a:t>‹Nr.›</a:t>
            </a:fld>
            <a:endParaRPr lang="de-DE"/>
          </a:p>
        </p:txBody>
      </p:sp>
    </p:spTree>
    <p:extLst>
      <p:ext uri="{BB962C8B-B14F-4D97-AF65-F5344CB8AC3E}">
        <p14:creationId xmlns:p14="http://schemas.microsoft.com/office/powerpoint/2010/main" val="751977303"/>
      </p:ext>
    </p:extLst>
  </p:cSld>
  <p:clrMap bg1="lt1" tx1="dk1" bg2="lt2" tx2="dk2" accent1="accent1" accent2="accent2" accent3="accent3" accent4="accent4" accent5="accent5" accent6="accent6" hlink="hlink" folHlink="folHlink"/>
  <p:notesStyle>
    <a:lvl1pPr marL="0" algn="l" defTabSz="913954" rtl="0" eaLnBrk="1" latinLnBrk="0" hangingPunct="1">
      <a:defRPr sz="1199" kern="1200">
        <a:solidFill>
          <a:schemeClr val="tx1"/>
        </a:solidFill>
        <a:latin typeface="+mn-lt"/>
        <a:ea typeface="+mn-ea"/>
        <a:cs typeface="+mn-cs"/>
      </a:defRPr>
    </a:lvl1pPr>
    <a:lvl2pPr marL="456978" algn="l" defTabSz="913954" rtl="0" eaLnBrk="1" latinLnBrk="0" hangingPunct="1">
      <a:defRPr sz="1199" kern="1200">
        <a:solidFill>
          <a:schemeClr val="tx1"/>
        </a:solidFill>
        <a:latin typeface="+mn-lt"/>
        <a:ea typeface="+mn-ea"/>
        <a:cs typeface="+mn-cs"/>
      </a:defRPr>
    </a:lvl2pPr>
    <a:lvl3pPr marL="913954" algn="l" defTabSz="913954" rtl="0" eaLnBrk="1" latinLnBrk="0" hangingPunct="1">
      <a:defRPr sz="1199" kern="1200">
        <a:solidFill>
          <a:schemeClr val="tx1"/>
        </a:solidFill>
        <a:latin typeface="+mn-lt"/>
        <a:ea typeface="+mn-ea"/>
        <a:cs typeface="+mn-cs"/>
      </a:defRPr>
    </a:lvl3pPr>
    <a:lvl4pPr marL="1370932" algn="l" defTabSz="913954" rtl="0" eaLnBrk="1" latinLnBrk="0" hangingPunct="1">
      <a:defRPr sz="1199" kern="1200">
        <a:solidFill>
          <a:schemeClr val="tx1"/>
        </a:solidFill>
        <a:latin typeface="+mn-lt"/>
        <a:ea typeface="+mn-ea"/>
        <a:cs typeface="+mn-cs"/>
      </a:defRPr>
    </a:lvl4pPr>
    <a:lvl5pPr marL="1827912" algn="l" defTabSz="913954" rtl="0" eaLnBrk="1" latinLnBrk="0" hangingPunct="1">
      <a:defRPr sz="1199" kern="1200">
        <a:solidFill>
          <a:schemeClr val="tx1"/>
        </a:solidFill>
        <a:latin typeface="+mn-lt"/>
        <a:ea typeface="+mn-ea"/>
        <a:cs typeface="+mn-cs"/>
      </a:defRPr>
    </a:lvl5pPr>
    <a:lvl6pPr marL="2284890" algn="l" defTabSz="913954" rtl="0" eaLnBrk="1" latinLnBrk="0" hangingPunct="1">
      <a:defRPr sz="1199" kern="1200">
        <a:solidFill>
          <a:schemeClr val="tx1"/>
        </a:solidFill>
        <a:latin typeface="+mn-lt"/>
        <a:ea typeface="+mn-ea"/>
        <a:cs typeface="+mn-cs"/>
      </a:defRPr>
    </a:lvl6pPr>
    <a:lvl7pPr marL="2741865" algn="l" defTabSz="913954" rtl="0" eaLnBrk="1" latinLnBrk="0" hangingPunct="1">
      <a:defRPr sz="1199" kern="1200">
        <a:solidFill>
          <a:schemeClr val="tx1"/>
        </a:solidFill>
        <a:latin typeface="+mn-lt"/>
        <a:ea typeface="+mn-ea"/>
        <a:cs typeface="+mn-cs"/>
      </a:defRPr>
    </a:lvl7pPr>
    <a:lvl8pPr marL="3198846" algn="l" defTabSz="913954" rtl="0" eaLnBrk="1" latinLnBrk="0" hangingPunct="1">
      <a:defRPr sz="1199" kern="1200">
        <a:solidFill>
          <a:schemeClr val="tx1"/>
        </a:solidFill>
        <a:latin typeface="+mn-lt"/>
        <a:ea typeface="+mn-ea"/>
        <a:cs typeface="+mn-cs"/>
      </a:defRPr>
    </a:lvl8pPr>
    <a:lvl9pPr marL="3655822" algn="l" defTabSz="913954"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1600666" y="6055043"/>
            <a:ext cx="10410381" cy="11905540"/>
          </a:xfrm>
        </p:spPr>
        <p:txBody>
          <a:bodyPr anchor="t">
            <a:normAutofit/>
          </a:bodyPr>
          <a:lstStyle>
            <a:lvl1pPr algn="l">
              <a:defRPr sz="2825"/>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1600666" y="20240333"/>
            <a:ext cx="10410381" cy="5685485"/>
          </a:xfrm>
        </p:spPr>
        <p:txBody>
          <a:bodyPr anchor="b">
            <a:normAutofit/>
          </a:bodyPr>
          <a:lstStyle>
            <a:lvl1pPr marL="0" indent="0" algn="l">
              <a:lnSpc>
                <a:spcPct val="130000"/>
              </a:lnSpc>
              <a:buNone/>
              <a:defRPr sz="1271" b="1" cap="all" spc="212" baseline="0"/>
            </a:lvl1pPr>
            <a:lvl2pPr marL="322920" indent="0" algn="ctr">
              <a:buNone/>
              <a:defRPr sz="1271"/>
            </a:lvl2pPr>
            <a:lvl3pPr marL="645841" indent="0" algn="ctr">
              <a:buNone/>
              <a:defRPr sz="1271"/>
            </a:lvl3pPr>
            <a:lvl4pPr marL="968761" indent="0" algn="ctr">
              <a:buNone/>
              <a:defRPr sz="1130"/>
            </a:lvl4pPr>
            <a:lvl5pPr marL="1291681" indent="0" algn="ctr">
              <a:buNone/>
              <a:defRPr sz="1130"/>
            </a:lvl5pPr>
            <a:lvl6pPr marL="1614602" indent="0" algn="ctr">
              <a:buNone/>
              <a:defRPr sz="1130"/>
            </a:lvl6pPr>
            <a:lvl7pPr marL="1937522" indent="0" algn="ctr">
              <a:buNone/>
              <a:defRPr sz="1130"/>
            </a:lvl7pPr>
            <a:lvl8pPr marL="2260443" indent="0" algn="ctr">
              <a:buNone/>
              <a:defRPr sz="1130"/>
            </a:lvl8pPr>
            <a:lvl9pPr marL="2583363" indent="0" algn="ctr">
              <a:buNone/>
              <a:defRPr sz="113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8/29/24</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3126785097"/>
      </p:ext>
    </p:extLst>
  </p:cSld>
  <p:clrMapOvr>
    <a:masterClrMapping/>
  </p:clrMapOvr>
  <p:extLst>
    <p:ext uri="{DCECCB84-F9BA-43D5-87BE-67443E8EF086}">
      <p15:sldGuideLst xmlns:p15="http://schemas.microsoft.com/office/powerpoint/2012/main">
        <p15:guide id="1" orient="horz" pos="9536" userDrawn="1">
          <p15:clr>
            <a:srgbClr val="FBAE40"/>
          </p15:clr>
        </p15:guide>
        <p15:guide id="2" pos="673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8/29/24</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164576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16132565" y="6185262"/>
            <a:ext cx="3780934" cy="21083454"/>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1470124" y="6185259"/>
            <a:ext cx="14438258" cy="2108345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8/29/24</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389739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TWK, ohne Fakultät, Text – gelb">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3749541911"/>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TWK, ohne Fakultät, Text – gelb">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49661660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WK, ohne Fakultät, Bild – gel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chemeClr val="accent1"/>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chemeClr val="accent1"/>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4053913872"/>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WK, ohne Fakultät, Text – magenta">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645596125"/>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TWK, ohne Fakultät, Foto – magent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007D"/>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007D"/>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2332772725"/>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TWK, ohne Fakultät, Text – rot">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736399642"/>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TWK, ohne Fakultät, Foto – ro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300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300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1224826741"/>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TWK, ohne Fakultät, Text – grü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356626102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8/29/24</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3270421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TWK, ohne Fakultät, Foto – grü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64E"/>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64E"/>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3979191298"/>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TWK, ohne Fakultät, Text – cya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4103041707"/>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TWK, ohne Fakultät, Foto – cya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EE3"/>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EE3"/>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3457966928"/>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TWK, ohne Fakultät, Text – blau">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2585976883"/>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TWK, ohne Fakultät, Foto – blau">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469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469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4231804314"/>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TWK, ohne Fakultät, Text – gelb">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4185269822"/>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TWK, ohne Fakultät, Bild – gel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chemeClr val="accent1"/>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chemeClr val="accent1"/>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990870402"/>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TWK, ohne Fakultät, Text – magenta">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74381363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TWK, ohne Fakultät, Foto – magent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007D"/>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007D"/>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2001725877"/>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TWK, ohne Fakultät, Text – rot">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2446448227"/>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1600666" y="7547781"/>
            <a:ext cx="16162043" cy="13949969"/>
          </a:xfrm>
        </p:spPr>
        <p:txBody>
          <a:bodyPr anchor="b">
            <a:normAutofit/>
          </a:bodyPr>
          <a:lstStyle>
            <a:lvl1pPr>
              <a:defRPr sz="339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1600665" y="22154885"/>
            <a:ext cx="13868275" cy="4740773"/>
          </a:xfrm>
        </p:spPr>
        <p:txBody>
          <a:bodyPr>
            <a:normAutofit/>
          </a:bodyPr>
          <a:lstStyle>
            <a:lvl1pPr marL="0" indent="0">
              <a:buNone/>
              <a:defRPr sz="1413">
                <a:solidFill>
                  <a:schemeClr val="tx1">
                    <a:tint val="75000"/>
                  </a:schemeClr>
                </a:solidFill>
              </a:defRPr>
            </a:lvl1pPr>
            <a:lvl2pPr marL="322920" indent="0">
              <a:buNone/>
              <a:defRPr sz="1413">
                <a:solidFill>
                  <a:schemeClr val="tx1">
                    <a:tint val="75000"/>
                  </a:schemeClr>
                </a:solidFill>
              </a:defRPr>
            </a:lvl2pPr>
            <a:lvl3pPr marL="645841" indent="0">
              <a:buNone/>
              <a:defRPr sz="1271">
                <a:solidFill>
                  <a:schemeClr val="tx1">
                    <a:tint val="75000"/>
                  </a:schemeClr>
                </a:solidFill>
              </a:defRPr>
            </a:lvl3pPr>
            <a:lvl4pPr marL="968761" indent="0">
              <a:buNone/>
              <a:defRPr sz="1130">
                <a:solidFill>
                  <a:schemeClr val="tx1">
                    <a:tint val="75000"/>
                  </a:schemeClr>
                </a:solidFill>
              </a:defRPr>
            </a:lvl4pPr>
            <a:lvl5pPr marL="1291681" indent="0">
              <a:buNone/>
              <a:defRPr sz="1130">
                <a:solidFill>
                  <a:schemeClr val="tx1">
                    <a:tint val="75000"/>
                  </a:schemeClr>
                </a:solidFill>
              </a:defRPr>
            </a:lvl5pPr>
            <a:lvl6pPr marL="1614602" indent="0">
              <a:buNone/>
              <a:defRPr sz="1130">
                <a:solidFill>
                  <a:schemeClr val="tx1">
                    <a:tint val="75000"/>
                  </a:schemeClr>
                </a:solidFill>
              </a:defRPr>
            </a:lvl6pPr>
            <a:lvl7pPr marL="1937522" indent="0">
              <a:buNone/>
              <a:defRPr sz="1130">
                <a:solidFill>
                  <a:schemeClr val="tx1">
                    <a:tint val="75000"/>
                  </a:schemeClr>
                </a:solidFill>
              </a:defRPr>
            </a:lvl7pPr>
            <a:lvl8pPr marL="2260443" indent="0">
              <a:buNone/>
              <a:defRPr sz="1130">
                <a:solidFill>
                  <a:schemeClr val="tx1">
                    <a:tint val="75000"/>
                  </a:schemeClr>
                </a:solidFill>
              </a:defRPr>
            </a:lvl8pPr>
            <a:lvl9pPr marL="2583363" indent="0">
              <a:buNone/>
              <a:defRPr sz="113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8/29/24</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2053144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TWK, ohne Fakultät, Foto – ro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300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300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4129695235"/>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TWK, ohne Fakultät, Text – grü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90982952"/>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TWK, ohne Fakultät, Foto – grü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64E"/>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64E"/>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2732589456"/>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TWK, ohne Fakultät, Text – cya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2871487861"/>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TWK, ohne Fakultät, Foto – cya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EE3"/>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EE3"/>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1535568108"/>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TWK, ohne Fakultät, Text – blau">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587194611"/>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TWK, ohne Fakultät, Foto – blau">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469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469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43832060"/>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TWK, ohne Fakultät, Text – gelb">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dirty="0"/>
              <a:t>Mastertitelformat bearbeiten</a:t>
            </a:r>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912106879"/>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TWK, ohne Fakultät, Bild – gel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chemeClr val="accent1"/>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chemeClr val="accent1"/>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1967385004"/>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TWK, ohne Fakultät, Text – magenta">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007D"/>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179558390"/>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1603772" y="12579473"/>
            <a:ext cx="8954393" cy="141729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10825460" y="12579470"/>
            <a:ext cx="8954393" cy="141729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8/29/24</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2275576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TWK, ohne Fakultät, Foto – magent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007D"/>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007D"/>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3219129375"/>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TWK, ohne Fakultät, Text – rot">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E5300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46658467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TWK, ohne Fakultät, Foto – ro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E5300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E5300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2770319047"/>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TWK, ohne Fakultät, Text – grü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64E"/>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182094301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TWK, ohne Fakultät, Foto – grü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64E"/>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64E"/>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4012652708"/>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TWK, ohne Fakultät, Text – cyan">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9EE3"/>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3630722674"/>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TWK, ohne Fakultät, Foto – cya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9EE3"/>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9EE3"/>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1279128947"/>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TWK, ohne Fakultät, Text – blau">
    <p:spTree>
      <p:nvGrpSpPr>
        <p:cNvPr id="1" name=""/>
        <p:cNvGrpSpPr/>
        <p:nvPr/>
      </p:nvGrpSpPr>
      <p:grpSpPr>
        <a:xfrm>
          <a:off x="0" y="0"/>
          <a:ext cx="0" cy="0"/>
          <a:chOff x="0" y="0"/>
          <a:chExt cx="0" cy="0"/>
        </a:xfrm>
      </p:grpSpPr>
      <p:sp>
        <p:nvSpPr>
          <p:cNvPr id="2" name="Titel 1"/>
          <p:cNvSpPr>
            <a:spLocks noGrp="1"/>
          </p:cNvSpPr>
          <p:nvPr>
            <p:ph type="title"/>
          </p:nvPr>
        </p:nvSpPr>
        <p:spPr>
          <a:xfrm>
            <a:off x="3800478" y="2143935"/>
            <a:ext cx="14327188" cy="4642206"/>
          </a:xfrm>
        </p:spPr>
        <p:txBody>
          <a:bodyPr/>
          <a:lstStyle>
            <a:lvl1pPr algn="l">
              <a:lnSpc>
                <a:spcPct val="90000"/>
              </a:lnSpc>
              <a:defRPr/>
            </a:lvl1pPr>
          </a:lstStyle>
          <a:p>
            <a:r>
              <a:rPr lang="de-DE"/>
              <a:t>Mastertitelformat bearbeiten</a:t>
            </a:r>
            <a:endParaRPr lang="de-DE" dirty="0"/>
          </a:p>
        </p:txBody>
      </p:sp>
      <p:sp>
        <p:nvSpPr>
          <p:cNvPr id="7" name="Rechteck 6">
            <a:extLst>
              <a:ext uri="{FF2B5EF4-FFF2-40B4-BE49-F238E27FC236}">
                <a16:creationId xmlns:a16="http://schemas.microsoft.com/office/drawing/2014/main" id="{07F0DB58-B237-404C-9D96-174DF0886921}"/>
              </a:ext>
            </a:extLst>
          </p:cNvPr>
          <p:cNvSpPr/>
          <p:nvPr userDrawn="1"/>
        </p:nvSpPr>
        <p:spPr>
          <a:xfrm>
            <a:off x="769653"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8" name="Rechteck 7">
            <a:extLst>
              <a:ext uri="{FF2B5EF4-FFF2-40B4-BE49-F238E27FC236}">
                <a16:creationId xmlns:a16="http://schemas.microsoft.com/office/drawing/2014/main" id="{4305B4A1-883F-4162-A1F1-E03CCAE02B54}"/>
              </a:ext>
            </a:extLst>
          </p:cNvPr>
          <p:cNvSpPr/>
          <p:nvPr userDrawn="1"/>
        </p:nvSpPr>
        <p:spPr>
          <a:xfrm>
            <a:off x="18914778" y="1620005"/>
            <a:ext cx="1699200" cy="5598001"/>
          </a:xfrm>
          <a:prstGeom prst="rect">
            <a:avLst/>
          </a:prstGeom>
          <a:solidFill>
            <a:srgbClr val="004699"/>
          </a:solidFill>
          <a:ln>
            <a:noFill/>
          </a:ln>
        </p:spPr>
        <p:style>
          <a:lnRef idx="2">
            <a:schemeClr val="accent1">
              <a:shade val="50000"/>
            </a:schemeClr>
          </a:lnRef>
          <a:fillRef idx="1">
            <a:schemeClr val="accent1"/>
          </a:fillRef>
          <a:effectRef idx="0">
            <a:schemeClr val="accent1"/>
          </a:effectRef>
          <a:fontRef idx="minor">
            <a:schemeClr val="lt1"/>
          </a:fontRef>
        </p:style>
        <p:txBody>
          <a:bodyPr lIns="84312" tIns="42157" rIns="84312" bIns="42157" rtlCol="0" anchor="ctr"/>
          <a:lstStyle/>
          <a:p>
            <a:pPr algn="ctr"/>
            <a:endParaRPr lang="de-DE" sz="2317" dirty="0"/>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3" y="8818565"/>
            <a:ext cx="8713786" cy="10980000"/>
          </a:xfrm>
        </p:spPr>
        <p:txBody>
          <a:bodyPr anchor="ctr" anchorCtr="0"/>
          <a:lstStyle>
            <a:lvl1pPr algn="ctr">
              <a:defRPr sz="2766"/>
            </a:lvl1pPr>
          </a:lstStyle>
          <a:p>
            <a:r>
              <a:rPr lang="de-DE" dirty="0"/>
              <a:t>Bild durch Klicken auf das Symbol hinzufügen. </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1621096" y="20406639"/>
            <a:ext cx="8713786" cy="4701334"/>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sp>
        <p:nvSpPr>
          <p:cNvPr id="12" name="Textplatzhalter 12">
            <a:extLst>
              <a:ext uri="{FF2B5EF4-FFF2-40B4-BE49-F238E27FC236}">
                <a16:creationId xmlns:a16="http://schemas.microsoft.com/office/drawing/2014/main" id="{42B69A25-D9CE-43B6-86F3-AE03F882DD57}"/>
              </a:ext>
            </a:extLst>
          </p:cNvPr>
          <p:cNvSpPr>
            <a:spLocks noGrp="1"/>
          </p:cNvSpPr>
          <p:nvPr>
            <p:ph type="body" sz="quarter" idx="15"/>
          </p:nvPr>
        </p:nvSpPr>
        <p:spPr>
          <a:xfrm>
            <a:off x="11052122" y="8669939"/>
            <a:ext cx="8713786" cy="16411345"/>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4" name="Grafik 3">
            <a:extLst>
              <a:ext uri="{FF2B5EF4-FFF2-40B4-BE49-F238E27FC236}">
                <a16:creationId xmlns:a16="http://schemas.microsoft.com/office/drawing/2014/main" id="{2541181F-53CD-4199-B1D2-7AA6B0828D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7002" y="27539609"/>
            <a:ext cx="9152151" cy="1221082"/>
          </a:xfrm>
          <a:prstGeom prst="rect">
            <a:avLst/>
          </a:prstGeom>
        </p:spPr>
      </p:pic>
    </p:spTree>
    <p:extLst>
      <p:ext uri="{BB962C8B-B14F-4D97-AF65-F5344CB8AC3E}">
        <p14:creationId xmlns:p14="http://schemas.microsoft.com/office/powerpoint/2010/main" val="3995936646"/>
      </p:ext>
    </p:extLst>
  </p:cSld>
  <p:clrMapOvr>
    <a:masterClrMapping/>
  </p:clrMapOvr>
  <p:extLst>
    <p:ext uri="{DCECCB84-F9BA-43D5-87BE-67443E8EF086}">
      <p15:sldGuideLst xmlns:p15="http://schemas.microsoft.com/office/powerpoint/2012/main">
        <p15:guide id="2" orient="horz" pos="5556" userDrawn="1">
          <p15:clr>
            <a:srgbClr val="FBAE40"/>
          </p15:clr>
        </p15:guide>
        <p15:guide id="3" orient="horz" pos="1348" userDrawn="1">
          <p15:clr>
            <a:srgbClr val="FBAE40"/>
          </p15:clr>
        </p15:guide>
        <p15:guide id="4" pos="2392" userDrawn="1">
          <p15:clr>
            <a:srgbClr val="FBAE40"/>
          </p15:clr>
        </p15:guide>
        <p15:guide id="5" orient="horz" pos="12846" userDrawn="1">
          <p15:clr>
            <a:srgbClr val="FBAE40"/>
          </p15:clr>
        </p15:guide>
        <p15:guide id="6" orient="horz" pos="15795" userDrawn="1">
          <p15:clr>
            <a:srgbClr val="FBAE40"/>
          </p15:clr>
        </p15:guide>
        <p15:guide id="7" orient="horz" pos="5465"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TWK, ohne Fakultät, Foto – blau">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548149" y="21508992"/>
            <a:ext cx="11214878" cy="3484327"/>
          </a:xfrm>
        </p:spPr>
        <p:txBody>
          <a:bodyPr/>
          <a:lstStyle>
            <a:lvl1pPr algn="l">
              <a:lnSpc>
                <a:spcPct val="100000"/>
              </a:lnSpc>
              <a:defRPr sz="11156"/>
            </a:lvl1pPr>
          </a:lstStyle>
          <a:p>
            <a:r>
              <a:rPr lang="de-DE" dirty="0"/>
              <a:t>Titel hinzufügen</a:t>
            </a:r>
          </a:p>
        </p:txBody>
      </p:sp>
      <p:sp>
        <p:nvSpPr>
          <p:cNvPr id="11" name="Bildplatzhalter 10">
            <a:extLst>
              <a:ext uri="{FF2B5EF4-FFF2-40B4-BE49-F238E27FC236}">
                <a16:creationId xmlns:a16="http://schemas.microsoft.com/office/drawing/2014/main" id="{A1391A77-18DE-4F2C-9112-C23000799E10}"/>
              </a:ext>
            </a:extLst>
          </p:cNvPr>
          <p:cNvSpPr>
            <a:spLocks noGrp="1"/>
          </p:cNvSpPr>
          <p:nvPr>
            <p:ph type="pic" sz="quarter" idx="13" hasCustomPrompt="1"/>
          </p:nvPr>
        </p:nvSpPr>
        <p:spPr>
          <a:xfrm>
            <a:off x="1619252" y="4824002"/>
            <a:ext cx="18143999" cy="16056001"/>
          </a:xfrm>
        </p:spPr>
        <p:txBody>
          <a:bodyPr anchor="ctr" anchorCtr="0"/>
          <a:lstStyle>
            <a:lvl1pPr algn="ctr">
              <a:defRPr sz="2766" baseline="0"/>
            </a:lvl1pPr>
          </a:lstStyle>
          <a:p>
            <a:r>
              <a:rPr lang="de-DE" dirty="0"/>
              <a:t>Bild durch Klicken auf das Symbol hinzufügen.  </a:t>
            </a:r>
            <a:br>
              <a:rPr lang="de-DE" dirty="0"/>
            </a:br>
            <a:r>
              <a:rPr lang="de-DE" dirty="0"/>
              <a:t>Nach Einfügen des Bildes ggf. die Tapes wieder in den Vordergrund bringen.</a:t>
            </a:r>
          </a:p>
        </p:txBody>
      </p:sp>
      <p:sp>
        <p:nvSpPr>
          <p:cNvPr id="13" name="Textplatzhalter 12">
            <a:extLst>
              <a:ext uri="{FF2B5EF4-FFF2-40B4-BE49-F238E27FC236}">
                <a16:creationId xmlns:a16="http://schemas.microsoft.com/office/drawing/2014/main" id="{DF4398A2-1D4B-4BB9-A768-E835998FDAB1}"/>
              </a:ext>
            </a:extLst>
          </p:cNvPr>
          <p:cNvSpPr>
            <a:spLocks noGrp="1"/>
          </p:cNvSpPr>
          <p:nvPr>
            <p:ph type="body" sz="quarter" idx="14"/>
          </p:nvPr>
        </p:nvSpPr>
        <p:spPr>
          <a:xfrm>
            <a:off x="8693153" y="25795802"/>
            <a:ext cx="11070098" cy="2874451"/>
          </a:xfrm>
        </p:spPr>
        <p:txBody>
          <a:bodyPr/>
          <a:lstStyle>
            <a:lvl1pPr>
              <a:lnSpc>
                <a:spcPct val="105000"/>
              </a:lnSpc>
              <a:defRPr/>
            </a:lvl1pPr>
            <a:lvl2pPr>
              <a:lnSpc>
                <a:spcPct val="105000"/>
              </a:lnSpc>
              <a:spcAft>
                <a:spcPts val="0"/>
              </a:spcAft>
              <a:defRPr/>
            </a:lvl2pPr>
          </a:lstStyle>
          <a:p>
            <a:pPr lvl="0"/>
            <a:r>
              <a:rPr lang="de-DE"/>
              <a:t>Mastertextformat bearbeiten
Zweite Ebene
Dritte Ebene
Vierte Ebene
Fünfte Ebene</a:t>
            </a:r>
            <a:endParaRPr lang="de-DE" dirty="0"/>
          </a:p>
        </p:txBody>
      </p:sp>
      <p:pic>
        <p:nvPicPr>
          <p:cNvPr id="9" name="Grafik 8">
            <a:extLst>
              <a:ext uri="{FF2B5EF4-FFF2-40B4-BE49-F238E27FC236}">
                <a16:creationId xmlns:a16="http://schemas.microsoft.com/office/drawing/2014/main" id="{B8C63932-A0CB-4001-BDA0-D918DD058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1013" y="1574342"/>
            <a:ext cx="9152151" cy="1221082"/>
          </a:xfrm>
          <a:prstGeom prst="rect">
            <a:avLst/>
          </a:prstGeom>
        </p:spPr>
      </p:pic>
      <p:sp>
        <p:nvSpPr>
          <p:cNvPr id="4" name="Textplatzhalter 3">
            <a:extLst>
              <a:ext uri="{FF2B5EF4-FFF2-40B4-BE49-F238E27FC236}">
                <a16:creationId xmlns:a16="http://schemas.microsoft.com/office/drawing/2014/main" id="{43F01712-2D53-46CD-A631-D2500FA0EF7A}"/>
              </a:ext>
            </a:extLst>
          </p:cNvPr>
          <p:cNvSpPr>
            <a:spLocks noGrp="1"/>
          </p:cNvSpPr>
          <p:nvPr>
            <p:ph type="body" sz="quarter" idx="15" hasCustomPrompt="1"/>
          </p:nvPr>
        </p:nvSpPr>
        <p:spPr>
          <a:xfrm>
            <a:off x="957604" y="8351842"/>
            <a:ext cx="1979999" cy="8999539"/>
          </a:xfrm>
          <a:solidFill>
            <a:srgbClr val="004699"/>
          </a:solidFill>
        </p:spPr>
        <p:txBody>
          <a:bodyPr/>
          <a:lstStyle>
            <a:lvl1pPr>
              <a:defRPr sz="305">
                <a:solidFill>
                  <a:schemeClr val="accent1"/>
                </a:solidFill>
              </a:defRPr>
            </a:lvl1pPr>
          </a:lstStyle>
          <a:p>
            <a:pPr lvl="0"/>
            <a:r>
              <a:rPr lang="en-US" dirty="0"/>
              <a:t>.</a:t>
            </a:r>
            <a:endParaRPr lang="de-DE" dirty="0"/>
          </a:p>
        </p:txBody>
      </p:sp>
      <p:sp>
        <p:nvSpPr>
          <p:cNvPr id="10" name="Textplatzhalter 3">
            <a:extLst>
              <a:ext uri="{FF2B5EF4-FFF2-40B4-BE49-F238E27FC236}">
                <a16:creationId xmlns:a16="http://schemas.microsoft.com/office/drawing/2014/main" id="{101DC80F-1C7E-45E3-8D05-F05106688F73}"/>
              </a:ext>
            </a:extLst>
          </p:cNvPr>
          <p:cNvSpPr>
            <a:spLocks noGrp="1"/>
          </p:cNvSpPr>
          <p:nvPr>
            <p:ph type="body" sz="quarter" idx="16" hasCustomPrompt="1"/>
          </p:nvPr>
        </p:nvSpPr>
        <p:spPr>
          <a:xfrm>
            <a:off x="18446403" y="8352001"/>
            <a:ext cx="1979999" cy="8999539"/>
          </a:xfrm>
          <a:solidFill>
            <a:srgbClr val="004699"/>
          </a:solidFill>
        </p:spPr>
        <p:txBody>
          <a:bodyPr/>
          <a:lstStyle>
            <a:lvl1pPr algn="l">
              <a:defRPr sz="305">
                <a:solidFill>
                  <a:schemeClr val="accent1"/>
                </a:solidFill>
              </a:defRPr>
            </a:lvl1pPr>
          </a:lstStyle>
          <a:p>
            <a:pPr lvl="0"/>
            <a:r>
              <a:rPr lang="de-DE" dirty="0"/>
              <a:t>1</a:t>
            </a:r>
          </a:p>
        </p:txBody>
      </p:sp>
    </p:spTree>
    <p:extLst>
      <p:ext uri="{BB962C8B-B14F-4D97-AF65-F5344CB8AC3E}">
        <p14:creationId xmlns:p14="http://schemas.microsoft.com/office/powerpoint/2010/main" val="3016005276"/>
      </p:ext>
    </p:extLst>
  </p:cSld>
  <p:clrMapOvr>
    <a:masterClrMapping/>
  </p:clrMapOvr>
  <p:extLst>
    <p:ext uri="{DCECCB84-F9BA-43D5-87BE-67443E8EF086}">
      <p15:sldGuideLst xmlns:p15="http://schemas.microsoft.com/office/powerpoint/2012/main">
        <p15:guide id="1" orient="horz" pos="3038" userDrawn="1">
          <p15:clr>
            <a:srgbClr val="FBAE40"/>
          </p15:clr>
        </p15:guide>
        <p15:guide id="6" orient="horz" pos="13817" userDrawn="1">
          <p15:clr>
            <a:srgbClr val="FBAE40"/>
          </p15:clr>
        </p15:guide>
        <p15:guide id="7" orient="horz" pos="16338" userDrawn="1">
          <p15:clr>
            <a:srgbClr val="FBAE40"/>
          </p15:clr>
        </p15:guide>
        <p15:guide id="8" pos="538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1600664" y="6055040"/>
            <a:ext cx="18315622" cy="41486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1600665" y="10203660"/>
            <a:ext cx="8918520" cy="3069778"/>
          </a:xfrm>
        </p:spPr>
        <p:txBody>
          <a:bodyPr anchor="b">
            <a:normAutofit/>
          </a:bodyPr>
          <a:lstStyle>
            <a:lvl1pPr marL="0" indent="0">
              <a:buNone/>
              <a:defRPr sz="1271" b="1" cap="all" spc="212" baseline="0"/>
            </a:lvl1pPr>
            <a:lvl2pPr marL="322920" indent="0">
              <a:buNone/>
              <a:defRPr sz="1271" b="1"/>
            </a:lvl2pPr>
            <a:lvl3pPr marL="645841" indent="0">
              <a:buNone/>
              <a:defRPr sz="1271" b="1"/>
            </a:lvl3pPr>
            <a:lvl4pPr marL="968761" indent="0">
              <a:buNone/>
              <a:defRPr sz="1130" b="1"/>
            </a:lvl4pPr>
            <a:lvl5pPr marL="1291681" indent="0">
              <a:buNone/>
              <a:defRPr sz="1130" b="1"/>
            </a:lvl5pPr>
            <a:lvl6pPr marL="1614602" indent="0">
              <a:buNone/>
              <a:defRPr sz="1130" b="1"/>
            </a:lvl6pPr>
            <a:lvl7pPr marL="1937522" indent="0">
              <a:buNone/>
              <a:defRPr sz="1130" b="1"/>
            </a:lvl7pPr>
            <a:lvl8pPr marL="2260443" indent="0">
              <a:buNone/>
              <a:defRPr sz="1130" b="1"/>
            </a:lvl8pPr>
            <a:lvl9pPr marL="2583363" indent="0">
              <a:buNone/>
              <a:defRPr sz="113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1600665" y="13273440"/>
            <a:ext cx="8918520" cy="140513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10825460" y="10203660"/>
            <a:ext cx="9090826" cy="3069778"/>
          </a:xfrm>
        </p:spPr>
        <p:txBody>
          <a:bodyPr anchor="b">
            <a:normAutofit/>
          </a:bodyPr>
          <a:lstStyle>
            <a:lvl1pPr marL="0" indent="0">
              <a:buNone/>
              <a:defRPr sz="1271" b="1" cap="all" spc="212" baseline="0"/>
            </a:lvl1pPr>
            <a:lvl2pPr marL="322920" indent="0">
              <a:buNone/>
              <a:defRPr sz="1271" b="1"/>
            </a:lvl2pPr>
            <a:lvl3pPr marL="645841" indent="0">
              <a:buNone/>
              <a:defRPr sz="1271" b="1"/>
            </a:lvl3pPr>
            <a:lvl4pPr marL="968761" indent="0">
              <a:buNone/>
              <a:defRPr sz="1130" b="1"/>
            </a:lvl4pPr>
            <a:lvl5pPr marL="1291681" indent="0">
              <a:buNone/>
              <a:defRPr sz="1130" b="1"/>
            </a:lvl5pPr>
            <a:lvl6pPr marL="1614602" indent="0">
              <a:buNone/>
              <a:defRPr sz="1130" b="1"/>
            </a:lvl6pPr>
            <a:lvl7pPr marL="1937522" indent="0">
              <a:buNone/>
              <a:defRPr sz="1130" b="1"/>
            </a:lvl7pPr>
            <a:lvl8pPr marL="2260443" indent="0">
              <a:buNone/>
              <a:defRPr sz="1130" b="1"/>
            </a:lvl8pPr>
            <a:lvl9pPr marL="2583363" indent="0">
              <a:buNone/>
              <a:defRPr sz="113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10825460" y="13273440"/>
            <a:ext cx="9090826" cy="140513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8/29/24</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247350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8/29/24</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23656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8/29/24</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59812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1600665" y="6458703"/>
            <a:ext cx="6769021" cy="6496271"/>
          </a:xfrm>
        </p:spPr>
        <p:txBody>
          <a:bodyPr anchor="t"/>
          <a:lstStyle>
            <a:lvl1pPr>
              <a:defRPr sz="226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9090826" y="4359072"/>
            <a:ext cx="10825460" cy="21515024"/>
          </a:xfrm>
        </p:spPr>
        <p:txBody>
          <a:bodyPr>
            <a:normAutofit/>
          </a:bodyPr>
          <a:lstStyle>
            <a:lvl1pPr>
              <a:defRPr sz="1978"/>
            </a:lvl1pPr>
            <a:lvl2pPr>
              <a:defRPr sz="1695"/>
            </a:lvl2pPr>
            <a:lvl3pPr>
              <a:defRPr sz="1413"/>
            </a:lvl3pPr>
            <a:lvl4pPr>
              <a:defRPr sz="1271"/>
            </a:lvl4pPr>
            <a:lvl5pPr>
              <a:defRPr sz="1271"/>
            </a:lvl5pPr>
            <a:lvl6pPr>
              <a:defRPr sz="1271"/>
            </a:lvl6pPr>
            <a:lvl7pPr>
              <a:defRPr sz="1271"/>
            </a:lvl7pPr>
            <a:lvl8pPr>
              <a:defRPr sz="1271"/>
            </a:lvl8pPr>
            <a:lvl9pPr>
              <a:defRPr sz="127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1600665" y="12954977"/>
            <a:ext cx="6769021" cy="12954158"/>
          </a:xfrm>
        </p:spPr>
        <p:txBody>
          <a:bodyPr/>
          <a:lstStyle>
            <a:lvl1pPr marL="0" indent="0">
              <a:buNone/>
              <a:defRPr sz="1130"/>
            </a:lvl1pPr>
            <a:lvl2pPr marL="322920" indent="0">
              <a:buNone/>
              <a:defRPr sz="989"/>
            </a:lvl2pPr>
            <a:lvl3pPr marL="645841" indent="0">
              <a:buNone/>
              <a:defRPr sz="848"/>
            </a:lvl3pPr>
            <a:lvl4pPr marL="968761" indent="0">
              <a:buNone/>
              <a:defRPr sz="706"/>
            </a:lvl4pPr>
            <a:lvl5pPr marL="1291681" indent="0">
              <a:buNone/>
              <a:defRPr sz="706"/>
            </a:lvl5pPr>
            <a:lvl6pPr marL="1614602" indent="0">
              <a:buNone/>
              <a:defRPr sz="706"/>
            </a:lvl6pPr>
            <a:lvl7pPr marL="1937522" indent="0">
              <a:buNone/>
              <a:defRPr sz="706"/>
            </a:lvl7pPr>
            <a:lvl8pPr marL="2260443" indent="0">
              <a:buNone/>
              <a:defRPr sz="706"/>
            </a:lvl8pPr>
            <a:lvl9pPr marL="2583363" indent="0">
              <a:buNone/>
              <a:defRPr sz="706"/>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8/29/24</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14167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1600665" y="6458703"/>
            <a:ext cx="6769021" cy="6496271"/>
          </a:xfrm>
        </p:spPr>
        <p:txBody>
          <a:bodyPr anchor="t"/>
          <a:lstStyle>
            <a:lvl1pPr>
              <a:defRPr sz="226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9090826" y="4359072"/>
            <a:ext cx="10825460" cy="21515024"/>
          </a:xfrm>
        </p:spPr>
        <p:txBody>
          <a:bodyPr anchor="t"/>
          <a:lstStyle>
            <a:lvl1pPr marL="0" indent="0">
              <a:buNone/>
              <a:defRPr sz="2260"/>
            </a:lvl1pPr>
            <a:lvl2pPr marL="322920" indent="0">
              <a:buNone/>
              <a:defRPr sz="1978"/>
            </a:lvl2pPr>
            <a:lvl3pPr marL="645841" indent="0">
              <a:buNone/>
              <a:defRPr sz="1695"/>
            </a:lvl3pPr>
            <a:lvl4pPr marL="968761" indent="0">
              <a:buNone/>
              <a:defRPr sz="1413"/>
            </a:lvl4pPr>
            <a:lvl5pPr marL="1291681" indent="0">
              <a:buNone/>
              <a:defRPr sz="1413"/>
            </a:lvl5pPr>
            <a:lvl6pPr marL="1614602" indent="0">
              <a:buNone/>
              <a:defRPr sz="1413"/>
            </a:lvl6pPr>
            <a:lvl7pPr marL="1937522" indent="0">
              <a:buNone/>
              <a:defRPr sz="1413"/>
            </a:lvl7pPr>
            <a:lvl8pPr marL="2260443" indent="0">
              <a:buNone/>
              <a:defRPr sz="1413"/>
            </a:lvl8pPr>
            <a:lvl9pPr marL="2583363" indent="0">
              <a:buNone/>
              <a:defRPr sz="1413"/>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1600665" y="12954977"/>
            <a:ext cx="6769021" cy="12954158"/>
          </a:xfrm>
        </p:spPr>
        <p:txBody>
          <a:bodyPr/>
          <a:lstStyle>
            <a:lvl1pPr marL="0" indent="0">
              <a:buNone/>
              <a:defRPr sz="1130"/>
            </a:lvl1pPr>
            <a:lvl2pPr marL="322920" indent="0">
              <a:buNone/>
              <a:defRPr sz="989"/>
            </a:lvl2pPr>
            <a:lvl3pPr marL="645841" indent="0">
              <a:buNone/>
              <a:defRPr sz="848"/>
            </a:lvl3pPr>
            <a:lvl4pPr marL="968761" indent="0">
              <a:buNone/>
              <a:defRPr sz="706"/>
            </a:lvl4pPr>
            <a:lvl5pPr marL="1291681" indent="0">
              <a:buNone/>
              <a:defRPr sz="706"/>
            </a:lvl5pPr>
            <a:lvl6pPr marL="1614602" indent="0">
              <a:buNone/>
              <a:defRPr sz="706"/>
            </a:lvl6pPr>
            <a:lvl7pPr marL="1937522" indent="0">
              <a:buNone/>
              <a:defRPr sz="706"/>
            </a:lvl7pPr>
            <a:lvl8pPr marL="2260443" indent="0">
              <a:buNone/>
              <a:defRPr sz="706"/>
            </a:lvl8pPr>
            <a:lvl9pPr marL="2583363" indent="0">
              <a:buNone/>
              <a:defRPr sz="706"/>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8/29/24</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‹Nr.›</a:t>
            </a:fld>
            <a:endParaRPr lang="en-US" dirty="0"/>
          </a:p>
        </p:txBody>
      </p:sp>
    </p:spTree>
    <p:extLst>
      <p:ext uri="{BB962C8B-B14F-4D97-AF65-F5344CB8AC3E}">
        <p14:creationId xmlns:p14="http://schemas.microsoft.com/office/powerpoint/2010/main" val="18462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1603772" y="6055047"/>
            <a:ext cx="18176081" cy="524262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1603770" y="11297674"/>
            <a:ext cx="18176081" cy="149330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1600664" y="28060639"/>
            <a:ext cx="4811316" cy="1611875"/>
          </a:xfrm>
          <a:prstGeom prst="rect">
            <a:avLst/>
          </a:prstGeom>
        </p:spPr>
        <p:txBody>
          <a:bodyPr vert="horz" lIns="91440" tIns="45720" rIns="91440" bIns="45720" rtlCol="0" anchor="ctr"/>
          <a:lstStyle>
            <a:lvl1pPr algn="l">
              <a:defRPr sz="636" b="1" cap="all" spc="212" baseline="0">
                <a:solidFill>
                  <a:schemeClr val="tx1"/>
                </a:solidFill>
              </a:defRPr>
            </a:lvl1pPr>
          </a:lstStyle>
          <a:p>
            <a:fld id="{E857DF4D-D974-434D-9D64-40B7405DF5F0}" type="datetimeFigureOut">
              <a:rPr lang="en-US" dirty="0"/>
              <a:t>8/29/24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11869776" y="28060639"/>
            <a:ext cx="7086435" cy="1611875"/>
          </a:xfrm>
          <a:prstGeom prst="rect">
            <a:avLst/>
          </a:prstGeom>
        </p:spPr>
        <p:txBody>
          <a:bodyPr vert="horz" lIns="91440" tIns="45720" rIns="91440" bIns="45720" rtlCol="0" anchor="ctr"/>
          <a:lstStyle>
            <a:lvl1pPr algn="r">
              <a:defRPr sz="636" b="1" cap="all" spc="212"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8956210" y="28060639"/>
            <a:ext cx="1268099" cy="1611875"/>
          </a:xfrm>
          <a:prstGeom prst="rect">
            <a:avLst/>
          </a:prstGeom>
        </p:spPr>
        <p:txBody>
          <a:bodyPr vert="horz" lIns="91440" tIns="45720" rIns="91440" bIns="45720" rtlCol="0" anchor="ctr"/>
          <a:lstStyle>
            <a:lvl1pPr algn="r">
              <a:defRPr sz="636" b="1" cap="all" spc="212" baseline="0">
                <a:solidFill>
                  <a:schemeClr val="tx1"/>
                </a:solidFill>
              </a:defRPr>
            </a:lvl1pPr>
          </a:lstStyle>
          <a:p>
            <a:fld id="{70C12960-6E85-460F-B6E3-5B82CB31AF3D}" type="slidenum">
              <a:rPr lang="en-US" dirty="0"/>
              <a:t>‹Nr.›</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1737420" y="4551440"/>
            <a:ext cx="171683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99280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9536" userDrawn="1">
          <p15:clr>
            <a:srgbClr val="F26B43"/>
          </p15:clr>
        </p15:guide>
        <p15:guide id="4" pos="6735" userDrawn="1">
          <p15:clr>
            <a:srgbClr val="F26B43"/>
          </p15:clr>
        </p15:guide>
        <p15:guide id="5" pos="1010" userDrawn="1">
          <p15:clr>
            <a:srgbClr val="F26B43"/>
          </p15:clr>
        </p15:guide>
        <p15:guide id="6" orient="horz" pos="381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614991" y="1616079"/>
            <a:ext cx="10152062" cy="4642206"/>
          </a:xfrm>
          <a:prstGeom prst="rect">
            <a:avLst/>
          </a:prstGeom>
        </p:spPr>
        <p:txBody>
          <a:bodyPr vert="horz" lIns="0" tIns="0" rIns="0" bIns="0" rtlCol="0" anchor="t" anchorCtr="0">
            <a:noAutofit/>
          </a:bodyPr>
          <a:lstStyle/>
          <a:p>
            <a:r>
              <a:rPr lang="de-DE" dirty="0"/>
              <a:t>Titelmaster</a:t>
            </a:r>
          </a:p>
        </p:txBody>
      </p:sp>
      <p:sp>
        <p:nvSpPr>
          <p:cNvPr id="3" name="Textplatzhalter 2"/>
          <p:cNvSpPr>
            <a:spLocks noGrp="1"/>
          </p:cNvSpPr>
          <p:nvPr>
            <p:ph type="body" idx="1"/>
          </p:nvPr>
        </p:nvSpPr>
        <p:spPr>
          <a:xfrm>
            <a:off x="1619254" y="7064223"/>
            <a:ext cx="18146712" cy="19980241"/>
          </a:xfrm>
          <a:prstGeom prst="rect">
            <a:avLst/>
          </a:prstGeom>
        </p:spPr>
        <p:txBody>
          <a:bodyPr vert="horz" lIns="0" tIns="0" rIns="0" bIns="0" numCol="1" spcCol="720072"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59248835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lvl1pPr algn="ctr" defTabSz="2721885" rtl="0" eaLnBrk="1" latinLnBrk="0" hangingPunct="1">
        <a:lnSpc>
          <a:spcPct val="90000"/>
        </a:lnSpc>
        <a:spcBef>
          <a:spcPct val="0"/>
        </a:spcBef>
        <a:buNone/>
        <a:defRPr sz="13644" kern="1200">
          <a:solidFill>
            <a:schemeClr val="tx1"/>
          </a:solidFill>
          <a:latin typeface="Source Sans Pro Light" panose="020B0403030403020204" pitchFamily="34" charset="0"/>
          <a:ea typeface="+mj-ea"/>
          <a:cs typeface="+mj-cs"/>
        </a:defRPr>
      </a:lvl1pPr>
    </p:titleStyle>
    <p:bodyStyle>
      <a:lvl1pPr marL="0" indent="0" algn="l" defTabSz="2721885" rtl="0" eaLnBrk="1" latinLnBrk="0" hangingPunct="1">
        <a:lnSpc>
          <a:spcPct val="105000"/>
        </a:lnSpc>
        <a:spcBef>
          <a:spcPts val="0"/>
        </a:spcBef>
        <a:buFont typeface="Arial" panose="020B0604020202020204" pitchFamily="34" charset="0"/>
        <a:buNone/>
        <a:defRPr sz="3688" kern="1200">
          <a:solidFill>
            <a:schemeClr val="tx1"/>
          </a:solidFill>
          <a:latin typeface="Source Sans Pro Semibold" panose="020B0603030403020204" pitchFamily="34" charset="0"/>
          <a:ea typeface="+mn-ea"/>
          <a:cs typeface="+mn-cs"/>
        </a:defRPr>
      </a:lvl1pPr>
      <a:lvl2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2pPr>
      <a:lvl3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3pPr>
      <a:lvl4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4pPr>
      <a:lvl5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5pPr>
      <a:lvl6pPr marL="7485186"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6pPr>
      <a:lvl7pPr marL="884613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7pPr>
      <a:lvl8pPr marL="1020707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8pPr>
      <a:lvl9pPr marL="11568017"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9pPr>
    </p:bodyStyle>
    <p:otherStyle>
      <a:defPPr>
        <a:defRPr lang="de-DE"/>
      </a:defPPr>
      <a:lvl1pPr marL="0" algn="l" defTabSz="2721885" rtl="0" eaLnBrk="1" latinLnBrk="0" hangingPunct="1">
        <a:defRPr sz="5346" kern="1200">
          <a:solidFill>
            <a:schemeClr val="tx1"/>
          </a:solidFill>
          <a:latin typeface="+mn-lt"/>
          <a:ea typeface="+mn-ea"/>
          <a:cs typeface="+mn-cs"/>
        </a:defRPr>
      </a:lvl1pPr>
      <a:lvl2pPr marL="1360943" algn="l" defTabSz="2721885" rtl="0" eaLnBrk="1" latinLnBrk="0" hangingPunct="1">
        <a:defRPr sz="5346" kern="1200">
          <a:solidFill>
            <a:schemeClr val="tx1"/>
          </a:solidFill>
          <a:latin typeface="+mn-lt"/>
          <a:ea typeface="+mn-ea"/>
          <a:cs typeface="+mn-cs"/>
        </a:defRPr>
      </a:lvl2pPr>
      <a:lvl3pPr marL="2721885" algn="l" defTabSz="2721885" rtl="0" eaLnBrk="1" latinLnBrk="0" hangingPunct="1">
        <a:defRPr sz="5346" kern="1200">
          <a:solidFill>
            <a:schemeClr val="tx1"/>
          </a:solidFill>
          <a:latin typeface="+mn-lt"/>
          <a:ea typeface="+mn-ea"/>
          <a:cs typeface="+mn-cs"/>
        </a:defRPr>
      </a:lvl3pPr>
      <a:lvl4pPr marL="4082828" algn="l" defTabSz="2721885" rtl="0" eaLnBrk="1" latinLnBrk="0" hangingPunct="1">
        <a:defRPr sz="5346" kern="1200">
          <a:solidFill>
            <a:schemeClr val="tx1"/>
          </a:solidFill>
          <a:latin typeface="+mn-lt"/>
          <a:ea typeface="+mn-ea"/>
          <a:cs typeface="+mn-cs"/>
        </a:defRPr>
      </a:lvl4pPr>
      <a:lvl5pPr marL="5443774" algn="l" defTabSz="2721885" rtl="0" eaLnBrk="1" latinLnBrk="0" hangingPunct="1">
        <a:defRPr sz="5346" kern="1200">
          <a:solidFill>
            <a:schemeClr val="tx1"/>
          </a:solidFill>
          <a:latin typeface="+mn-lt"/>
          <a:ea typeface="+mn-ea"/>
          <a:cs typeface="+mn-cs"/>
        </a:defRPr>
      </a:lvl5pPr>
      <a:lvl6pPr marL="6804716" algn="l" defTabSz="2721885" rtl="0" eaLnBrk="1" latinLnBrk="0" hangingPunct="1">
        <a:defRPr sz="5346" kern="1200">
          <a:solidFill>
            <a:schemeClr val="tx1"/>
          </a:solidFill>
          <a:latin typeface="+mn-lt"/>
          <a:ea typeface="+mn-ea"/>
          <a:cs typeface="+mn-cs"/>
        </a:defRPr>
      </a:lvl6pPr>
      <a:lvl7pPr marL="8165659" algn="l" defTabSz="2721885" rtl="0" eaLnBrk="1" latinLnBrk="0" hangingPunct="1">
        <a:defRPr sz="5346" kern="1200">
          <a:solidFill>
            <a:schemeClr val="tx1"/>
          </a:solidFill>
          <a:latin typeface="+mn-lt"/>
          <a:ea typeface="+mn-ea"/>
          <a:cs typeface="+mn-cs"/>
        </a:defRPr>
      </a:lvl7pPr>
      <a:lvl8pPr marL="9526600" algn="l" defTabSz="2721885" rtl="0" eaLnBrk="1" latinLnBrk="0" hangingPunct="1">
        <a:defRPr sz="5346" kern="1200">
          <a:solidFill>
            <a:schemeClr val="tx1"/>
          </a:solidFill>
          <a:latin typeface="+mn-lt"/>
          <a:ea typeface="+mn-ea"/>
          <a:cs typeface="+mn-cs"/>
        </a:defRPr>
      </a:lvl8pPr>
      <a:lvl9pPr marL="10887543" algn="l" defTabSz="2721885" rtl="0" eaLnBrk="1" latinLnBrk="0" hangingPunct="1">
        <a:defRPr sz="53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614991" y="1616079"/>
            <a:ext cx="10152062" cy="4642206"/>
          </a:xfrm>
          <a:prstGeom prst="rect">
            <a:avLst/>
          </a:prstGeom>
        </p:spPr>
        <p:txBody>
          <a:bodyPr vert="horz" lIns="0" tIns="0" rIns="0" bIns="0" rtlCol="0" anchor="t" anchorCtr="0">
            <a:noAutofit/>
          </a:bodyPr>
          <a:lstStyle/>
          <a:p>
            <a:r>
              <a:rPr lang="de-DE" dirty="0"/>
              <a:t>Titelmaster</a:t>
            </a:r>
          </a:p>
        </p:txBody>
      </p:sp>
      <p:sp>
        <p:nvSpPr>
          <p:cNvPr id="3" name="Textplatzhalter 2"/>
          <p:cNvSpPr>
            <a:spLocks noGrp="1"/>
          </p:cNvSpPr>
          <p:nvPr>
            <p:ph type="body" idx="1"/>
          </p:nvPr>
        </p:nvSpPr>
        <p:spPr>
          <a:xfrm>
            <a:off x="1619254" y="7064223"/>
            <a:ext cx="18146712" cy="19980241"/>
          </a:xfrm>
          <a:prstGeom prst="rect">
            <a:avLst/>
          </a:prstGeom>
        </p:spPr>
        <p:txBody>
          <a:bodyPr vert="horz" lIns="0" tIns="0" rIns="0" bIns="0" numCol="1" spcCol="720072"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7480681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10" r:id="rId3"/>
    <p:sldLayoutId id="2147483811" r:id="rId4"/>
    <p:sldLayoutId id="2147483822" r:id="rId5"/>
    <p:sldLayoutId id="2147483823" r:id="rId6"/>
    <p:sldLayoutId id="2147483834" r:id="rId7"/>
    <p:sldLayoutId id="2147483835" r:id="rId8"/>
    <p:sldLayoutId id="2147483846" r:id="rId9"/>
    <p:sldLayoutId id="2147483847" r:id="rId10"/>
    <p:sldLayoutId id="2147483858" r:id="rId11"/>
    <p:sldLayoutId id="2147483859" r:id="rId12"/>
  </p:sldLayoutIdLst>
  <p:hf sldNum="0" hdr="0" ftr="0" dt="0"/>
  <p:txStyles>
    <p:titleStyle>
      <a:lvl1pPr algn="ctr" defTabSz="2721885" rtl="0" eaLnBrk="1" latinLnBrk="0" hangingPunct="1">
        <a:lnSpc>
          <a:spcPct val="90000"/>
        </a:lnSpc>
        <a:spcBef>
          <a:spcPct val="0"/>
        </a:spcBef>
        <a:buNone/>
        <a:defRPr sz="13644" kern="1200">
          <a:solidFill>
            <a:schemeClr val="tx1"/>
          </a:solidFill>
          <a:latin typeface="Source Sans Pro Light" panose="020B0403030403020204" pitchFamily="34" charset="0"/>
          <a:ea typeface="+mj-ea"/>
          <a:cs typeface="+mj-cs"/>
        </a:defRPr>
      </a:lvl1pPr>
    </p:titleStyle>
    <p:bodyStyle>
      <a:lvl1pPr marL="0" indent="0" algn="l" defTabSz="2721885" rtl="0" eaLnBrk="1" latinLnBrk="0" hangingPunct="1">
        <a:lnSpc>
          <a:spcPct val="105000"/>
        </a:lnSpc>
        <a:spcBef>
          <a:spcPts val="0"/>
        </a:spcBef>
        <a:buFont typeface="Arial" panose="020B0604020202020204" pitchFamily="34" charset="0"/>
        <a:buNone/>
        <a:defRPr sz="3688" kern="1200">
          <a:solidFill>
            <a:schemeClr val="tx1"/>
          </a:solidFill>
          <a:latin typeface="Source Sans Pro Semibold" panose="020B0603030403020204" pitchFamily="34" charset="0"/>
          <a:ea typeface="+mn-ea"/>
          <a:cs typeface="+mn-cs"/>
        </a:defRPr>
      </a:lvl1pPr>
      <a:lvl2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2pPr>
      <a:lvl3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3pPr>
      <a:lvl4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4pPr>
      <a:lvl5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5pPr>
      <a:lvl6pPr marL="7485186"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6pPr>
      <a:lvl7pPr marL="884613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7pPr>
      <a:lvl8pPr marL="1020707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8pPr>
      <a:lvl9pPr marL="11568017"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9pPr>
    </p:bodyStyle>
    <p:otherStyle>
      <a:defPPr>
        <a:defRPr lang="de-DE"/>
      </a:defPPr>
      <a:lvl1pPr marL="0" algn="l" defTabSz="2721885" rtl="0" eaLnBrk="1" latinLnBrk="0" hangingPunct="1">
        <a:defRPr sz="5346" kern="1200">
          <a:solidFill>
            <a:schemeClr val="tx1"/>
          </a:solidFill>
          <a:latin typeface="+mn-lt"/>
          <a:ea typeface="+mn-ea"/>
          <a:cs typeface="+mn-cs"/>
        </a:defRPr>
      </a:lvl1pPr>
      <a:lvl2pPr marL="1360943" algn="l" defTabSz="2721885" rtl="0" eaLnBrk="1" latinLnBrk="0" hangingPunct="1">
        <a:defRPr sz="5346" kern="1200">
          <a:solidFill>
            <a:schemeClr val="tx1"/>
          </a:solidFill>
          <a:latin typeface="+mn-lt"/>
          <a:ea typeface="+mn-ea"/>
          <a:cs typeface="+mn-cs"/>
        </a:defRPr>
      </a:lvl2pPr>
      <a:lvl3pPr marL="2721885" algn="l" defTabSz="2721885" rtl="0" eaLnBrk="1" latinLnBrk="0" hangingPunct="1">
        <a:defRPr sz="5346" kern="1200">
          <a:solidFill>
            <a:schemeClr val="tx1"/>
          </a:solidFill>
          <a:latin typeface="+mn-lt"/>
          <a:ea typeface="+mn-ea"/>
          <a:cs typeface="+mn-cs"/>
        </a:defRPr>
      </a:lvl3pPr>
      <a:lvl4pPr marL="4082828" algn="l" defTabSz="2721885" rtl="0" eaLnBrk="1" latinLnBrk="0" hangingPunct="1">
        <a:defRPr sz="5346" kern="1200">
          <a:solidFill>
            <a:schemeClr val="tx1"/>
          </a:solidFill>
          <a:latin typeface="+mn-lt"/>
          <a:ea typeface="+mn-ea"/>
          <a:cs typeface="+mn-cs"/>
        </a:defRPr>
      </a:lvl4pPr>
      <a:lvl5pPr marL="5443774" algn="l" defTabSz="2721885" rtl="0" eaLnBrk="1" latinLnBrk="0" hangingPunct="1">
        <a:defRPr sz="5346" kern="1200">
          <a:solidFill>
            <a:schemeClr val="tx1"/>
          </a:solidFill>
          <a:latin typeface="+mn-lt"/>
          <a:ea typeface="+mn-ea"/>
          <a:cs typeface="+mn-cs"/>
        </a:defRPr>
      </a:lvl5pPr>
      <a:lvl6pPr marL="6804716" algn="l" defTabSz="2721885" rtl="0" eaLnBrk="1" latinLnBrk="0" hangingPunct="1">
        <a:defRPr sz="5346" kern="1200">
          <a:solidFill>
            <a:schemeClr val="tx1"/>
          </a:solidFill>
          <a:latin typeface="+mn-lt"/>
          <a:ea typeface="+mn-ea"/>
          <a:cs typeface="+mn-cs"/>
        </a:defRPr>
      </a:lvl6pPr>
      <a:lvl7pPr marL="8165659" algn="l" defTabSz="2721885" rtl="0" eaLnBrk="1" latinLnBrk="0" hangingPunct="1">
        <a:defRPr sz="5346" kern="1200">
          <a:solidFill>
            <a:schemeClr val="tx1"/>
          </a:solidFill>
          <a:latin typeface="+mn-lt"/>
          <a:ea typeface="+mn-ea"/>
          <a:cs typeface="+mn-cs"/>
        </a:defRPr>
      </a:lvl7pPr>
      <a:lvl8pPr marL="9526600" algn="l" defTabSz="2721885" rtl="0" eaLnBrk="1" latinLnBrk="0" hangingPunct="1">
        <a:defRPr sz="5346" kern="1200">
          <a:solidFill>
            <a:schemeClr val="tx1"/>
          </a:solidFill>
          <a:latin typeface="+mn-lt"/>
          <a:ea typeface="+mn-ea"/>
          <a:cs typeface="+mn-cs"/>
        </a:defRPr>
      </a:lvl8pPr>
      <a:lvl9pPr marL="10887543" algn="l" defTabSz="2721885" rtl="0" eaLnBrk="1" latinLnBrk="0" hangingPunct="1">
        <a:defRPr sz="53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614991" y="1616079"/>
            <a:ext cx="10152062" cy="4642206"/>
          </a:xfrm>
          <a:prstGeom prst="rect">
            <a:avLst/>
          </a:prstGeom>
        </p:spPr>
        <p:txBody>
          <a:bodyPr vert="horz" lIns="0" tIns="0" rIns="0" bIns="0" rtlCol="0" anchor="t" anchorCtr="0">
            <a:noAutofit/>
          </a:bodyPr>
          <a:lstStyle/>
          <a:p>
            <a:r>
              <a:rPr lang="de-DE" dirty="0"/>
              <a:t>Titelmaster</a:t>
            </a:r>
          </a:p>
        </p:txBody>
      </p:sp>
      <p:sp>
        <p:nvSpPr>
          <p:cNvPr id="3" name="Textplatzhalter 2"/>
          <p:cNvSpPr>
            <a:spLocks noGrp="1"/>
          </p:cNvSpPr>
          <p:nvPr>
            <p:ph type="body" idx="1"/>
          </p:nvPr>
        </p:nvSpPr>
        <p:spPr>
          <a:xfrm>
            <a:off x="1619254" y="7064223"/>
            <a:ext cx="18146712" cy="19980241"/>
          </a:xfrm>
          <a:prstGeom prst="rect">
            <a:avLst/>
          </a:prstGeom>
        </p:spPr>
        <p:txBody>
          <a:bodyPr vert="horz" lIns="0" tIns="0" rIns="0" bIns="0" numCol="1" spcCol="720072"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11094844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83" r:id="rId3"/>
    <p:sldLayoutId id="2147483884" r:id="rId4"/>
    <p:sldLayoutId id="2147483895" r:id="rId5"/>
    <p:sldLayoutId id="2147483896" r:id="rId6"/>
    <p:sldLayoutId id="2147483907" r:id="rId7"/>
    <p:sldLayoutId id="2147483908" r:id="rId8"/>
    <p:sldLayoutId id="2147483919" r:id="rId9"/>
    <p:sldLayoutId id="2147483920" r:id="rId10"/>
    <p:sldLayoutId id="2147483931" r:id="rId11"/>
    <p:sldLayoutId id="2147483932" r:id="rId12"/>
  </p:sldLayoutIdLst>
  <p:hf sldNum="0" hdr="0" ftr="0" dt="0"/>
  <p:txStyles>
    <p:titleStyle>
      <a:lvl1pPr algn="ctr" defTabSz="2721885" rtl="0" eaLnBrk="1" latinLnBrk="0" hangingPunct="1">
        <a:lnSpc>
          <a:spcPct val="90000"/>
        </a:lnSpc>
        <a:spcBef>
          <a:spcPct val="0"/>
        </a:spcBef>
        <a:buNone/>
        <a:defRPr sz="13644" kern="1200">
          <a:solidFill>
            <a:schemeClr val="tx1"/>
          </a:solidFill>
          <a:latin typeface="Source Sans Pro Light" panose="020B0403030403020204" pitchFamily="34" charset="0"/>
          <a:ea typeface="+mj-ea"/>
          <a:cs typeface="+mj-cs"/>
        </a:defRPr>
      </a:lvl1pPr>
    </p:titleStyle>
    <p:bodyStyle>
      <a:lvl1pPr marL="0" indent="0" algn="l" defTabSz="2721885" rtl="0" eaLnBrk="1" latinLnBrk="0" hangingPunct="1">
        <a:lnSpc>
          <a:spcPct val="105000"/>
        </a:lnSpc>
        <a:spcBef>
          <a:spcPts val="0"/>
        </a:spcBef>
        <a:buFont typeface="Arial" panose="020B0604020202020204" pitchFamily="34" charset="0"/>
        <a:buNone/>
        <a:defRPr sz="3688" kern="1200">
          <a:solidFill>
            <a:schemeClr val="tx1"/>
          </a:solidFill>
          <a:latin typeface="Source Sans Pro Semibold" panose="020B0603030403020204" pitchFamily="34" charset="0"/>
          <a:ea typeface="+mn-ea"/>
          <a:cs typeface="+mn-cs"/>
        </a:defRPr>
      </a:lvl1pPr>
      <a:lvl2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2pPr>
      <a:lvl3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3pPr>
      <a:lvl4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4pPr>
      <a:lvl5pPr marL="0" indent="0" algn="l" defTabSz="2721885" rtl="0" eaLnBrk="1" latinLnBrk="0" hangingPunct="1">
        <a:lnSpc>
          <a:spcPct val="105000"/>
        </a:lnSpc>
        <a:spcBef>
          <a:spcPts val="0"/>
        </a:spcBef>
        <a:spcAft>
          <a:spcPts val="0"/>
        </a:spcAft>
        <a:buFont typeface="Arial" panose="020B0604020202020204" pitchFamily="34" charset="0"/>
        <a:buNone/>
        <a:defRPr sz="3688" kern="1200">
          <a:solidFill>
            <a:schemeClr val="tx1"/>
          </a:solidFill>
          <a:latin typeface="Source Sans Pro Light" panose="020B0403030403020204" pitchFamily="34" charset="0"/>
          <a:ea typeface="+mn-ea"/>
          <a:cs typeface="+mn-cs"/>
        </a:defRPr>
      </a:lvl5pPr>
      <a:lvl6pPr marL="7485186"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6pPr>
      <a:lvl7pPr marL="884613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7pPr>
      <a:lvl8pPr marL="10207071"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8pPr>
      <a:lvl9pPr marL="11568017" indent="-680469" algn="l" defTabSz="2721885" rtl="0" eaLnBrk="1" latinLnBrk="0" hangingPunct="1">
        <a:spcBef>
          <a:spcPct val="20000"/>
        </a:spcBef>
        <a:buFont typeface="Arial" panose="020B0604020202020204" pitchFamily="34" charset="0"/>
        <a:buChar char="•"/>
        <a:defRPr sz="5994" kern="1200">
          <a:solidFill>
            <a:schemeClr val="tx1"/>
          </a:solidFill>
          <a:latin typeface="+mn-lt"/>
          <a:ea typeface="+mn-ea"/>
          <a:cs typeface="+mn-cs"/>
        </a:defRPr>
      </a:lvl9pPr>
    </p:bodyStyle>
    <p:otherStyle>
      <a:defPPr>
        <a:defRPr lang="de-DE"/>
      </a:defPPr>
      <a:lvl1pPr marL="0" algn="l" defTabSz="2721885" rtl="0" eaLnBrk="1" latinLnBrk="0" hangingPunct="1">
        <a:defRPr sz="5346" kern="1200">
          <a:solidFill>
            <a:schemeClr val="tx1"/>
          </a:solidFill>
          <a:latin typeface="+mn-lt"/>
          <a:ea typeface="+mn-ea"/>
          <a:cs typeface="+mn-cs"/>
        </a:defRPr>
      </a:lvl1pPr>
      <a:lvl2pPr marL="1360943" algn="l" defTabSz="2721885" rtl="0" eaLnBrk="1" latinLnBrk="0" hangingPunct="1">
        <a:defRPr sz="5346" kern="1200">
          <a:solidFill>
            <a:schemeClr val="tx1"/>
          </a:solidFill>
          <a:latin typeface="+mn-lt"/>
          <a:ea typeface="+mn-ea"/>
          <a:cs typeface="+mn-cs"/>
        </a:defRPr>
      </a:lvl2pPr>
      <a:lvl3pPr marL="2721885" algn="l" defTabSz="2721885" rtl="0" eaLnBrk="1" latinLnBrk="0" hangingPunct="1">
        <a:defRPr sz="5346" kern="1200">
          <a:solidFill>
            <a:schemeClr val="tx1"/>
          </a:solidFill>
          <a:latin typeface="+mn-lt"/>
          <a:ea typeface="+mn-ea"/>
          <a:cs typeface="+mn-cs"/>
        </a:defRPr>
      </a:lvl3pPr>
      <a:lvl4pPr marL="4082828" algn="l" defTabSz="2721885" rtl="0" eaLnBrk="1" latinLnBrk="0" hangingPunct="1">
        <a:defRPr sz="5346" kern="1200">
          <a:solidFill>
            <a:schemeClr val="tx1"/>
          </a:solidFill>
          <a:latin typeface="+mn-lt"/>
          <a:ea typeface="+mn-ea"/>
          <a:cs typeface="+mn-cs"/>
        </a:defRPr>
      </a:lvl4pPr>
      <a:lvl5pPr marL="5443774" algn="l" defTabSz="2721885" rtl="0" eaLnBrk="1" latinLnBrk="0" hangingPunct="1">
        <a:defRPr sz="5346" kern="1200">
          <a:solidFill>
            <a:schemeClr val="tx1"/>
          </a:solidFill>
          <a:latin typeface="+mn-lt"/>
          <a:ea typeface="+mn-ea"/>
          <a:cs typeface="+mn-cs"/>
        </a:defRPr>
      </a:lvl5pPr>
      <a:lvl6pPr marL="6804716" algn="l" defTabSz="2721885" rtl="0" eaLnBrk="1" latinLnBrk="0" hangingPunct="1">
        <a:defRPr sz="5346" kern="1200">
          <a:solidFill>
            <a:schemeClr val="tx1"/>
          </a:solidFill>
          <a:latin typeface="+mn-lt"/>
          <a:ea typeface="+mn-ea"/>
          <a:cs typeface="+mn-cs"/>
        </a:defRPr>
      </a:lvl6pPr>
      <a:lvl7pPr marL="8165659" algn="l" defTabSz="2721885" rtl="0" eaLnBrk="1" latinLnBrk="0" hangingPunct="1">
        <a:defRPr sz="5346" kern="1200">
          <a:solidFill>
            <a:schemeClr val="tx1"/>
          </a:solidFill>
          <a:latin typeface="+mn-lt"/>
          <a:ea typeface="+mn-ea"/>
          <a:cs typeface="+mn-cs"/>
        </a:defRPr>
      </a:lvl7pPr>
      <a:lvl8pPr marL="9526600" algn="l" defTabSz="2721885" rtl="0" eaLnBrk="1" latinLnBrk="0" hangingPunct="1">
        <a:defRPr sz="5346" kern="1200">
          <a:solidFill>
            <a:schemeClr val="tx1"/>
          </a:solidFill>
          <a:latin typeface="+mn-lt"/>
          <a:ea typeface="+mn-ea"/>
          <a:cs typeface="+mn-cs"/>
        </a:defRPr>
      </a:lvl8pPr>
      <a:lvl9pPr marL="10887543" algn="l" defTabSz="2721885" rtl="0" eaLnBrk="1" latinLnBrk="0" hangingPunct="1">
        <a:defRPr sz="53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normAutofit/>
          </a:bodyPr>
          <a:lstStyle/>
          <a:p>
            <a:r>
              <a:rPr lang="de-DE" sz="9600" dirty="0">
                <a:latin typeface="Grandview Display"/>
                <a:ea typeface="Source Sans Pro Light"/>
              </a:rPr>
              <a:t>Handgesteuerte CV-Erzeugung für modulare Synthesizer</a:t>
            </a:r>
            <a:br>
              <a:rPr lang="de-DE" sz="9600" dirty="0">
                <a:latin typeface="Grandview Display"/>
                <a:ea typeface="Source Sans Pro Light"/>
              </a:rPr>
            </a:br>
            <a:r>
              <a:rPr lang="de-DE" sz="3600" dirty="0">
                <a:latin typeface="Grandview Display"/>
                <a:ea typeface="Source Sans Pro Light"/>
              </a:rPr>
              <a:t>David Lohner, Moritz Albert (</a:t>
            </a:r>
            <a:r>
              <a:rPr lang="de-DE" sz="3600" err="1">
                <a:latin typeface="Grandview Display"/>
                <a:ea typeface="Source Sans Pro Light"/>
              </a:rPr>
              <a:t>SoSe</a:t>
            </a:r>
            <a:r>
              <a:rPr lang="de-DE" sz="3600" dirty="0">
                <a:latin typeface="Grandview Display"/>
                <a:ea typeface="Source Sans Pro Light"/>
              </a:rPr>
              <a:t> 2024)</a:t>
            </a:r>
            <a:endParaRPr lang="de-DE" sz="9600">
              <a:latin typeface="Grandview Display"/>
              <a:ea typeface="Source Sans Pro Light"/>
            </a:endParaRPr>
          </a:p>
        </p:txBody>
      </p:sp>
      <p:sp>
        <p:nvSpPr>
          <p:cNvPr id="12" name="Textplatzhalter 11"/>
          <p:cNvSpPr>
            <a:spLocks noGrp="1"/>
          </p:cNvSpPr>
          <p:nvPr>
            <p:ph type="body" sz="quarter" idx="14"/>
          </p:nvPr>
        </p:nvSpPr>
        <p:spPr/>
        <p:txBody>
          <a:bodyPr/>
          <a:lstStyle/>
          <a:p>
            <a:endParaRPr lang="de-DE"/>
          </a:p>
        </p:txBody>
      </p:sp>
      <p:sp>
        <p:nvSpPr>
          <p:cNvPr id="13" name="Textplatzhalter 12"/>
          <p:cNvSpPr>
            <a:spLocks noGrp="1"/>
          </p:cNvSpPr>
          <p:nvPr>
            <p:ph type="body" sz="quarter" idx="15"/>
          </p:nvPr>
        </p:nvSpPr>
        <p:spPr>
          <a:xfrm>
            <a:off x="10978387" y="8768235"/>
            <a:ext cx="8787521" cy="18524711"/>
          </a:xfrm>
        </p:spPr>
        <p:txBody>
          <a:bodyPr vert="horz" lIns="91440" tIns="45720" rIns="91440" bIns="45720" rtlCol="0" anchor="t">
            <a:normAutofit lnSpcReduction="10000"/>
          </a:bodyPr>
          <a:lstStyle/>
          <a:p>
            <a:pPr algn="ctr"/>
            <a:r>
              <a:rPr lang="de-DE" sz="3400" b="1" dirty="0">
                <a:latin typeface="Grandview Display"/>
              </a:rPr>
              <a:t>Projektziel</a:t>
            </a:r>
          </a:p>
          <a:p>
            <a:pPr algn="just"/>
            <a:r>
              <a:rPr lang="de-DE" sz="3400" b="0" i="0" u="none" strike="noStrike" dirty="0">
                <a:solidFill>
                  <a:srgbClr val="000000"/>
                </a:solidFill>
                <a:effectLst/>
                <a:latin typeface="Grandview Display" panose="020B0502040204020203" pitchFamily="34" charset="0"/>
              </a:rPr>
              <a:t>Um Synthesizer-Parameter möglichst intuitiv zu steuern, soll eine handgesteuerte CV-Erzeugung auf einem Mikrocontroller implementiert werden. Diese ermöglicht es </a:t>
            </a:r>
            <a:r>
              <a:rPr lang="de-DE" sz="3400" b="0" i="0" u="none" strike="noStrike" dirty="0" err="1">
                <a:solidFill>
                  <a:srgbClr val="000000"/>
                </a:solidFill>
                <a:effectLst/>
                <a:latin typeface="Grandview Display" panose="020B0502040204020203" pitchFamily="34" charset="0"/>
              </a:rPr>
              <a:t>Nutzer:innen</a:t>
            </a:r>
            <a:r>
              <a:rPr lang="de-DE" sz="3400" b="0" i="0" u="none" strike="noStrike" dirty="0">
                <a:solidFill>
                  <a:srgbClr val="000000"/>
                </a:solidFill>
                <a:effectLst/>
                <a:latin typeface="Grandview Display" panose="020B0502040204020203" pitchFamily="34" charset="0"/>
              </a:rPr>
              <a:t> die Steuerspannung durch Handbewegungen zu beeinflussen. Der Ausgangsbereich soll dabei die für modulare Synthesizer üblichen 0 bis 5V umfassen.</a:t>
            </a:r>
          </a:p>
          <a:p>
            <a:pPr algn="l"/>
            <a:endParaRPr lang="de-DE" sz="3400" dirty="0">
              <a:latin typeface="Grandview Display" panose="020B0502040204020203" pitchFamily="34" charset="0"/>
            </a:endParaRPr>
          </a:p>
          <a:p>
            <a:pPr algn="ctr"/>
            <a:r>
              <a:rPr lang="de-DE" sz="3400" b="1" dirty="0">
                <a:latin typeface="Grandview Display"/>
              </a:rPr>
              <a:t>Umsetzung</a:t>
            </a:r>
          </a:p>
          <a:p>
            <a:pPr algn="just"/>
            <a:r>
              <a:rPr lang="de-DE" sz="3400" b="0" i="0" u="none" strike="noStrike" dirty="0">
                <a:solidFill>
                  <a:srgbClr val="000000"/>
                </a:solidFill>
                <a:effectLst/>
                <a:latin typeface="Grandview Display" panose="020B0502040204020203" pitchFamily="34" charset="0"/>
              </a:rPr>
              <a:t>Die Software wurde auf einem Raspberry Pi 5 (64-Bit) unter Python 3.11 entwickelt und getestet. Als Eingabe dient eine Kamera, deren Auflösung auf 960x540 Pixel (</a:t>
            </a:r>
            <a:r>
              <a:rPr lang="de-DE" sz="3400" b="0" i="0" u="none" strike="noStrike" dirty="0" err="1">
                <a:solidFill>
                  <a:srgbClr val="000000"/>
                </a:solidFill>
                <a:effectLst/>
                <a:latin typeface="Grandview Display" panose="020B0502040204020203" pitchFamily="34" charset="0"/>
              </a:rPr>
              <a:t>qHD</a:t>
            </a:r>
            <a:r>
              <a:rPr lang="de-DE" sz="3400" b="0" i="0" u="none" strike="noStrike" dirty="0">
                <a:solidFill>
                  <a:srgbClr val="000000"/>
                </a:solidFill>
                <a:effectLst/>
                <a:latin typeface="Grandview Display" panose="020B0502040204020203" pitchFamily="34" charset="0"/>
              </a:rPr>
              <a:t>) skaliert wurde. Mit der </a:t>
            </a:r>
            <a:r>
              <a:rPr lang="de-DE" sz="3400" b="0" i="0" u="none" strike="noStrike" dirty="0" err="1">
                <a:solidFill>
                  <a:srgbClr val="000000"/>
                </a:solidFill>
                <a:effectLst/>
                <a:latin typeface="Grandview Display" panose="020B0502040204020203" pitchFamily="34" charset="0"/>
              </a:rPr>
              <a:t>MediaPipe</a:t>
            </a:r>
            <a:r>
              <a:rPr lang="de-DE" sz="3400" b="0" i="0" u="none" strike="noStrike" dirty="0">
                <a:solidFill>
                  <a:srgbClr val="000000"/>
                </a:solidFill>
                <a:effectLst/>
                <a:latin typeface="Grandview Display" panose="020B0502040204020203" pitchFamily="34" charset="0"/>
              </a:rPr>
              <a:t>-Anwendung „</a:t>
            </a:r>
            <a:r>
              <a:rPr lang="de-DE" sz="3400" b="0" i="0" u="none" strike="noStrike" dirty="0" err="1">
                <a:solidFill>
                  <a:srgbClr val="000000"/>
                </a:solidFill>
                <a:effectLst/>
                <a:latin typeface="Grandview Display" panose="020B0502040204020203" pitchFamily="34" charset="0"/>
              </a:rPr>
              <a:t>hands</a:t>
            </a:r>
            <a:r>
              <a:rPr lang="de-DE" sz="3400" b="0" i="0" u="none" strike="noStrike" dirty="0">
                <a:solidFill>
                  <a:srgbClr val="000000"/>
                </a:solidFill>
                <a:effectLst/>
                <a:latin typeface="Grandview Display" panose="020B0502040204020203" pitchFamily="34" charset="0"/>
              </a:rPr>
              <a:t>“ werden markante Punkte der Hand im Bild detektiert. Basierend auf den ermittelten Bildkoordinaten der Daumenspitze wird die Höhe der Steuerspannung festgelegt. Zwischen der oberen und unteren Rahmenkante lässt sich so ein Spannungsbereich von 0 bis 5V einstellen. Verlässt der Daumen den Rahmen seitlich, bleibt der Ausgangswert konstant. Die Erzeugung der Steuerspannung erfolgt durch einen MCP4725-DAC.</a:t>
            </a:r>
          </a:p>
          <a:p>
            <a:pPr algn="just"/>
            <a:endParaRPr lang="de-DE" sz="3400" dirty="0">
              <a:latin typeface="Grandview Display" panose="020B0502040204020203" pitchFamily="34" charset="0"/>
            </a:endParaRPr>
          </a:p>
          <a:p>
            <a:pPr algn="ctr"/>
            <a:r>
              <a:rPr lang="de-DE" sz="3400" b="1" dirty="0">
                <a:latin typeface="Grandview Display"/>
              </a:rPr>
              <a:t>Ergebnis</a:t>
            </a:r>
          </a:p>
          <a:p>
            <a:pPr algn="just"/>
            <a:r>
              <a:rPr lang="de-DE" sz="3400" dirty="0">
                <a:latin typeface="Grandview Display"/>
              </a:rPr>
              <a:t>Bei einer </a:t>
            </a:r>
            <a:r>
              <a:rPr lang="de-DE" sz="3400" dirty="0" err="1">
                <a:latin typeface="Grandview Display"/>
              </a:rPr>
              <a:t>qHD</a:t>
            </a:r>
            <a:r>
              <a:rPr lang="de-DE" sz="3400" dirty="0">
                <a:latin typeface="Grandview Display"/>
              </a:rPr>
              <a:t>-Auflösung lässt sich eine durchschnittliche Bildwiederholungsrate von 25 FPS erzielen. </a:t>
            </a:r>
            <a:r>
              <a:rPr lang="de-DE" sz="3400" dirty="0">
                <a:latin typeface="Grandview Display"/>
                <a:ea typeface="+mn-lt"/>
                <a:cs typeface="+mn-lt"/>
              </a:rPr>
              <a:t>Dies ermöglicht Modulationen mit Frequenzen bis zu 12,5 Hz, die somit eindeutig im musikalisch nutzbaren Spektrum liegen.</a:t>
            </a:r>
          </a:p>
        </p:txBody>
      </p:sp>
      <p:pic>
        <p:nvPicPr>
          <p:cNvPr id="9" name="Grafik 8" descr="Ein Bild, das Text, Screenshot, Schrift, Design enthält.&#10;&#10;Beschreibung automatisch generiert.">
            <a:extLst>
              <a:ext uri="{FF2B5EF4-FFF2-40B4-BE49-F238E27FC236}">
                <a16:creationId xmlns:a16="http://schemas.microsoft.com/office/drawing/2014/main" id="{E964F625-6414-8EB3-A3C0-5C20EDF19174}"/>
              </a:ext>
            </a:extLst>
          </p:cNvPr>
          <p:cNvPicPr>
            <a:picLocks noChangeAspect="1"/>
          </p:cNvPicPr>
          <p:nvPr/>
        </p:nvPicPr>
        <p:blipFill>
          <a:blip r:embed="rId2"/>
          <a:stretch>
            <a:fillRect/>
          </a:stretch>
        </p:blipFill>
        <p:spPr>
          <a:xfrm>
            <a:off x="792430" y="9180272"/>
            <a:ext cx="11092497" cy="10115950"/>
          </a:xfrm>
          <a:prstGeom prst="rect">
            <a:avLst/>
          </a:prstGeom>
        </p:spPr>
      </p:pic>
      <p:pic>
        <p:nvPicPr>
          <p:cNvPr id="2" name="Picture 2" descr="C:\Users\Mo\Downloads\output_4.png">
            <a:extLst>
              <a:ext uri="{FF2B5EF4-FFF2-40B4-BE49-F238E27FC236}">
                <a16:creationId xmlns:a16="http://schemas.microsoft.com/office/drawing/2014/main" id="{5C77238D-9C91-D55E-89E7-A1585FA73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21" y="19706705"/>
            <a:ext cx="9549165" cy="60543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Mo\Downloads\output_4.png">
            <a:extLst>
              <a:ext uri="{FF2B5EF4-FFF2-40B4-BE49-F238E27FC236}">
                <a16:creationId xmlns:a16="http://schemas.microsoft.com/office/drawing/2014/main" id="{B1E775DA-1125-4421-6703-54E9CD327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21" y="19889585"/>
            <a:ext cx="9549165" cy="605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99091"/>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ppt/theme/theme2.xml><?xml version="1.0" encoding="utf-8"?>
<a:theme xmlns:a="http://schemas.openxmlformats.org/drawingml/2006/main" name="HTWK_A3">
  <a:themeElements>
    <a:clrScheme name="HTWK_Test">
      <a:dk1>
        <a:sysClr val="windowText" lastClr="000000"/>
      </a:dk1>
      <a:lt1>
        <a:sysClr val="window" lastClr="FFFFFF"/>
      </a:lt1>
      <a:dk2>
        <a:srgbClr val="022541"/>
      </a:dk2>
      <a:lt2>
        <a:srgbClr val="BEC3C6"/>
      </a:lt2>
      <a:accent1>
        <a:srgbClr val="FFED00"/>
      </a:accent1>
      <a:accent2>
        <a:srgbClr val="E5007D"/>
      </a:accent2>
      <a:accent3>
        <a:srgbClr val="00964E"/>
      </a:accent3>
      <a:accent4>
        <a:srgbClr val="E53009"/>
      </a:accent4>
      <a:accent5>
        <a:srgbClr val="009EE3"/>
      </a:accent5>
      <a:accent6>
        <a:srgbClr val="004699"/>
      </a:accent6>
      <a:hlink>
        <a:srgbClr val="022541"/>
      </a:hlink>
      <a:folHlink>
        <a:srgbClr val="2E3639"/>
      </a:folHlink>
    </a:clrScheme>
    <a:fontScheme name="HTWK">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TWK_Plakat_V01" id="{24D39333-43B7-418E-8ABA-5C16DBDDDE5B}" vid="{F722BCDE-56F1-409C-839E-A801E0B53482}"/>
    </a:ext>
  </a:extLst>
</a:theme>
</file>

<file path=ppt/theme/theme3.xml><?xml version="1.0" encoding="utf-8"?>
<a:theme xmlns:a="http://schemas.openxmlformats.org/drawingml/2006/main" name="HTWK_A2">
  <a:themeElements>
    <a:clrScheme name="HTWK_Test">
      <a:dk1>
        <a:sysClr val="windowText" lastClr="000000"/>
      </a:dk1>
      <a:lt1>
        <a:sysClr val="window" lastClr="FFFFFF"/>
      </a:lt1>
      <a:dk2>
        <a:srgbClr val="022541"/>
      </a:dk2>
      <a:lt2>
        <a:srgbClr val="BEC3C6"/>
      </a:lt2>
      <a:accent1>
        <a:srgbClr val="FFED00"/>
      </a:accent1>
      <a:accent2>
        <a:srgbClr val="E5007D"/>
      </a:accent2>
      <a:accent3>
        <a:srgbClr val="00964E"/>
      </a:accent3>
      <a:accent4>
        <a:srgbClr val="E53009"/>
      </a:accent4>
      <a:accent5>
        <a:srgbClr val="009EE3"/>
      </a:accent5>
      <a:accent6>
        <a:srgbClr val="004699"/>
      </a:accent6>
      <a:hlink>
        <a:srgbClr val="022541"/>
      </a:hlink>
      <a:folHlink>
        <a:srgbClr val="2E3639"/>
      </a:folHlink>
    </a:clrScheme>
    <a:fontScheme name="HTWK">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TWK_Plakat_V01" id="{24D39333-43B7-418E-8ABA-5C16DBDDDE5B}" vid="{F722BCDE-56F1-409C-839E-A801E0B53482}"/>
    </a:ext>
  </a:extLst>
</a:theme>
</file>

<file path=ppt/theme/theme4.xml><?xml version="1.0" encoding="utf-8"?>
<a:theme xmlns:a="http://schemas.openxmlformats.org/drawingml/2006/main" name="HTWK_A1">
  <a:themeElements>
    <a:clrScheme name="HTWK_Test">
      <a:dk1>
        <a:sysClr val="windowText" lastClr="000000"/>
      </a:dk1>
      <a:lt1>
        <a:sysClr val="window" lastClr="FFFFFF"/>
      </a:lt1>
      <a:dk2>
        <a:srgbClr val="022541"/>
      </a:dk2>
      <a:lt2>
        <a:srgbClr val="BEC3C6"/>
      </a:lt2>
      <a:accent1>
        <a:srgbClr val="FFED00"/>
      </a:accent1>
      <a:accent2>
        <a:srgbClr val="E5007D"/>
      </a:accent2>
      <a:accent3>
        <a:srgbClr val="00964E"/>
      </a:accent3>
      <a:accent4>
        <a:srgbClr val="E53009"/>
      </a:accent4>
      <a:accent5>
        <a:srgbClr val="009EE3"/>
      </a:accent5>
      <a:accent6>
        <a:srgbClr val="004699"/>
      </a:accent6>
      <a:hlink>
        <a:srgbClr val="022541"/>
      </a:hlink>
      <a:folHlink>
        <a:srgbClr val="2E3639"/>
      </a:folHlink>
    </a:clrScheme>
    <a:fontScheme name="HTWK">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TWK_Plakat_V01" id="{24D39333-43B7-418E-8ABA-5C16DBDDDE5B}" vid="{F722BCDE-56F1-409C-839E-A801E0B53482}"/>
    </a:ext>
  </a:ext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HTWK</Template>
  <TotalTime>0</TotalTime>
  <Words>196</Words>
  <Application>Microsoft Macintosh PowerPoint</Application>
  <PresentationFormat>Benutzerdefiniert</PresentationFormat>
  <Paragraphs>9</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4</vt:i4>
      </vt:variant>
      <vt:variant>
        <vt:lpstr>Folientitel</vt:lpstr>
      </vt:variant>
      <vt:variant>
        <vt:i4>1</vt:i4>
      </vt:variant>
    </vt:vector>
  </HeadingPairs>
  <TitlesOfParts>
    <vt:vector size="10" baseType="lpstr">
      <vt:lpstr>Arial</vt:lpstr>
      <vt:lpstr>Calibri</vt:lpstr>
      <vt:lpstr>Grandview Display</vt:lpstr>
      <vt:lpstr>Source Sans Pro Light</vt:lpstr>
      <vt:lpstr>Source Sans Pro Semibold</vt:lpstr>
      <vt:lpstr>DashVTI</vt:lpstr>
      <vt:lpstr>HTWK_A3</vt:lpstr>
      <vt:lpstr>HTWK_A2</vt:lpstr>
      <vt:lpstr>HTWK_A1</vt:lpstr>
      <vt:lpstr>Handgesteuerte CV-Erzeugung für modulare Synthesizer David Lohner, Moritz Albert (SoSe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ms410383</dc:creator>
  <cp:lastModifiedBy>Lohner, David</cp:lastModifiedBy>
  <cp:revision>277</cp:revision>
  <dcterms:created xsi:type="dcterms:W3CDTF">2018-12-13T13:19:04Z</dcterms:created>
  <dcterms:modified xsi:type="dcterms:W3CDTF">2024-08-29T15:30:00Z</dcterms:modified>
</cp:coreProperties>
</file>