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6" r:id="rId3"/>
    <p:sldId id="27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6FFA-C79E-234F-8C10-3435DBB91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7AF27-3496-C340-8DFC-682256589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767BE-7868-2146-B34E-B3FCD9E2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D560-779B-814F-8593-EB012CB9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7479-12C4-C447-BF3B-22D9DC86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4965-281F-684D-8E33-55C53CB5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D619C-3743-2346-A3EE-CD0E534E8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A43B-1687-ED42-8A95-AD8767A1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7152-AADD-1A4F-8E4E-F31D0AD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3FA8-D75F-A24B-AEC1-B7985BC0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3F3BB-4122-A948-8707-CD76C1800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C48E4-AA83-744C-97AF-9E083B76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BC0ED-3C01-354D-862E-C9EA1606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8F52-33A0-AF4F-A0D3-3CEBE9C0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21C2-F94C-1A48-AFF1-D91288D7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7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228A-B830-E54E-8D5F-1DAB3FE3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7A1C-76D6-5F45-8F58-C733FDC5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22E7-5A6D-F343-B8B4-4C0B770F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C232-8D85-6D4C-BB22-14130EAA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49D8-B068-5C41-A6D9-167FF99C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FD36-2D30-EB42-8D1E-57078D12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FBF54-9818-6747-A994-906D91A7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94BD-1585-6746-96F5-568D9024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71D0-8C93-224E-8F3A-C694ED44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122E-FEF6-9E43-AF78-32908D48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A263-2199-504E-84A2-56BC5C5C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0CCB-6753-B24E-9011-7AC4A97EF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428DB-AA2E-FC4A-B2DA-F95D562E5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D6783-77E3-1245-9E7D-4DCBB00B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787F8-9315-ED47-B593-A7D71DE6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9891B-D36A-134F-8A37-666BD0E5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3CBD-4223-EB4F-BE4C-5C945683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E9B49-9CAD-9E44-B9F3-3B021F7E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B6833-F764-6A45-9288-51906C72E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1EA27-E202-384A-99B0-837523ACB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4DD95-75AC-454F-81D1-C13693F5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D0FF-584B-D44B-A5FE-93713129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FA452-E30A-DA48-BB2A-62D32701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D617C-91C5-944D-AA8E-D4B3D2BE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5A8E-050E-6E4B-AFB4-78CED820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4F7A6-061B-D74A-87A2-03E61D2F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87550-2BCA-2A45-BC15-0F38102A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9B4AE-57D7-DA44-8119-D35A8B96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0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1F15D-B9B6-4F42-8BE6-6BE4B507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13E16-6D29-E345-BBE0-54E35C60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7B525-6686-3743-9B2D-465A7277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3EE1-B6BD-D44A-9790-71944C12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C7BC-9CC6-5445-AA8B-DF48972A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45967-0F05-274F-AAB3-3594FD0A4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482F-9B5D-A444-9BB1-DF020348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D9490-E3F4-754E-90B6-F85ED599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237E-4E65-9848-82A0-45D2E90D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4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50C1-E282-AE4A-9FB2-D1141686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BE557-52A4-D34D-91DD-E5A6B207E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9E1E9-29EC-D14F-9982-89A08FE8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8AEA1-7DAC-E142-99B9-7E33FD6D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12590-E352-4342-8E60-41CFC3DA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ECCC7-FDF0-1F4F-9F3F-AA25E77B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75FCB-201B-7C4F-A59A-4B7F7E18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C7B1F-F3C6-1F43-8E59-E6E68401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B469-CA31-964F-A464-BAA110339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7CB2-F144-1446-AD8C-E75A5C4BEE8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D786-71AF-EC44-B288-F66895BD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9200-C58C-394E-837A-28FE378E6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4F8D-88D2-864C-BA8A-C8C8F22C9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9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DA553F2-F4CE-1849-AC46-CB3AFF020B63}"/>
              </a:ext>
            </a:extLst>
          </p:cNvPr>
          <p:cNvSpPr/>
          <p:nvPr/>
        </p:nvSpPr>
        <p:spPr>
          <a:xfrm rot="1739470">
            <a:off x="5573469" y="29160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B9CEF28-E9AE-1D48-B5C4-323F053E846A}"/>
              </a:ext>
            </a:extLst>
          </p:cNvPr>
          <p:cNvSpPr/>
          <p:nvPr/>
        </p:nvSpPr>
        <p:spPr>
          <a:xfrm rot="1739470">
            <a:off x="5431087" y="55766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D762A49F-657E-4248-A1AF-15D189F0F0C7}"/>
              </a:ext>
            </a:extLst>
          </p:cNvPr>
          <p:cNvSpPr/>
          <p:nvPr/>
        </p:nvSpPr>
        <p:spPr>
          <a:xfrm rot="1739470">
            <a:off x="5730414" y="55766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832C3E7-099B-0748-B33E-1BD5C311CD82}"/>
              </a:ext>
            </a:extLst>
          </p:cNvPr>
          <p:cNvSpPr/>
          <p:nvPr/>
        </p:nvSpPr>
        <p:spPr>
          <a:xfrm rot="1739470">
            <a:off x="6032358" y="55766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2A150F7-1BF3-2A4F-B2FB-36BF4609557D}"/>
              </a:ext>
            </a:extLst>
          </p:cNvPr>
          <p:cNvSpPr/>
          <p:nvPr/>
        </p:nvSpPr>
        <p:spPr>
          <a:xfrm rot="1739470">
            <a:off x="5127836" y="55766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7786494D-1FD6-6C4A-BCD6-34C207E4368A}"/>
              </a:ext>
            </a:extLst>
          </p:cNvPr>
          <p:cNvSpPr/>
          <p:nvPr/>
        </p:nvSpPr>
        <p:spPr>
          <a:xfrm rot="1739470">
            <a:off x="4986762" y="82372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D2C7E41-8E2A-A842-8F2D-34374F3A09B5}"/>
              </a:ext>
            </a:extLst>
          </p:cNvPr>
          <p:cNvSpPr/>
          <p:nvPr/>
        </p:nvSpPr>
        <p:spPr>
          <a:xfrm rot="1739470">
            <a:off x="5286089" y="82372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65617714-0A18-004A-9D23-8B71E7D45BC0}"/>
              </a:ext>
            </a:extLst>
          </p:cNvPr>
          <p:cNvSpPr/>
          <p:nvPr/>
        </p:nvSpPr>
        <p:spPr>
          <a:xfrm rot="1739470">
            <a:off x="5588033" y="82372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916C29F9-EE22-D94F-8BAB-62C51F9E29B2}"/>
              </a:ext>
            </a:extLst>
          </p:cNvPr>
          <p:cNvSpPr/>
          <p:nvPr/>
        </p:nvSpPr>
        <p:spPr>
          <a:xfrm rot="1739470">
            <a:off x="4683511" y="82372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8C63BE2F-453E-DD4A-B0D7-28C0B1E8C186}"/>
              </a:ext>
            </a:extLst>
          </p:cNvPr>
          <p:cNvSpPr/>
          <p:nvPr/>
        </p:nvSpPr>
        <p:spPr>
          <a:xfrm rot="1739470">
            <a:off x="4536463" y="109697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B450FD1-1369-6445-9382-ECEFBDEBCFF4}"/>
              </a:ext>
            </a:extLst>
          </p:cNvPr>
          <p:cNvSpPr/>
          <p:nvPr/>
        </p:nvSpPr>
        <p:spPr>
          <a:xfrm rot="1739470">
            <a:off x="4835790" y="109697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5B509B58-1EB7-254F-B18F-34FA7A6C975D}"/>
              </a:ext>
            </a:extLst>
          </p:cNvPr>
          <p:cNvSpPr/>
          <p:nvPr/>
        </p:nvSpPr>
        <p:spPr>
          <a:xfrm rot="1739470">
            <a:off x="5137733" y="109697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7F9B517A-804A-3443-A5CD-4C749369962E}"/>
              </a:ext>
            </a:extLst>
          </p:cNvPr>
          <p:cNvSpPr/>
          <p:nvPr/>
        </p:nvSpPr>
        <p:spPr>
          <a:xfrm rot="1739470">
            <a:off x="4233211" y="109697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F79F4112-68A9-1F43-8D84-6A88FEF4BF86}"/>
              </a:ext>
            </a:extLst>
          </p:cNvPr>
          <p:cNvSpPr/>
          <p:nvPr/>
        </p:nvSpPr>
        <p:spPr>
          <a:xfrm rot="1739470">
            <a:off x="4087745" y="136303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968CBBD-7692-1548-89D0-BE509B24965C}"/>
              </a:ext>
            </a:extLst>
          </p:cNvPr>
          <p:cNvSpPr/>
          <p:nvPr/>
        </p:nvSpPr>
        <p:spPr>
          <a:xfrm rot="1739470">
            <a:off x="4387073" y="136303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6D6C6FB8-A6DC-A64D-B5A8-30ED79FA4A73}"/>
              </a:ext>
            </a:extLst>
          </p:cNvPr>
          <p:cNvSpPr/>
          <p:nvPr/>
        </p:nvSpPr>
        <p:spPr>
          <a:xfrm rot="1739470">
            <a:off x="4689016" y="136303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CA98A56D-6D55-FA45-9A41-634E9E30A798}"/>
              </a:ext>
            </a:extLst>
          </p:cNvPr>
          <p:cNvSpPr/>
          <p:nvPr/>
        </p:nvSpPr>
        <p:spPr>
          <a:xfrm rot="1739470">
            <a:off x="3784494" y="136303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30F913F5-72A5-594C-A054-EA7735779299}"/>
              </a:ext>
            </a:extLst>
          </p:cNvPr>
          <p:cNvSpPr/>
          <p:nvPr/>
        </p:nvSpPr>
        <p:spPr>
          <a:xfrm rot="1739470">
            <a:off x="4240493" y="163627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81107CCF-FC9A-8D4B-AB95-8B780FC083EB}"/>
              </a:ext>
            </a:extLst>
          </p:cNvPr>
          <p:cNvSpPr/>
          <p:nvPr/>
        </p:nvSpPr>
        <p:spPr>
          <a:xfrm rot="1739470">
            <a:off x="4539820" y="163627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83886CDD-495C-CD4D-9830-B4FC8E994F24}"/>
              </a:ext>
            </a:extLst>
          </p:cNvPr>
          <p:cNvSpPr/>
          <p:nvPr/>
        </p:nvSpPr>
        <p:spPr>
          <a:xfrm rot="1739470">
            <a:off x="4841764" y="163627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4656D528-5281-1E40-8C68-3ADA18E0C13D}"/>
              </a:ext>
            </a:extLst>
          </p:cNvPr>
          <p:cNvSpPr/>
          <p:nvPr/>
        </p:nvSpPr>
        <p:spPr>
          <a:xfrm rot="1739470">
            <a:off x="3937241" y="163627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F73DC6FF-FBEA-E049-A544-46C7F605A74B}"/>
              </a:ext>
            </a:extLst>
          </p:cNvPr>
          <p:cNvSpPr/>
          <p:nvPr/>
        </p:nvSpPr>
        <p:spPr>
          <a:xfrm rot="1739470">
            <a:off x="4092137" y="190952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9186787D-6899-944F-8F4F-92B887152EB1}"/>
              </a:ext>
            </a:extLst>
          </p:cNvPr>
          <p:cNvSpPr/>
          <p:nvPr/>
        </p:nvSpPr>
        <p:spPr>
          <a:xfrm rot="1739470">
            <a:off x="4391464" y="190952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9BFCD5B0-4DD5-E148-B6F1-A612674270F7}"/>
              </a:ext>
            </a:extLst>
          </p:cNvPr>
          <p:cNvSpPr/>
          <p:nvPr/>
        </p:nvSpPr>
        <p:spPr>
          <a:xfrm rot="1739470">
            <a:off x="4693408" y="190952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D908169E-E51F-1F49-8C2E-9DE2BA13FD8B}"/>
              </a:ext>
            </a:extLst>
          </p:cNvPr>
          <p:cNvSpPr/>
          <p:nvPr/>
        </p:nvSpPr>
        <p:spPr>
          <a:xfrm rot="1739470">
            <a:off x="3788886" y="190952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BE7894F1-E2C3-2942-9DD1-4405BDB5F900}"/>
              </a:ext>
            </a:extLst>
          </p:cNvPr>
          <p:cNvSpPr/>
          <p:nvPr/>
        </p:nvSpPr>
        <p:spPr>
          <a:xfrm rot="1739470">
            <a:off x="4240493" y="218277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E515A37B-9D65-2048-8F9C-384D8879D26E}"/>
              </a:ext>
            </a:extLst>
          </p:cNvPr>
          <p:cNvSpPr/>
          <p:nvPr/>
        </p:nvSpPr>
        <p:spPr>
          <a:xfrm rot="1739470">
            <a:off x="4539821" y="218277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04425851-E9FF-584A-8901-0513D8D957D9}"/>
              </a:ext>
            </a:extLst>
          </p:cNvPr>
          <p:cNvSpPr/>
          <p:nvPr/>
        </p:nvSpPr>
        <p:spPr>
          <a:xfrm rot="1739470">
            <a:off x="4841764" y="218277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DEA126A7-BD48-184F-83B2-3C0B656F9EEE}"/>
              </a:ext>
            </a:extLst>
          </p:cNvPr>
          <p:cNvSpPr/>
          <p:nvPr/>
        </p:nvSpPr>
        <p:spPr>
          <a:xfrm rot="1739470">
            <a:off x="3937242" y="218277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A59130DD-03B6-0D44-95C4-545207558986}"/>
              </a:ext>
            </a:extLst>
          </p:cNvPr>
          <p:cNvSpPr/>
          <p:nvPr/>
        </p:nvSpPr>
        <p:spPr>
          <a:xfrm rot="1739470">
            <a:off x="4093720" y="245602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72EAA22A-42E5-7048-B71E-E3944B407430}"/>
              </a:ext>
            </a:extLst>
          </p:cNvPr>
          <p:cNvSpPr/>
          <p:nvPr/>
        </p:nvSpPr>
        <p:spPr>
          <a:xfrm rot="1739470">
            <a:off x="4393048" y="245602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Hexagon 89">
            <a:extLst>
              <a:ext uri="{FF2B5EF4-FFF2-40B4-BE49-F238E27FC236}">
                <a16:creationId xmlns:a16="http://schemas.microsoft.com/office/drawing/2014/main" id="{D759254A-59F5-3F41-9960-3639A702920A}"/>
              </a:ext>
            </a:extLst>
          </p:cNvPr>
          <p:cNvSpPr/>
          <p:nvPr/>
        </p:nvSpPr>
        <p:spPr>
          <a:xfrm rot="1739470">
            <a:off x="4694991" y="245602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80212215-A8FE-A84C-94CD-5B33706C2D5F}"/>
              </a:ext>
            </a:extLst>
          </p:cNvPr>
          <p:cNvSpPr/>
          <p:nvPr/>
        </p:nvSpPr>
        <p:spPr>
          <a:xfrm rot="1739470">
            <a:off x="3790469" y="245602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DC6B14C5-9ED3-0940-9C13-D031CED160A4}"/>
              </a:ext>
            </a:extLst>
          </p:cNvPr>
          <p:cNvSpPr/>
          <p:nvPr/>
        </p:nvSpPr>
        <p:spPr>
          <a:xfrm rot="1739470">
            <a:off x="4246468" y="272927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4CB65CD4-D3DE-C546-8300-739160820C80}"/>
              </a:ext>
            </a:extLst>
          </p:cNvPr>
          <p:cNvSpPr/>
          <p:nvPr/>
        </p:nvSpPr>
        <p:spPr>
          <a:xfrm rot="1739470">
            <a:off x="4545795" y="272927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D4B6B368-215C-7440-A34A-357D0F4197A3}"/>
              </a:ext>
            </a:extLst>
          </p:cNvPr>
          <p:cNvSpPr/>
          <p:nvPr/>
        </p:nvSpPr>
        <p:spPr>
          <a:xfrm rot="1739470">
            <a:off x="4847739" y="272927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715F50F4-6E58-524E-8328-A8A4568E8915}"/>
              </a:ext>
            </a:extLst>
          </p:cNvPr>
          <p:cNvSpPr/>
          <p:nvPr/>
        </p:nvSpPr>
        <p:spPr>
          <a:xfrm rot="1739470">
            <a:off x="3943216" y="272927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C3398283-9E76-EB40-BC0F-F61CFFA3EC86}"/>
              </a:ext>
            </a:extLst>
          </p:cNvPr>
          <p:cNvSpPr/>
          <p:nvPr/>
        </p:nvSpPr>
        <p:spPr>
          <a:xfrm rot="1739470">
            <a:off x="4098112" y="300252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64AFECAF-F57C-0845-BA57-DA76C9BFF028}"/>
              </a:ext>
            </a:extLst>
          </p:cNvPr>
          <p:cNvSpPr/>
          <p:nvPr/>
        </p:nvSpPr>
        <p:spPr>
          <a:xfrm rot="1739470">
            <a:off x="4397439" y="300252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69E5FD1A-0B89-3244-9E44-601E848997BD}"/>
              </a:ext>
            </a:extLst>
          </p:cNvPr>
          <p:cNvSpPr/>
          <p:nvPr/>
        </p:nvSpPr>
        <p:spPr>
          <a:xfrm rot="1739470">
            <a:off x="4699383" y="300252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1FC97AB0-7FA9-E449-9441-0825F3CAEAEF}"/>
              </a:ext>
            </a:extLst>
          </p:cNvPr>
          <p:cNvSpPr/>
          <p:nvPr/>
        </p:nvSpPr>
        <p:spPr>
          <a:xfrm rot="1739470">
            <a:off x="3794861" y="300252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0EC0BF01-7155-AD47-9D45-53866EB5B900}"/>
              </a:ext>
            </a:extLst>
          </p:cNvPr>
          <p:cNvSpPr/>
          <p:nvPr/>
        </p:nvSpPr>
        <p:spPr>
          <a:xfrm rot="1739470">
            <a:off x="4246468" y="327577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8190DA1D-9FAB-394B-ACCA-FBDCFF0254FF}"/>
              </a:ext>
            </a:extLst>
          </p:cNvPr>
          <p:cNvSpPr/>
          <p:nvPr/>
        </p:nvSpPr>
        <p:spPr>
          <a:xfrm rot="1739470">
            <a:off x="4545796" y="327577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E1528F53-1543-894A-B59D-504FE0A15E79}"/>
              </a:ext>
            </a:extLst>
          </p:cNvPr>
          <p:cNvSpPr/>
          <p:nvPr/>
        </p:nvSpPr>
        <p:spPr>
          <a:xfrm rot="1739470">
            <a:off x="4847739" y="327577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92FE4A73-0FFD-054F-8327-6E9721D6F76F}"/>
              </a:ext>
            </a:extLst>
          </p:cNvPr>
          <p:cNvSpPr/>
          <p:nvPr/>
        </p:nvSpPr>
        <p:spPr>
          <a:xfrm rot="1739470">
            <a:off x="3943217" y="327577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46454DEC-C248-D549-9033-7C252C357006}"/>
              </a:ext>
            </a:extLst>
          </p:cNvPr>
          <p:cNvSpPr/>
          <p:nvPr/>
        </p:nvSpPr>
        <p:spPr>
          <a:xfrm rot="1739470">
            <a:off x="4087569" y="354901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22EAC23D-B1C5-724D-945E-C490241575AF}"/>
              </a:ext>
            </a:extLst>
          </p:cNvPr>
          <p:cNvSpPr/>
          <p:nvPr/>
        </p:nvSpPr>
        <p:spPr>
          <a:xfrm rot="1739470">
            <a:off x="4386897" y="354902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DABB0DA9-017F-1A47-99F0-82AD5BC265D0}"/>
              </a:ext>
            </a:extLst>
          </p:cNvPr>
          <p:cNvSpPr/>
          <p:nvPr/>
        </p:nvSpPr>
        <p:spPr>
          <a:xfrm rot="1739470">
            <a:off x="4688840" y="354901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5E787EA6-19EB-D144-84DF-33D8651482DA}"/>
              </a:ext>
            </a:extLst>
          </p:cNvPr>
          <p:cNvSpPr/>
          <p:nvPr/>
        </p:nvSpPr>
        <p:spPr>
          <a:xfrm rot="1739470">
            <a:off x="3784318" y="354902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6FBDBB53-D920-E145-BDF3-156C7B1153A2}"/>
              </a:ext>
            </a:extLst>
          </p:cNvPr>
          <p:cNvSpPr/>
          <p:nvPr/>
        </p:nvSpPr>
        <p:spPr>
          <a:xfrm rot="1739470">
            <a:off x="4536462" y="383467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1DDDC9D9-B095-924D-8C54-7A9D75280B91}"/>
              </a:ext>
            </a:extLst>
          </p:cNvPr>
          <p:cNvSpPr/>
          <p:nvPr/>
        </p:nvSpPr>
        <p:spPr>
          <a:xfrm rot="1739470">
            <a:off x="4835790" y="383467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55E71484-6DE3-5F46-9CAF-2F764B32721C}"/>
              </a:ext>
            </a:extLst>
          </p:cNvPr>
          <p:cNvSpPr/>
          <p:nvPr/>
        </p:nvSpPr>
        <p:spPr>
          <a:xfrm rot="1739470">
            <a:off x="5137733" y="383467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364F554F-E951-2D40-981D-CC41F33AA7DC}"/>
              </a:ext>
            </a:extLst>
          </p:cNvPr>
          <p:cNvSpPr/>
          <p:nvPr/>
        </p:nvSpPr>
        <p:spPr>
          <a:xfrm rot="1739470">
            <a:off x="4233211" y="383467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FC9AAA25-0130-0045-9D74-39181FFF2632}"/>
              </a:ext>
            </a:extLst>
          </p:cNvPr>
          <p:cNvSpPr/>
          <p:nvPr/>
        </p:nvSpPr>
        <p:spPr>
          <a:xfrm rot="1739470">
            <a:off x="4985353" y="410791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662CF350-59C2-ED45-8D36-B664113A58A8}"/>
              </a:ext>
            </a:extLst>
          </p:cNvPr>
          <p:cNvSpPr/>
          <p:nvPr/>
        </p:nvSpPr>
        <p:spPr>
          <a:xfrm rot="1739470">
            <a:off x="5284681" y="410791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04D86A9C-829A-3A46-B98C-42078FEC6704}"/>
              </a:ext>
            </a:extLst>
          </p:cNvPr>
          <p:cNvSpPr/>
          <p:nvPr/>
        </p:nvSpPr>
        <p:spPr>
          <a:xfrm rot="1739470">
            <a:off x="5586624" y="410791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D31E012B-E4D4-1944-91F1-54220CDCC14A}"/>
              </a:ext>
            </a:extLst>
          </p:cNvPr>
          <p:cNvSpPr/>
          <p:nvPr/>
        </p:nvSpPr>
        <p:spPr>
          <a:xfrm rot="1739470">
            <a:off x="4682102" y="410791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9F361B99-C6A0-AE4F-87A1-31FD9880B414}"/>
              </a:ext>
            </a:extLst>
          </p:cNvPr>
          <p:cNvSpPr/>
          <p:nvPr/>
        </p:nvSpPr>
        <p:spPr>
          <a:xfrm rot="1739470">
            <a:off x="5436271" y="438279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>
            <a:extLst>
              <a:ext uri="{FF2B5EF4-FFF2-40B4-BE49-F238E27FC236}">
                <a16:creationId xmlns:a16="http://schemas.microsoft.com/office/drawing/2014/main" id="{2B03D818-71B6-CC42-8B81-0200186B9556}"/>
              </a:ext>
            </a:extLst>
          </p:cNvPr>
          <p:cNvSpPr/>
          <p:nvPr/>
        </p:nvSpPr>
        <p:spPr>
          <a:xfrm rot="1739470">
            <a:off x="5735599" y="438279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C50CAD64-8083-0E43-B154-679C48A0AFC4}"/>
              </a:ext>
            </a:extLst>
          </p:cNvPr>
          <p:cNvSpPr/>
          <p:nvPr/>
        </p:nvSpPr>
        <p:spPr>
          <a:xfrm rot="1739470">
            <a:off x="6037542" y="438279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>
            <a:extLst>
              <a:ext uri="{FF2B5EF4-FFF2-40B4-BE49-F238E27FC236}">
                <a16:creationId xmlns:a16="http://schemas.microsoft.com/office/drawing/2014/main" id="{5E3D51EA-90FC-3846-9EDC-A0CB79E4788F}"/>
              </a:ext>
            </a:extLst>
          </p:cNvPr>
          <p:cNvSpPr/>
          <p:nvPr/>
        </p:nvSpPr>
        <p:spPr>
          <a:xfrm rot="1739470">
            <a:off x="5133020" y="438279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E0AFD1C5-CB30-B543-8516-2B6A281A1768}"/>
              </a:ext>
            </a:extLst>
          </p:cNvPr>
          <p:cNvSpPr/>
          <p:nvPr/>
        </p:nvSpPr>
        <p:spPr>
          <a:xfrm rot="1739470">
            <a:off x="5581912" y="465603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>
            <a:extLst>
              <a:ext uri="{FF2B5EF4-FFF2-40B4-BE49-F238E27FC236}">
                <a16:creationId xmlns:a16="http://schemas.microsoft.com/office/drawing/2014/main" id="{0D79AB78-14E5-B941-8D48-F0782AACEE9F}"/>
              </a:ext>
            </a:extLst>
          </p:cNvPr>
          <p:cNvSpPr/>
          <p:nvPr/>
        </p:nvSpPr>
        <p:spPr>
          <a:xfrm rot="1739470">
            <a:off x="5888567" y="410791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F3551E0B-7C0A-B042-81D5-272DB2E12340}"/>
              </a:ext>
            </a:extLst>
          </p:cNvPr>
          <p:cNvSpPr/>
          <p:nvPr/>
        </p:nvSpPr>
        <p:spPr>
          <a:xfrm rot="1739470">
            <a:off x="6187895" y="410791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59FF5159-A1BC-E14D-90F9-2E497B80695B}"/>
              </a:ext>
            </a:extLst>
          </p:cNvPr>
          <p:cNvSpPr/>
          <p:nvPr/>
        </p:nvSpPr>
        <p:spPr>
          <a:xfrm rot="1739470">
            <a:off x="6489838" y="410791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A3B0B54E-760D-D844-AFC0-8334DB18A32F}"/>
              </a:ext>
            </a:extLst>
          </p:cNvPr>
          <p:cNvSpPr/>
          <p:nvPr/>
        </p:nvSpPr>
        <p:spPr>
          <a:xfrm rot="1739470">
            <a:off x="6334843" y="384185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EB418B57-C520-C645-9AC1-38D2D30B1A53}"/>
              </a:ext>
            </a:extLst>
          </p:cNvPr>
          <p:cNvSpPr/>
          <p:nvPr/>
        </p:nvSpPr>
        <p:spPr>
          <a:xfrm rot="1739470">
            <a:off x="6634171" y="384185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57F9F280-631C-5640-84DB-55407A1F01AE}"/>
              </a:ext>
            </a:extLst>
          </p:cNvPr>
          <p:cNvSpPr/>
          <p:nvPr/>
        </p:nvSpPr>
        <p:spPr>
          <a:xfrm rot="1739470">
            <a:off x="6936114" y="384185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A182229F-778C-8F4A-90C7-D358C84C05CC}"/>
              </a:ext>
            </a:extLst>
          </p:cNvPr>
          <p:cNvSpPr/>
          <p:nvPr/>
        </p:nvSpPr>
        <p:spPr>
          <a:xfrm rot="1739470">
            <a:off x="6336151" y="109419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55725DD7-F8B7-624F-A0A0-6549B5772462}"/>
              </a:ext>
            </a:extLst>
          </p:cNvPr>
          <p:cNvSpPr/>
          <p:nvPr/>
        </p:nvSpPr>
        <p:spPr>
          <a:xfrm rot="1739470">
            <a:off x="6635479" y="109419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3CD6A2FF-B319-564B-9941-306F02008683}"/>
              </a:ext>
            </a:extLst>
          </p:cNvPr>
          <p:cNvSpPr/>
          <p:nvPr/>
        </p:nvSpPr>
        <p:spPr>
          <a:xfrm rot="1739470">
            <a:off x="6937422" y="109419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6459F9D3-24E2-BC4D-B7BE-88D44BBB6B4F}"/>
              </a:ext>
            </a:extLst>
          </p:cNvPr>
          <p:cNvSpPr/>
          <p:nvPr/>
        </p:nvSpPr>
        <p:spPr>
          <a:xfrm rot="1739470">
            <a:off x="5889875" y="82372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A9349E39-4A1C-4648-9190-C4F779DB0407}"/>
              </a:ext>
            </a:extLst>
          </p:cNvPr>
          <p:cNvSpPr/>
          <p:nvPr/>
        </p:nvSpPr>
        <p:spPr>
          <a:xfrm rot="1739470">
            <a:off x="6189203" y="82372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560C7357-B309-744C-98F9-16499CC4B782}"/>
              </a:ext>
            </a:extLst>
          </p:cNvPr>
          <p:cNvSpPr/>
          <p:nvPr/>
        </p:nvSpPr>
        <p:spPr>
          <a:xfrm rot="1739470">
            <a:off x="6491146" y="82372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Hexagon 206">
            <a:extLst>
              <a:ext uri="{FF2B5EF4-FFF2-40B4-BE49-F238E27FC236}">
                <a16:creationId xmlns:a16="http://schemas.microsoft.com/office/drawing/2014/main" id="{9FF6E839-4DED-684B-933A-5AE18D11D193}"/>
              </a:ext>
            </a:extLst>
          </p:cNvPr>
          <p:cNvSpPr/>
          <p:nvPr/>
        </p:nvSpPr>
        <p:spPr>
          <a:xfrm rot="1739470">
            <a:off x="6813444" y="136303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Hexagon 207">
            <a:extLst>
              <a:ext uri="{FF2B5EF4-FFF2-40B4-BE49-F238E27FC236}">
                <a16:creationId xmlns:a16="http://schemas.microsoft.com/office/drawing/2014/main" id="{1FDF9DF1-4519-BB42-90BE-B4E75078EDE8}"/>
              </a:ext>
            </a:extLst>
          </p:cNvPr>
          <p:cNvSpPr/>
          <p:nvPr/>
        </p:nvSpPr>
        <p:spPr>
          <a:xfrm rot="1739470">
            <a:off x="7112772" y="136303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Hexagon 208">
            <a:extLst>
              <a:ext uri="{FF2B5EF4-FFF2-40B4-BE49-F238E27FC236}">
                <a16:creationId xmlns:a16="http://schemas.microsoft.com/office/drawing/2014/main" id="{FCBF14FB-0621-8B4A-B328-A15D0D007C39}"/>
              </a:ext>
            </a:extLst>
          </p:cNvPr>
          <p:cNvSpPr/>
          <p:nvPr/>
        </p:nvSpPr>
        <p:spPr>
          <a:xfrm rot="1739470">
            <a:off x="7414715" y="136303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exagon 209">
            <a:extLst>
              <a:ext uri="{FF2B5EF4-FFF2-40B4-BE49-F238E27FC236}">
                <a16:creationId xmlns:a16="http://schemas.microsoft.com/office/drawing/2014/main" id="{4FB35F07-5443-A743-83B5-3C09BCB0E202}"/>
              </a:ext>
            </a:extLst>
          </p:cNvPr>
          <p:cNvSpPr/>
          <p:nvPr/>
        </p:nvSpPr>
        <p:spPr>
          <a:xfrm rot="1739470">
            <a:off x="6510193" y="136303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Hexagon 210">
            <a:extLst>
              <a:ext uri="{FF2B5EF4-FFF2-40B4-BE49-F238E27FC236}">
                <a16:creationId xmlns:a16="http://schemas.microsoft.com/office/drawing/2014/main" id="{A12D9754-2B3F-8A4D-8EF9-D9C0DC2C44CF}"/>
              </a:ext>
            </a:extLst>
          </p:cNvPr>
          <p:cNvSpPr/>
          <p:nvPr/>
        </p:nvSpPr>
        <p:spPr>
          <a:xfrm rot="1739470">
            <a:off x="6966192" y="163627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Hexagon 211">
            <a:extLst>
              <a:ext uri="{FF2B5EF4-FFF2-40B4-BE49-F238E27FC236}">
                <a16:creationId xmlns:a16="http://schemas.microsoft.com/office/drawing/2014/main" id="{4A258652-9349-8B47-8C06-A86BE50455AC}"/>
              </a:ext>
            </a:extLst>
          </p:cNvPr>
          <p:cNvSpPr/>
          <p:nvPr/>
        </p:nvSpPr>
        <p:spPr>
          <a:xfrm rot="1739470">
            <a:off x="7265519" y="163628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Hexagon 213">
            <a:extLst>
              <a:ext uri="{FF2B5EF4-FFF2-40B4-BE49-F238E27FC236}">
                <a16:creationId xmlns:a16="http://schemas.microsoft.com/office/drawing/2014/main" id="{7C6A04E0-B738-684F-926A-4A84665E7EC9}"/>
              </a:ext>
            </a:extLst>
          </p:cNvPr>
          <p:cNvSpPr/>
          <p:nvPr/>
        </p:nvSpPr>
        <p:spPr>
          <a:xfrm rot="1739470">
            <a:off x="6662940" y="163628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exagon 214">
            <a:extLst>
              <a:ext uri="{FF2B5EF4-FFF2-40B4-BE49-F238E27FC236}">
                <a16:creationId xmlns:a16="http://schemas.microsoft.com/office/drawing/2014/main" id="{108D12B8-2A4A-6140-AAFF-C994160904FA}"/>
              </a:ext>
            </a:extLst>
          </p:cNvPr>
          <p:cNvSpPr/>
          <p:nvPr/>
        </p:nvSpPr>
        <p:spPr>
          <a:xfrm rot="1739470">
            <a:off x="6817836" y="190952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Hexagon 215">
            <a:extLst>
              <a:ext uri="{FF2B5EF4-FFF2-40B4-BE49-F238E27FC236}">
                <a16:creationId xmlns:a16="http://schemas.microsoft.com/office/drawing/2014/main" id="{8629F4AD-63EF-504A-B628-A53A66947925}"/>
              </a:ext>
            </a:extLst>
          </p:cNvPr>
          <p:cNvSpPr/>
          <p:nvPr/>
        </p:nvSpPr>
        <p:spPr>
          <a:xfrm rot="1739470">
            <a:off x="7117163" y="190952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Hexagon 216">
            <a:extLst>
              <a:ext uri="{FF2B5EF4-FFF2-40B4-BE49-F238E27FC236}">
                <a16:creationId xmlns:a16="http://schemas.microsoft.com/office/drawing/2014/main" id="{03269957-083D-6545-A217-DA2054030289}"/>
              </a:ext>
            </a:extLst>
          </p:cNvPr>
          <p:cNvSpPr/>
          <p:nvPr/>
        </p:nvSpPr>
        <p:spPr>
          <a:xfrm rot="1739470">
            <a:off x="7419107" y="190952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Hexagon 217">
            <a:extLst>
              <a:ext uri="{FF2B5EF4-FFF2-40B4-BE49-F238E27FC236}">
                <a16:creationId xmlns:a16="http://schemas.microsoft.com/office/drawing/2014/main" id="{93B7E9C3-D45C-1042-9145-79DD7FD25A17}"/>
              </a:ext>
            </a:extLst>
          </p:cNvPr>
          <p:cNvSpPr/>
          <p:nvPr/>
        </p:nvSpPr>
        <p:spPr>
          <a:xfrm rot="1739470">
            <a:off x="6514585" y="190952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Hexagon 218">
            <a:extLst>
              <a:ext uri="{FF2B5EF4-FFF2-40B4-BE49-F238E27FC236}">
                <a16:creationId xmlns:a16="http://schemas.microsoft.com/office/drawing/2014/main" id="{90594F97-B479-8C4E-8306-E742CACCAEAD}"/>
              </a:ext>
            </a:extLst>
          </p:cNvPr>
          <p:cNvSpPr/>
          <p:nvPr/>
        </p:nvSpPr>
        <p:spPr>
          <a:xfrm rot="1739470">
            <a:off x="6966192" y="218277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Hexagon 219">
            <a:extLst>
              <a:ext uri="{FF2B5EF4-FFF2-40B4-BE49-F238E27FC236}">
                <a16:creationId xmlns:a16="http://schemas.microsoft.com/office/drawing/2014/main" id="{D70D6C14-CBF2-1642-95A6-C71474E3FE8F}"/>
              </a:ext>
            </a:extLst>
          </p:cNvPr>
          <p:cNvSpPr/>
          <p:nvPr/>
        </p:nvSpPr>
        <p:spPr>
          <a:xfrm rot="1739470">
            <a:off x="7265520" y="218277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Hexagon 221">
            <a:extLst>
              <a:ext uri="{FF2B5EF4-FFF2-40B4-BE49-F238E27FC236}">
                <a16:creationId xmlns:a16="http://schemas.microsoft.com/office/drawing/2014/main" id="{848D350F-7508-074C-A1A8-D99D042F03CE}"/>
              </a:ext>
            </a:extLst>
          </p:cNvPr>
          <p:cNvSpPr/>
          <p:nvPr/>
        </p:nvSpPr>
        <p:spPr>
          <a:xfrm rot="1739470">
            <a:off x="6662941" y="218277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Hexagon 222">
            <a:extLst>
              <a:ext uri="{FF2B5EF4-FFF2-40B4-BE49-F238E27FC236}">
                <a16:creationId xmlns:a16="http://schemas.microsoft.com/office/drawing/2014/main" id="{474E7E8C-C0A7-C94B-9978-21DADCD80E13}"/>
              </a:ext>
            </a:extLst>
          </p:cNvPr>
          <p:cNvSpPr/>
          <p:nvPr/>
        </p:nvSpPr>
        <p:spPr>
          <a:xfrm rot="1739470">
            <a:off x="6819419" y="245602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>
            <a:extLst>
              <a:ext uri="{FF2B5EF4-FFF2-40B4-BE49-F238E27FC236}">
                <a16:creationId xmlns:a16="http://schemas.microsoft.com/office/drawing/2014/main" id="{73781DC1-B271-754D-A663-50A0EBD02067}"/>
              </a:ext>
            </a:extLst>
          </p:cNvPr>
          <p:cNvSpPr/>
          <p:nvPr/>
        </p:nvSpPr>
        <p:spPr>
          <a:xfrm rot="1739470">
            <a:off x="7118747" y="245602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Hexagon 224">
            <a:extLst>
              <a:ext uri="{FF2B5EF4-FFF2-40B4-BE49-F238E27FC236}">
                <a16:creationId xmlns:a16="http://schemas.microsoft.com/office/drawing/2014/main" id="{69B74D43-30F6-CC4F-9A3E-FFEBF6052A93}"/>
              </a:ext>
            </a:extLst>
          </p:cNvPr>
          <p:cNvSpPr/>
          <p:nvPr/>
        </p:nvSpPr>
        <p:spPr>
          <a:xfrm rot="1739470">
            <a:off x="7420690" y="245602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Hexagon 225">
            <a:extLst>
              <a:ext uri="{FF2B5EF4-FFF2-40B4-BE49-F238E27FC236}">
                <a16:creationId xmlns:a16="http://schemas.microsoft.com/office/drawing/2014/main" id="{878F6915-6F0E-8F4B-9F4B-41201748E0C4}"/>
              </a:ext>
            </a:extLst>
          </p:cNvPr>
          <p:cNvSpPr/>
          <p:nvPr/>
        </p:nvSpPr>
        <p:spPr>
          <a:xfrm rot="1739470">
            <a:off x="6516168" y="245602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Hexagon 226">
            <a:extLst>
              <a:ext uri="{FF2B5EF4-FFF2-40B4-BE49-F238E27FC236}">
                <a16:creationId xmlns:a16="http://schemas.microsoft.com/office/drawing/2014/main" id="{CB564A81-F0B9-C845-93E5-B559A32EBAC2}"/>
              </a:ext>
            </a:extLst>
          </p:cNvPr>
          <p:cNvSpPr/>
          <p:nvPr/>
        </p:nvSpPr>
        <p:spPr>
          <a:xfrm rot="1739470">
            <a:off x="6972167" y="272927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>
            <a:extLst>
              <a:ext uri="{FF2B5EF4-FFF2-40B4-BE49-F238E27FC236}">
                <a16:creationId xmlns:a16="http://schemas.microsoft.com/office/drawing/2014/main" id="{62036BC9-6CA0-C34B-BDE6-5CCCDF29E481}"/>
              </a:ext>
            </a:extLst>
          </p:cNvPr>
          <p:cNvSpPr/>
          <p:nvPr/>
        </p:nvSpPr>
        <p:spPr>
          <a:xfrm rot="1739470">
            <a:off x="7271494" y="272927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xagon 229">
            <a:extLst>
              <a:ext uri="{FF2B5EF4-FFF2-40B4-BE49-F238E27FC236}">
                <a16:creationId xmlns:a16="http://schemas.microsoft.com/office/drawing/2014/main" id="{C32EFAAF-722C-634E-AFC4-06AEA5DF3A18}"/>
              </a:ext>
            </a:extLst>
          </p:cNvPr>
          <p:cNvSpPr/>
          <p:nvPr/>
        </p:nvSpPr>
        <p:spPr>
          <a:xfrm rot="1739470">
            <a:off x="6668915" y="272927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Hexagon 230">
            <a:extLst>
              <a:ext uri="{FF2B5EF4-FFF2-40B4-BE49-F238E27FC236}">
                <a16:creationId xmlns:a16="http://schemas.microsoft.com/office/drawing/2014/main" id="{2A681A6B-7BF9-B249-9E72-2E3174BB7E29}"/>
              </a:ext>
            </a:extLst>
          </p:cNvPr>
          <p:cNvSpPr/>
          <p:nvPr/>
        </p:nvSpPr>
        <p:spPr>
          <a:xfrm rot="1739470">
            <a:off x="6823811" y="300252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EEB36034-5EC5-3446-AE86-4E85405FED6E}"/>
              </a:ext>
            </a:extLst>
          </p:cNvPr>
          <p:cNvSpPr/>
          <p:nvPr/>
        </p:nvSpPr>
        <p:spPr>
          <a:xfrm rot="1739470">
            <a:off x="7123138" y="300252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>
            <a:extLst>
              <a:ext uri="{FF2B5EF4-FFF2-40B4-BE49-F238E27FC236}">
                <a16:creationId xmlns:a16="http://schemas.microsoft.com/office/drawing/2014/main" id="{45C7E9B8-8E7E-AC4C-9E33-D861C23E6FAC}"/>
              </a:ext>
            </a:extLst>
          </p:cNvPr>
          <p:cNvSpPr/>
          <p:nvPr/>
        </p:nvSpPr>
        <p:spPr>
          <a:xfrm rot="1739470">
            <a:off x="7425082" y="300252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>
            <a:extLst>
              <a:ext uri="{FF2B5EF4-FFF2-40B4-BE49-F238E27FC236}">
                <a16:creationId xmlns:a16="http://schemas.microsoft.com/office/drawing/2014/main" id="{BAB969CF-D89A-9C4B-990D-A47855841B30}"/>
              </a:ext>
            </a:extLst>
          </p:cNvPr>
          <p:cNvSpPr/>
          <p:nvPr/>
        </p:nvSpPr>
        <p:spPr>
          <a:xfrm rot="1739470">
            <a:off x="6520560" y="300252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>
            <a:extLst>
              <a:ext uri="{FF2B5EF4-FFF2-40B4-BE49-F238E27FC236}">
                <a16:creationId xmlns:a16="http://schemas.microsoft.com/office/drawing/2014/main" id="{B2ADA619-C4A6-5B41-9690-635ADB97B1E9}"/>
              </a:ext>
            </a:extLst>
          </p:cNvPr>
          <p:cNvSpPr/>
          <p:nvPr/>
        </p:nvSpPr>
        <p:spPr>
          <a:xfrm rot="1739470">
            <a:off x="6972167" y="327577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Hexagon 235">
            <a:extLst>
              <a:ext uri="{FF2B5EF4-FFF2-40B4-BE49-F238E27FC236}">
                <a16:creationId xmlns:a16="http://schemas.microsoft.com/office/drawing/2014/main" id="{B2F23974-E7E0-4A48-AFC0-722D01649085}"/>
              </a:ext>
            </a:extLst>
          </p:cNvPr>
          <p:cNvSpPr/>
          <p:nvPr/>
        </p:nvSpPr>
        <p:spPr>
          <a:xfrm rot="1739470">
            <a:off x="7271495" y="327577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Hexagon 237">
            <a:extLst>
              <a:ext uri="{FF2B5EF4-FFF2-40B4-BE49-F238E27FC236}">
                <a16:creationId xmlns:a16="http://schemas.microsoft.com/office/drawing/2014/main" id="{9FE6427B-8604-5A4F-A413-C1D4531FE879}"/>
              </a:ext>
            </a:extLst>
          </p:cNvPr>
          <p:cNvSpPr/>
          <p:nvPr/>
        </p:nvSpPr>
        <p:spPr>
          <a:xfrm rot="1739470">
            <a:off x="6668916" y="327577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Hexagon 238">
            <a:extLst>
              <a:ext uri="{FF2B5EF4-FFF2-40B4-BE49-F238E27FC236}">
                <a16:creationId xmlns:a16="http://schemas.microsoft.com/office/drawing/2014/main" id="{6B586716-0702-7E43-BD35-5CEA2ACAA19E}"/>
              </a:ext>
            </a:extLst>
          </p:cNvPr>
          <p:cNvSpPr/>
          <p:nvPr/>
        </p:nvSpPr>
        <p:spPr>
          <a:xfrm rot="1739470">
            <a:off x="6813268" y="354902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Hexagon 239">
            <a:extLst>
              <a:ext uri="{FF2B5EF4-FFF2-40B4-BE49-F238E27FC236}">
                <a16:creationId xmlns:a16="http://schemas.microsoft.com/office/drawing/2014/main" id="{0FE166B6-A2AA-0542-8A06-12BE7F68FF15}"/>
              </a:ext>
            </a:extLst>
          </p:cNvPr>
          <p:cNvSpPr/>
          <p:nvPr/>
        </p:nvSpPr>
        <p:spPr>
          <a:xfrm rot="1739470">
            <a:off x="7112596" y="354902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Hexagon 240">
            <a:extLst>
              <a:ext uri="{FF2B5EF4-FFF2-40B4-BE49-F238E27FC236}">
                <a16:creationId xmlns:a16="http://schemas.microsoft.com/office/drawing/2014/main" id="{3C1CE25B-B1C3-9040-A5EA-63EFDA4F1899}"/>
              </a:ext>
            </a:extLst>
          </p:cNvPr>
          <p:cNvSpPr/>
          <p:nvPr/>
        </p:nvSpPr>
        <p:spPr>
          <a:xfrm rot="1739470">
            <a:off x="7414539" y="354902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Hexagon 241">
            <a:extLst>
              <a:ext uri="{FF2B5EF4-FFF2-40B4-BE49-F238E27FC236}">
                <a16:creationId xmlns:a16="http://schemas.microsoft.com/office/drawing/2014/main" id="{D6E1F446-886E-3A4B-8063-8C9957ABB5BB}"/>
              </a:ext>
            </a:extLst>
          </p:cNvPr>
          <p:cNvSpPr/>
          <p:nvPr/>
        </p:nvSpPr>
        <p:spPr>
          <a:xfrm rot="1739470">
            <a:off x="6510017" y="354902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Hexagon 242">
            <a:extLst>
              <a:ext uri="{FF2B5EF4-FFF2-40B4-BE49-F238E27FC236}">
                <a16:creationId xmlns:a16="http://schemas.microsoft.com/office/drawing/2014/main" id="{FE105471-0431-C045-AFDA-EAFD7A9E52BB}"/>
              </a:ext>
            </a:extLst>
          </p:cNvPr>
          <p:cNvSpPr/>
          <p:nvPr/>
        </p:nvSpPr>
        <p:spPr>
          <a:xfrm rot="1739470">
            <a:off x="5441477" y="110333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Hexagon 243">
            <a:extLst>
              <a:ext uri="{FF2B5EF4-FFF2-40B4-BE49-F238E27FC236}">
                <a16:creationId xmlns:a16="http://schemas.microsoft.com/office/drawing/2014/main" id="{51AAB4D8-02CF-A14C-A394-ED87F443E22D}"/>
              </a:ext>
            </a:extLst>
          </p:cNvPr>
          <p:cNvSpPr/>
          <p:nvPr/>
        </p:nvSpPr>
        <p:spPr>
          <a:xfrm rot="1739470">
            <a:off x="5740805" y="110333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Hexagon 244">
            <a:extLst>
              <a:ext uri="{FF2B5EF4-FFF2-40B4-BE49-F238E27FC236}">
                <a16:creationId xmlns:a16="http://schemas.microsoft.com/office/drawing/2014/main" id="{57E54872-5ED9-F041-98DB-1C49920DD9F0}"/>
              </a:ext>
            </a:extLst>
          </p:cNvPr>
          <p:cNvSpPr/>
          <p:nvPr/>
        </p:nvSpPr>
        <p:spPr>
          <a:xfrm rot="1739470">
            <a:off x="6042748" y="110333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Hexagon 245">
            <a:extLst>
              <a:ext uri="{FF2B5EF4-FFF2-40B4-BE49-F238E27FC236}">
                <a16:creationId xmlns:a16="http://schemas.microsoft.com/office/drawing/2014/main" id="{9F99BE44-2A71-D74B-AA12-3F42AFA35875}"/>
              </a:ext>
            </a:extLst>
          </p:cNvPr>
          <p:cNvSpPr/>
          <p:nvPr/>
        </p:nvSpPr>
        <p:spPr>
          <a:xfrm rot="1739470">
            <a:off x="5446595" y="384689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Hexagon 246">
            <a:extLst>
              <a:ext uri="{FF2B5EF4-FFF2-40B4-BE49-F238E27FC236}">
                <a16:creationId xmlns:a16="http://schemas.microsoft.com/office/drawing/2014/main" id="{8AE2B454-01B1-DA4C-B871-B952C4C86BE3}"/>
              </a:ext>
            </a:extLst>
          </p:cNvPr>
          <p:cNvSpPr/>
          <p:nvPr/>
        </p:nvSpPr>
        <p:spPr>
          <a:xfrm rot="1739470">
            <a:off x="5745923" y="384689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Hexagon 247">
            <a:extLst>
              <a:ext uri="{FF2B5EF4-FFF2-40B4-BE49-F238E27FC236}">
                <a16:creationId xmlns:a16="http://schemas.microsoft.com/office/drawing/2014/main" id="{49AA17D3-3E99-2C45-80CC-3644456D7C4A}"/>
              </a:ext>
            </a:extLst>
          </p:cNvPr>
          <p:cNvSpPr/>
          <p:nvPr/>
        </p:nvSpPr>
        <p:spPr>
          <a:xfrm rot="1739470">
            <a:off x="6047866" y="384689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Hexagon 248">
            <a:extLst>
              <a:ext uri="{FF2B5EF4-FFF2-40B4-BE49-F238E27FC236}">
                <a16:creationId xmlns:a16="http://schemas.microsoft.com/office/drawing/2014/main" id="{09A53714-74B8-DE4C-8BCC-47886E560169}"/>
              </a:ext>
            </a:extLst>
          </p:cNvPr>
          <p:cNvSpPr/>
          <p:nvPr/>
        </p:nvSpPr>
        <p:spPr>
          <a:xfrm rot="1739470">
            <a:off x="5139018" y="329372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Hexagon 249">
            <a:extLst>
              <a:ext uri="{FF2B5EF4-FFF2-40B4-BE49-F238E27FC236}">
                <a16:creationId xmlns:a16="http://schemas.microsoft.com/office/drawing/2014/main" id="{17DC71D2-6F9A-114F-9857-0C413579187F}"/>
              </a:ext>
            </a:extLst>
          </p:cNvPr>
          <p:cNvSpPr/>
          <p:nvPr/>
        </p:nvSpPr>
        <p:spPr>
          <a:xfrm rot="1739470">
            <a:off x="5438346" y="329372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Hexagon 250">
            <a:extLst>
              <a:ext uri="{FF2B5EF4-FFF2-40B4-BE49-F238E27FC236}">
                <a16:creationId xmlns:a16="http://schemas.microsoft.com/office/drawing/2014/main" id="{0BE57261-997C-9043-80B5-5F97480D15A1}"/>
              </a:ext>
            </a:extLst>
          </p:cNvPr>
          <p:cNvSpPr/>
          <p:nvPr/>
        </p:nvSpPr>
        <p:spPr>
          <a:xfrm rot="1739470">
            <a:off x="5740289" y="329372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Hexagon 251">
            <a:extLst>
              <a:ext uri="{FF2B5EF4-FFF2-40B4-BE49-F238E27FC236}">
                <a16:creationId xmlns:a16="http://schemas.microsoft.com/office/drawing/2014/main" id="{3F5D62BD-6ACF-3F4F-9B3D-AD51498DC3C5}"/>
              </a:ext>
            </a:extLst>
          </p:cNvPr>
          <p:cNvSpPr/>
          <p:nvPr/>
        </p:nvSpPr>
        <p:spPr>
          <a:xfrm rot="1739470">
            <a:off x="6040947" y="328457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Hexagon 252">
            <a:extLst>
              <a:ext uri="{FF2B5EF4-FFF2-40B4-BE49-F238E27FC236}">
                <a16:creationId xmlns:a16="http://schemas.microsoft.com/office/drawing/2014/main" id="{6659CB8B-37F4-1C4F-8793-063B56FC2532}"/>
              </a:ext>
            </a:extLst>
          </p:cNvPr>
          <p:cNvSpPr/>
          <p:nvPr/>
        </p:nvSpPr>
        <p:spPr>
          <a:xfrm rot="1739470">
            <a:off x="6342890" y="328457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Hexagon 253">
            <a:extLst>
              <a:ext uri="{FF2B5EF4-FFF2-40B4-BE49-F238E27FC236}">
                <a16:creationId xmlns:a16="http://schemas.microsoft.com/office/drawing/2014/main" id="{0EDF0B40-F189-014E-922C-6FB56F1C8255}"/>
              </a:ext>
            </a:extLst>
          </p:cNvPr>
          <p:cNvSpPr/>
          <p:nvPr/>
        </p:nvSpPr>
        <p:spPr>
          <a:xfrm rot="1739470">
            <a:off x="4984908" y="356860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Hexagon 254">
            <a:extLst>
              <a:ext uri="{FF2B5EF4-FFF2-40B4-BE49-F238E27FC236}">
                <a16:creationId xmlns:a16="http://schemas.microsoft.com/office/drawing/2014/main" id="{5A496A0D-A90C-CE4D-87A3-ACD63FD532FC}"/>
              </a:ext>
            </a:extLst>
          </p:cNvPr>
          <p:cNvSpPr/>
          <p:nvPr/>
        </p:nvSpPr>
        <p:spPr>
          <a:xfrm rot="1739470">
            <a:off x="5284236" y="356860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Hexagon 255">
            <a:extLst>
              <a:ext uri="{FF2B5EF4-FFF2-40B4-BE49-F238E27FC236}">
                <a16:creationId xmlns:a16="http://schemas.microsoft.com/office/drawing/2014/main" id="{43DD40EF-8D86-FD4C-8908-28176D29030F}"/>
              </a:ext>
            </a:extLst>
          </p:cNvPr>
          <p:cNvSpPr/>
          <p:nvPr/>
        </p:nvSpPr>
        <p:spPr>
          <a:xfrm rot="1739470">
            <a:off x="5586179" y="356860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Hexagon 256">
            <a:extLst>
              <a:ext uri="{FF2B5EF4-FFF2-40B4-BE49-F238E27FC236}">
                <a16:creationId xmlns:a16="http://schemas.microsoft.com/office/drawing/2014/main" id="{9E5E6F70-D644-EF4C-955D-B903516D3157}"/>
              </a:ext>
            </a:extLst>
          </p:cNvPr>
          <p:cNvSpPr/>
          <p:nvPr/>
        </p:nvSpPr>
        <p:spPr>
          <a:xfrm rot="1739470">
            <a:off x="5886837" y="355946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Hexagon 257">
            <a:extLst>
              <a:ext uri="{FF2B5EF4-FFF2-40B4-BE49-F238E27FC236}">
                <a16:creationId xmlns:a16="http://schemas.microsoft.com/office/drawing/2014/main" id="{2F9AD620-A6B6-6F40-AA7A-DAD3EDD0B80F}"/>
              </a:ext>
            </a:extLst>
          </p:cNvPr>
          <p:cNvSpPr/>
          <p:nvPr/>
        </p:nvSpPr>
        <p:spPr>
          <a:xfrm rot="1739470">
            <a:off x="6188780" y="355946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Hexagon 258">
            <a:extLst>
              <a:ext uri="{FF2B5EF4-FFF2-40B4-BE49-F238E27FC236}">
                <a16:creationId xmlns:a16="http://schemas.microsoft.com/office/drawing/2014/main" id="{D5FC6A8D-405B-2C40-BED8-390B5696CF4E}"/>
              </a:ext>
            </a:extLst>
          </p:cNvPr>
          <p:cNvSpPr/>
          <p:nvPr/>
        </p:nvSpPr>
        <p:spPr>
          <a:xfrm rot="1739470">
            <a:off x="5000203" y="301102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Hexagon 259">
            <a:extLst>
              <a:ext uri="{FF2B5EF4-FFF2-40B4-BE49-F238E27FC236}">
                <a16:creationId xmlns:a16="http://schemas.microsoft.com/office/drawing/2014/main" id="{86BE9884-0B39-EB4A-B986-7873BB71AE1F}"/>
              </a:ext>
            </a:extLst>
          </p:cNvPr>
          <p:cNvSpPr/>
          <p:nvPr/>
        </p:nvSpPr>
        <p:spPr>
          <a:xfrm rot="1739470">
            <a:off x="5299531" y="301102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Hexagon 260">
            <a:extLst>
              <a:ext uri="{FF2B5EF4-FFF2-40B4-BE49-F238E27FC236}">
                <a16:creationId xmlns:a16="http://schemas.microsoft.com/office/drawing/2014/main" id="{21188B07-C314-B743-9861-D92BDCC3D358}"/>
              </a:ext>
            </a:extLst>
          </p:cNvPr>
          <p:cNvSpPr/>
          <p:nvPr/>
        </p:nvSpPr>
        <p:spPr>
          <a:xfrm rot="1739470">
            <a:off x="5601474" y="301102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Hexagon 261">
            <a:extLst>
              <a:ext uri="{FF2B5EF4-FFF2-40B4-BE49-F238E27FC236}">
                <a16:creationId xmlns:a16="http://schemas.microsoft.com/office/drawing/2014/main" id="{B5C543D2-3894-0240-9DCE-1375CDA3B3CD}"/>
              </a:ext>
            </a:extLst>
          </p:cNvPr>
          <p:cNvSpPr/>
          <p:nvPr/>
        </p:nvSpPr>
        <p:spPr>
          <a:xfrm rot="1739470">
            <a:off x="5902132" y="300187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Hexagon 262">
            <a:extLst>
              <a:ext uri="{FF2B5EF4-FFF2-40B4-BE49-F238E27FC236}">
                <a16:creationId xmlns:a16="http://schemas.microsoft.com/office/drawing/2014/main" id="{9163BDE8-F6B3-1646-9826-707A19AF8D9B}"/>
              </a:ext>
            </a:extLst>
          </p:cNvPr>
          <p:cNvSpPr/>
          <p:nvPr/>
        </p:nvSpPr>
        <p:spPr>
          <a:xfrm rot="1739470">
            <a:off x="6204075" y="3001876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Hexagon 263">
            <a:extLst>
              <a:ext uri="{FF2B5EF4-FFF2-40B4-BE49-F238E27FC236}">
                <a16:creationId xmlns:a16="http://schemas.microsoft.com/office/drawing/2014/main" id="{795D07F6-9DDD-FC43-9D40-F615BDCB4C00}"/>
              </a:ext>
            </a:extLst>
          </p:cNvPr>
          <p:cNvSpPr/>
          <p:nvPr/>
        </p:nvSpPr>
        <p:spPr>
          <a:xfrm rot="1739470">
            <a:off x="5145937" y="273900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Hexagon 264">
            <a:extLst>
              <a:ext uri="{FF2B5EF4-FFF2-40B4-BE49-F238E27FC236}">
                <a16:creationId xmlns:a16="http://schemas.microsoft.com/office/drawing/2014/main" id="{F69BCF31-7B15-7E45-98A3-F77030CFA863}"/>
              </a:ext>
            </a:extLst>
          </p:cNvPr>
          <p:cNvSpPr/>
          <p:nvPr/>
        </p:nvSpPr>
        <p:spPr>
          <a:xfrm rot="1739470">
            <a:off x="5445265" y="273900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Hexagon 265">
            <a:extLst>
              <a:ext uri="{FF2B5EF4-FFF2-40B4-BE49-F238E27FC236}">
                <a16:creationId xmlns:a16="http://schemas.microsoft.com/office/drawing/2014/main" id="{26C5785D-9737-3A44-B3A3-5B5E93F81154}"/>
              </a:ext>
            </a:extLst>
          </p:cNvPr>
          <p:cNvSpPr/>
          <p:nvPr/>
        </p:nvSpPr>
        <p:spPr>
          <a:xfrm rot="1739470">
            <a:off x="5747208" y="273900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Hexagon 266">
            <a:extLst>
              <a:ext uri="{FF2B5EF4-FFF2-40B4-BE49-F238E27FC236}">
                <a16:creationId xmlns:a16="http://schemas.microsoft.com/office/drawing/2014/main" id="{B2532495-3087-3C47-90D8-EEEB9CF13628}"/>
              </a:ext>
            </a:extLst>
          </p:cNvPr>
          <p:cNvSpPr/>
          <p:nvPr/>
        </p:nvSpPr>
        <p:spPr>
          <a:xfrm rot="1739470">
            <a:off x="6047866" y="272985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Hexagon 267">
            <a:extLst>
              <a:ext uri="{FF2B5EF4-FFF2-40B4-BE49-F238E27FC236}">
                <a16:creationId xmlns:a16="http://schemas.microsoft.com/office/drawing/2014/main" id="{21D95D92-8DF7-C84A-A363-54C327F4916E}"/>
              </a:ext>
            </a:extLst>
          </p:cNvPr>
          <p:cNvSpPr/>
          <p:nvPr/>
        </p:nvSpPr>
        <p:spPr>
          <a:xfrm rot="1739470">
            <a:off x="6349809" y="272985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Hexagon 268">
            <a:extLst>
              <a:ext uri="{FF2B5EF4-FFF2-40B4-BE49-F238E27FC236}">
                <a16:creationId xmlns:a16="http://schemas.microsoft.com/office/drawing/2014/main" id="{A3A02527-2ABB-8249-87F1-15DBD06FEE63}"/>
              </a:ext>
            </a:extLst>
          </p:cNvPr>
          <p:cNvSpPr/>
          <p:nvPr/>
        </p:nvSpPr>
        <p:spPr>
          <a:xfrm rot="1739470">
            <a:off x="5000239" y="244934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Hexagon 269">
            <a:extLst>
              <a:ext uri="{FF2B5EF4-FFF2-40B4-BE49-F238E27FC236}">
                <a16:creationId xmlns:a16="http://schemas.microsoft.com/office/drawing/2014/main" id="{114A404E-F8B9-1E4E-BD5D-5574F1715596}"/>
              </a:ext>
            </a:extLst>
          </p:cNvPr>
          <p:cNvSpPr/>
          <p:nvPr/>
        </p:nvSpPr>
        <p:spPr>
          <a:xfrm rot="1739470">
            <a:off x="5299567" y="244934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Hexagon 270">
            <a:extLst>
              <a:ext uri="{FF2B5EF4-FFF2-40B4-BE49-F238E27FC236}">
                <a16:creationId xmlns:a16="http://schemas.microsoft.com/office/drawing/2014/main" id="{709F459E-1B15-5449-A837-AD6E45EFCB86}"/>
              </a:ext>
            </a:extLst>
          </p:cNvPr>
          <p:cNvSpPr/>
          <p:nvPr/>
        </p:nvSpPr>
        <p:spPr>
          <a:xfrm rot="1739470">
            <a:off x="5601510" y="2449347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Hexagon 271">
            <a:extLst>
              <a:ext uri="{FF2B5EF4-FFF2-40B4-BE49-F238E27FC236}">
                <a16:creationId xmlns:a16="http://schemas.microsoft.com/office/drawing/2014/main" id="{AA9C4A4A-19F7-A146-8564-EE535E69193B}"/>
              </a:ext>
            </a:extLst>
          </p:cNvPr>
          <p:cNvSpPr/>
          <p:nvPr/>
        </p:nvSpPr>
        <p:spPr>
          <a:xfrm rot="1739470">
            <a:off x="5902168" y="244020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Hexagon 272">
            <a:extLst>
              <a:ext uri="{FF2B5EF4-FFF2-40B4-BE49-F238E27FC236}">
                <a16:creationId xmlns:a16="http://schemas.microsoft.com/office/drawing/2014/main" id="{D4364590-1F4F-AE47-94F6-B9F123641456}"/>
              </a:ext>
            </a:extLst>
          </p:cNvPr>
          <p:cNvSpPr/>
          <p:nvPr/>
        </p:nvSpPr>
        <p:spPr>
          <a:xfrm rot="1739470">
            <a:off x="6204111" y="244020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Hexagon 273">
            <a:extLst>
              <a:ext uri="{FF2B5EF4-FFF2-40B4-BE49-F238E27FC236}">
                <a16:creationId xmlns:a16="http://schemas.microsoft.com/office/drawing/2014/main" id="{F77E7125-666A-474F-BBED-E46D63495C5E}"/>
              </a:ext>
            </a:extLst>
          </p:cNvPr>
          <p:cNvSpPr/>
          <p:nvPr/>
        </p:nvSpPr>
        <p:spPr>
          <a:xfrm rot="1739470">
            <a:off x="5156658" y="217233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Hexagon 274">
            <a:extLst>
              <a:ext uri="{FF2B5EF4-FFF2-40B4-BE49-F238E27FC236}">
                <a16:creationId xmlns:a16="http://schemas.microsoft.com/office/drawing/2014/main" id="{696704AA-C34B-5440-A647-2DAAF79F5362}"/>
              </a:ext>
            </a:extLst>
          </p:cNvPr>
          <p:cNvSpPr/>
          <p:nvPr/>
        </p:nvSpPr>
        <p:spPr>
          <a:xfrm rot="1739470">
            <a:off x="5455986" y="217233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Hexagon 275">
            <a:extLst>
              <a:ext uri="{FF2B5EF4-FFF2-40B4-BE49-F238E27FC236}">
                <a16:creationId xmlns:a16="http://schemas.microsoft.com/office/drawing/2014/main" id="{EF827B3A-8B88-0E43-ACEC-82E326195A0D}"/>
              </a:ext>
            </a:extLst>
          </p:cNvPr>
          <p:cNvSpPr/>
          <p:nvPr/>
        </p:nvSpPr>
        <p:spPr>
          <a:xfrm rot="1739470">
            <a:off x="5757929" y="217233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Hexagon 276">
            <a:extLst>
              <a:ext uri="{FF2B5EF4-FFF2-40B4-BE49-F238E27FC236}">
                <a16:creationId xmlns:a16="http://schemas.microsoft.com/office/drawing/2014/main" id="{7442FEBD-42FB-8E40-83C6-9E8E784104A0}"/>
              </a:ext>
            </a:extLst>
          </p:cNvPr>
          <p:cNvSpPr/>
          <p:nvPr/>
        </p:nvSpPr>
        <p:spPr>
          <a:xfrm rot="1739470">
            <a:off x="6058587" y="2163191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Hexagon 277">
            <a:extLst>
              <a:ext uri="{FF2B5EF4-FFF2-40B4-BE49-F238E27FC236}">
                <a16:creationId xmlns:a16="http://schemas.microsoft.com/office/drawing/2014/main" id="{ADED37B9-05A8-C44D-93F3-3B6BAA4E9DAA}"/>
              </a:ext>
            </a:extLst>
          </p:cNvPr>
          <p:cNvSpPr/>
          <p:nvPr/>
        </p:nvSpPr>
        <p:spPr>
          <a:xfrm rot="1739470">
            <a:off x="6360530" y="2163190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Hexagon 278">
            <a:extLst>
              <a:ext uri="{FF2B5EF4-FFF2-40B4-BE49-F238E27FC236}">
                <a16:creationId xmlns:a16="http://schemas.microsoft.com/office/drawing/2014/main" id="{F6336649-810F-2E44-87F6-64E87E794A3C}"/>
              </a:ext>
            </a:extLst>
          </p:cNvPr>
          <p:cNvSpPr/>
          <p:nvPr/>
        </p:nvSpPr>
        <p:spPr>
          <a:xfrm rot="1739470">
            <a:off x="4990002" y="136760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Hexagon 279">
            <a:extLst>
              <a:ext uri="{FF2B5EF4-FFF2-40B4-BE49-F238E27FC236}">
                <a16:creationId xmlns:a16="http://schemas.microsoft.com/office/drawing/2014/main" id="{FA079553-AFC9-0F45-B5EF-EF24C2B1A82B}"/>
              </a:ext>
            </a:extLst>
          </p:cNvPr>
          <p:cNvSpPr/>
          <p:nvPr/>
        </p:nvSpPr>
        <p:spPr>
          <a:xfrm rot="1739470">
            <a:off x="5289330" y="136760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Hexagon 280">
            <a:extLst>
              <a:ext uri="{FF2B5EF4-FFF2-40B4-BE49-F238E27FC236}">
                <a16:creationId xmlns:a16="http://schemas.microsoft.com/office/drawing/2014/main" id="{34EA1921-2DDF-7F45-8FF7-A797607EBB06}"/>
              </a:ext>
            </a:extLst>
          </p:cNvPr>
          <p:cNvSpPr/>
          <p:nvPr/>
        </p:nvSpPr>
        <p:spPr>
          <a:xfrm rot="1739470">
            <a:off x="5591273" y="136760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Hexagon 281">
            <a:extLst>
              <a:ext uri="{FF2B5EF4-FFF2-40B4-BE49-F238E27FC236}">
                <a16:creationId xmlns:a16="http://schemas.microsoft.com/office/drawing/2014/main" id="{E193ED05-BB1E-3441-B203-F6F9E9A996F3}"/>
              </a:ext>
            </a:extLst>
          </p:cNvPr>
          <p:cNvSpPr/>
          <p:nvPr/>
        </p:nvSpPr>
        <p:spPr>
          <a:xfrm rot="1739470">
            <a:off x="5891931" y="135845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Hexagon 282">
            <a:extLst>
              <a:ext uri="{FF2B5EF4-FFF2-40B4-BE49-F238E27FC236}">
                <a16:creationId xmlns:a16="http://schemas.microsoft.com/office/drawing/2014/main" id="{2B432F15-6CFA-2646-AF8F-FC1B96B095D8}"/>
              </a:ext>
            </a:extLst>
          </p:cNvPr>
          <p:cNvSpPr/>
          <p:nvPr/>
        </p:nvSpPr>
        <p:spPr>
          <a:xfrm rot="1739470">
            <a:off x="6193874" y="135845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Hexagon 283">
            <a:extLst>
              <a:ext uri="{FF2B5EF4-FFF2-40B4-BE49-F238E27FC236}">
                <a16:creationId xmlns:a16="http://schemas.microsoft.com/office/drawing/2014/main" id="{ACAA0665-666A-4C47-ADE4-7AC9EB89DDED}"/>
              </a:ext>
            </a:extLst>
          </p:cNvPr>
          <p:cNvSpPr/>
          <p:nvPr/>
        </p:nvSpPr>
        <p:spPr>
          <a:xfrm rot="1739470">
            <a:off x="5128875" y="163162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Hexagon 284">
            <a:extLst>
              <a:ext uri="{FF2B5EF4-FFF2-40B4-BE49-F238E27FC236}">
                <a16:creationId xmlns:a16="http://schemas.microsoft.com/office/drawing/2014/main" id="{2D5BE2D1-F0E8-D040-BC28-993C21B79599}"/>
              </a:ext>
            </a:extLst>
          </p:cNvPr>
          <p:cNvSpPr/>
          <p:nvPr/>
        </p:nvSpPr>
        <p:spPr>
          <a:xfrm rot="1739470">
            <a:off x="5428203" y="1631623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Hexagon 285">
            <a:extLst>
              <a:ext uri="{FF2B5EF4-FFF2-40B4-BE49-F238E27FC236}">
                <a16:creationId xmlns:a16="http://schemas.microsoft.com/office/drawing/2014/main" id="{AD020A44-F7C3-8B4A-902D-25EA45B81D6B}"/>
              </a:ext>
            </a:extLst>
          </p:cNvPr>
          <p:cNvSpPr/>
          <p:nvPr/>
        </p:nvSpPr>
        <p:spPr>
          <a:xfrm rot="1739470">
            <a:off x="5730146" y="1631622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Hexagon 286">
            <a:extLst>
              <a:ext uri="{FF2B5EF4-FFF2-40B4-BE49-F238E27FC236}">
                <a16:creationId xmlns:a16="http://schemas.microsoft.com/office/drawing/2014/main" id="{C0A0FD02-709B-B743-A275-49752A1898A3}"/>
              </a:ext>
            </a:extLst>
          </p:cNvPr>
          <p:cNvSpPr/>
          <p:nvPr/>
        </p:nvSpPr>
        <p:spPr>
          <a:xfrm rot="1739470">
            <a:off x="6030804" y="162247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Hexagon 287">
            <a:extLst>
              <a:ext uri="{FF2B5EF4-FFF2-40B4-BE49-F238E27FC236}">
                <a16:creationId xmlns:a16="http://schemas.microsoft.com/office/drawing/2014/main" id="{867EA676-BED1-ED43-9263-9050CAE3CAE3}"/>
              </a:ext>
            </a:extLst>
          </p:cNvPr>
          <p:cNvSpPr/>
          <p:nvPr/>
        </p:nvSpPr>
        <p:spPr>
          <a:xfrm rot="1739470">
            <a:off x="6332747" y="162247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Hexagon 288">
            <a:extLst>
              <a:ext uri="{FF2B5EF4-FFF2-40B4-BE49-F238E27FC236}">
                <a16:creationId xmlns:a16="http://schemas.microsoft.com/office/drawing/2014/main" id="{B46509FC-8F8D-FC47-978D-24B5ECB4E47B}"/>
              </a:ext>
            </a:extLst>
          </p:cNvPr>
          <p:cNvSpPr/>
          <p:nvPr/>
        </p:nvSpPr>
        <p:spPr>
          <a:xfrm rot="1739470">
            <a:off x="4987733" y="190618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Hexagon 289">
            <a:extLst>
              <a:ext uri="{FF2B5EF4-FFF2-40B4-BE49-F238E27FC236}">
                <a16:creationId xmlns:a16="http://schemas.microsoft.com/office/drawing/2014/main" id="{C4185A61-3127-7243-B259-89255B28FF91}"/>
              </a:ext>
            </a:extLst>
          </p:cNvPr>
          <p:cNvSpPr/>
          <p:nvPr/>
        </p:nvSpPr>
        <p:spPr>
          <a:xfrm rot="1739470">
            <a:off x="5287061" y="1906189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Hexagon 290">
            <a:extLst>
              <a:ext uri="{FF2B5EF4-FFF2-40B4-BE49-F238E27FC236}">
                <a16:creationId xmlns:a16="http://schemas.microsoft.com/office/drawing/2014/main" id="{1B3CF357-0DA7-3949-B298-0FE0CA8FA831}"/>
              </a:ext>
            </a:extLst>
          </p:cNvPr>
          <p:cNvSpPr/>
          <p:nvPr/>
        </p:nvSpPr>
        <p:spPr>
          <a:xfrm rot="1739470">
            <a:off x="5589004" y="1906188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Hexagon 291">
            <a:extLst>
              <a:ext uri="{FF2B5EF4-FFF2-40B4-BE49-F238E27FC236}">
                <a16:creationId xmlns:a16="http://schemas.microsoft.com/office/drawing/2014/main" id="{725318BB-D0C9-7C47-99C0-AA119AF04174}"/>
              </a:ext>
            </a:extLst>
          </p:cNvPr>
          <p:cNvSpPr/>
          <p:nvPr/>
        </p:nvSpPr>
        <p:spPr>
          <a:xfrm rot="1739470">
            <a:off x="5889662" y="1897045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Hexagon 292">
            <a:extLst>
              <a:ext uri="{FF2B5EF4-FFF2-40B4-BE49-F238E27FC236}">
                <a16:creationId xmlns:a16="http://schemas.microsoft.com/office/drawing/2014/main" id="{783692AE-5AE1-ED45-A107-BF95F7D376A0}"/>
              </a:ext>
            </a:extLst>
          </p:cNvPr>
          <p:cNvSpPr/>
          <p:nvPr/>
        </p:nvSpPr>
        <p:spPr>
          <a:xfrm rot="1739470">
            <a:off x="6191605" y="1897044"/>
            <a:ext cx="343390" cy="306452"/>
          </a:xfrm>
          <a:prstGeom prst="hexagon">
            <a:avLst>
              <a:gd name="adj" fmla="val 26869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CEB3477-CC5D-3A49-9651-B4DBAAAA5CAB}"/>
              </a:ext>
            </a:extLst>
          </p:cNvPr>
          <p:cNvSpPr txBox="1"/>
          <p:nvPr/>
        </p:nvSpPr>
        <p:spPr>
          <a:xfrm>
            <a:off x="3800224" y="143481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CA1B263-E38C-D44C-B054-EE10C7BC9E42}"/>
              </a:ext>
            </a:extLst>
          </p:cNvPr>
          <p:cNvSpPr txBox="1"/>
          <p:nvPr/>
        </p:nvSpPr>
        <p:spPr>
          <a:xfrm>
            <a:off x="4110692" y="143659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5DACF83-68FA-8749-B9EE-036B381403CF}"/>
              </a:ext>
            </a:extLst>
          </p:cNvPr>
          <p:cNvSpPr txBox="1"/>
          <p:nvPr/>
        </p:nvSpPr>
        <p:spPr>
          <a:xfrm>
            <a:off x="4410735" y="143896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4,4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BE99FF5-7233-F244-9178-D42CA46186E1}"/>
              </a:ext>
            </a:extLst>
          </p:cNvPr>
          <p:cNvSpPr txBox="1"/>
          <p:nvPr/>
        </p:nvSpPr>
        <p:spPr>
          <a:xfrm>
            <a:off x="4709276" y="144018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4,6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A81DFA6-1200-2347-8A52-AD2D90E58668}"/>
              </a:ext>
            </a:extLst>
          </p:cNvPr>
          <p:cNvSpPr txBox="1"/>
          <p:nvPr/>
        </p:nvSpPr>
        <p:spPr>
          <a:xfrm>
            <a:off x="5015101" y="1445574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4,8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B46A899-B55A-394A-90CB-33859B8DADE3}"/>
              </a:ext>
            </a:extLst>
          </p:cNvPr>
          <p:cNvSpPr txBox="1"/>
          <p:nvPr/>
        </p:nvSpPr>
        <p:spPr>
          <a:xfrm>
            <a:off x="5315047" y="1440528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4,10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0BBCFD7-CA96-204B-82D1-082A585312F3}"/>
              </a:ext>
            </a:extLst>
          </p:cNvPr>
          <p:cNvSpPr txBox="1"/>
          <p:nvPr/>
        </p:nvSpPr>
        <p:spPr>
          <a:xfrm>
            <a:off x="5617374" y="1440528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4,12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62488DE-B13F-9D44-9C79-1DCACBC7CA24}"/>
              </a:ext>
            </a:extLst>
          </p:cNvPr>
          <p:cNvSpPr txBox="1"/>
          <p:nvPr/>
        </p:nvSpPr>
        <p:spPr>
          <a:xfrm>
            <a:off x="5911227" y="1441345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4,14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42FE79F-754D-084E-BF07-157EE8EE64BE}"/>
              </a:ext>
            </a:extLst>
          </p:cNvPr>
          <p:cNvSpPr txBox="1"/>
          <p:nvPr/>
        </p:nvSpPr>
        <p:spPr>
          <a:xfrm>
            <a:off x="6219531" y="1443298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4,16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B9CB0E4-0B8F-9B49-AFCA-61967327409F}"/>
              </a:ext>
            </a:extLst>
          </p:cNvPr>
          <p:cNvSpPr txBox="1"/>
          <p:nvPr/>
        </p:nvSpPr>
        <p:spPr>
          <a:xfrm>
            <a:off x="6520565" y="1442470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4,18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89AD6BC-B382-B944-8B8B-BF1DF0A96ED0}"/>
              </a:ext>
            </a:extLst>
          </p:cNvPr>
          <p:cNvSpPr txBox="1"/>
          <p:nvPr/>
        </p:nvSpPr>
        <p:spPr>
          <a:xfrm>
            <a:off x="7444548" y="1444078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4,24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70AB150-F87D-3B46-8F23-26061F271395}"/>
              </a:ext>
            </a:extLst>
          </p:cNvPr>
          <p:cNvSpPr txBox="1"/>
          <p:nvPr/>
        </p:nvSpPr>
        <p:spPr>
          <a:xfrm>
            <a:off x="6832319" y="144336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4,20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A3235FD-85D0-2641-91A4-E56B893DC814}"/>
              </a:ext>
            </a:extLst>
          </p:cNvPr>
          <p:cNvSpPr txBox="1"/>
          <p:nvPr/>
        </p:nvSpPr>
        <p:spPr>
          <a:xfrm>
            <a:off x="7136986" y="144118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4,22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D581B89-786D-B84C-AF43-430D15669884}"/>
              </a:ext>
            </a:extLst>
          </p:cNvPr>
          <p:cNvSpPr txBox="1"/>
          <p:nvPr/>
        </p:nvSpPr>
        <p:spPr>
          <a:xfrm>
            <a:off x="3805140" y="1980788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6,0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764AA1C-2EC7-004C-AE10-C04210DBED63}"/>
              </a:ext>
            </a:extLst>
          </p:cNvPr>
          <p:cNvSpPr txBox="1"/>
          <p:nvPr/>
        </p:nvSpPr>
        <p:spPr>
          <a:xfrm>
            <a:off x="4115608" y="198257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6,2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B2E4F8D-3F48-FE4E-83A4-6FCE30214E52}"/>
              </a:ext>
            </a:extLst>
          </p:cNvPr>
          <p:cNvSpPr txBox="1"/>
          <p:nvPr/>
        </p:nvSpPr>
        <p:spPr>
          <a:xfrm>
            <a:off x="4415651" y="1984938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6,4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60EB026-514C-D842-AE26-B343389F7CCB}"/>
              </a:ext>
            </a:extLst>
          </p:cNvPr>
          <p:cNvSpPr txBox="1"/>
          <p:nvPr/>
        </p:nvSpPr>
        <p:spPr>
          <a:xfrm>
            <a:off x="4714192" y="198616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6,6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912D1DB-9732-CF45-8965-B83D6A559ED5}"/>
              </a:ext>
            </a:extLst>
          </p:cNvPr>
          <p:cNvSpPr txBox="1"/>
          <p:nvPr/>
        </p:nvSpPr>
        <p:spPr>
          <a:xfrm>
            <a:off x="5020017" y="1991549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6,8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7ED699F-8874-4445-B5B5-E0D10740C7F0}"/>
              </a:ext>
            </a:extLst>
          </p:cNvPr>
          <p:cNvSpPr txBox="1"/>
          <p:nvPr/>
        </p:nvSpPr>
        <p:spPr>
          <a:xfrm>
            <a:off x="5319963" y="198650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6,10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F350CCF-BFF7-894C-B9F1-443C30ABFEB3}"/>
              </a:ext>
            </a:extLst>
          </p:cNvPr>
          <p:cNvSpPr txBox="1"/>
          <p:nvPr/>
        </p:nvSpPr>
        <p:spPr>
          <a:xfrm>
            <a:off x="5622290" y="198650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290FC9EA-0C3A-344A-AA07-37D81CFACF09}"/>
              </a:ext>
            </a:extLst>
          </p:cNvPr>
          <p:cNvSpPr txBox="1"/>
          <p:nvPr/>
        </p:nvSpPr>
        <p:spPr>
          <a:xfrm>
            <a:off x="5916143" y="1987320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6,14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FD322246-A2C3-664B-8AA2-7D1429611D33}"/>
              </a:ext>
            </a:extLst>
          </p:cNvPr>
          <p:cNvSpPr txBox="1"/>
          <p:nvPr/>
        </p:nvSpPr>
        <p:spPr>
          <a:xfrm>
            <a:off x="6224447" y="198927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6,16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F64776F-3227-4948-85F0-A82703A99916}"/>
              </a:ext>
            </a:extLst>
          </p:cNvPr>
          <p:cNvSpPr txBox="1"/>
          <p:nvPr/>
        </p:nvSpPr>
        <p:spPr>
          <a:xfrm>
            <a:off x="6525481" y="1988445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6,18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DB831F8-BFB1-EB48-8939-774AAB7DBBF1}"/>
              </a:ext>
            </a:extLst>
          </p:cNvPr>
          <p:cNvSpPr txBox="1"/>
          <p:nvPr/>
        </p:nvSpPr>
        <p:spPr>
          <a:xfrm>
            <a:off x="7449464" y="199005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6,24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2DA0BC1-0257-964F-A006-B8F3D84950CD}"/>
              </a:ext>
            </a:extLst>
          </p:cNvPr>
          <p:cNvSpPr txBox="1"/>
          <p:nvPr/>
        </p:nvSpPr>
        <p:spPr>
          <a:xfrm>
            <a:off x="6837235" y="198934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6,20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6F128D0-2DC9-D943-BE34-F4935789B0C0}"/>
              </a:ext>
            </a:extLst>
          </p:cNvPr>
          <p:cNvSpPr txBox="1"/>
          <p:nvPr/>
        </p:nvSpPr>
        <p:spPr>
          <a:xfrm>
            <a:off x="7141902" y="1987158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6,22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B712701-16E4-E049-B401-814FEA3BD73E}"/>
              </a:ext>
            </a:extLst>
          </p:cNvPr>
          <p:cNvSpPr txBox="1"/>
          <p:nvPr/>
        </p:nvSpPr>
        <p:spPr>
          <a:xfrm>
            <a:off x="3809885" y="2528580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8,0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C927EDF-E909-F34F-A5A4-82CAFE4321EC}"/>
              </a:ext>
            </a:extLst>
          </p:cNvPr>
          <p:cNvSpPr txBox="1"/>
          <p:nvPr/>
        </p:nvSpPr>
        <p:spPr>
          <a:xfrm>
            <a:off x="4120353" y="253036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8,2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44185DD-D411-1248-B321-330218B0C777}"/>
              </a:ext>
            </a:extLst>
          </p:cNvPr>
          <p:cNvSpPr txBox="1"/>
          <p:nvPr/>
        </p:nvSpPr>
        <p:spPr>
          <a:xfrm>
            <a:off x="4420396" y="2532730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8,4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2845C51-9F62-434E-A04C-5C456424FB5A}"/>
              </a:ext>
            </a:extLst>
          </p:cNvPr>
          <p:cNvSpPr txBox="1"/>
          <p:nvPr/>
        </p:nvSpPr>
        <p:spPr>
          <a:xfrm>
            <a:off x="4718937" y="253395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5D65337-0333-1443-A566-70C8022F2E4B}"/>
              </a:ext>
            </a:extLst>
          </p:cNvPr>
          <p:cNvSpPr txBox="1"/>
          <p:nvPr/>
        </p:nvSpPr>
        <p:spPr>
          <a:xfrm>
            <a:off x="5024762" y="253934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8,8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FFFC8249-AA51-6840-B183-67CEBF9151BE}"/>
              </a:ext>
            </a:extLst>
          </p:cNvPr>
          <p:cNvSpPr txBox="1"/>
          <p:nvPr/>
        </p:nvSpPr>
        <p:spPr>
          <a:xfrm>
            <a:off x="5324708" y="2534295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8,10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EC797B7-C4D1-9D46-A035-8504A1F4E833}"/>
              </a:ext>
            </a:extLst>
          </p:cNvPr>
          <p:cNvSpPr txBox="1"/>
          <p:nvPr/>
        </p:nvSpPr>
        <p:spPr>
          <a:xfrm>
            <a:off x="5627035" y="2534295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8,12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3F0421E-1172-8F4F-9EBA-B9ACEC6B1309}"/>
              </a:ext>
            </a:extLst>
          </p:cNvPr>
          <p:cNvSpPr txBox="1"/>
          <p:nvPr/>
        </p:nvSpPr>
        <p:spPr>
          <a:xfrm>
            <a:off x="5920888" y="2535112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8,14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2A07D33-236F-7A4E-B7B5-E3C62F18FD6F}"/>
              </a:ext>
            </a:extLst>
          </p:cNvPr>
          <p:cNvSpPr txBox="1"/>
          <p:nvPr/>
        </p:nvSpPr>
        <p:spPr>
          <a:xfrm>
            <a:off x="6229192" y="2537065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8,16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3F7D1B7-C6FC-1742-824D-EA1AFA7148AF}"/>
              </a:ext>
            </a:extLst>
          </p:cNvPr>
          <p:cNvSpPr txBox="1"/>
          <p:nvPr/>
        </p:nvSpPr>
        <p:spPr>
          <a:xfrm>
            <a:off x="6530226" y="2536237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8,18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3724AC9-6D7D-D147-B8FC-A3BB00463096}"/>
              </a:ext>
            </a:extLst>
          </p:cNvPr>
          <p:cNvSpPr txBox="1"/>
          <p:nvPr/>
        </p:nvSpPr>
        <p:spPr>
          <a:xfrm>
            <a:off x="7454209" y="2537845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8,24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44CEBC8B-C46C-CF4E-ACBB-A73BB6440CB5}"/>
              </a:ext>
            </a:extLst>
          </p:cNvPr>
          <p:cNvSpPr txBox="1"/>
          <p:nvPr/>
        </p:nvSpPr>
        <p:spPr>
          <a:xfrm>
            <a:off x="6841980" y="253713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8,20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8BFB6EC0-33E0-0C4C-B677-CF8542975D2C}"/>
              </a:ext>
            </a:extLst>
          </p:cNvPr>
          <p:cNvSpPr txBox="1"/>
          <p:nvPr/>
        </p:nvSpPr>
        <p:spPr>
          <a:xfrm>
            <a:off x="7146647" y="2534950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8,22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09F2B34-E98F-6F44-A000-A297F2A9FECD}"/>
              </a:ext>
            </a:extLst>
          </p:cNvPr>
          <p:cNvSpPr txBox="1"/>
          <p:nvPr/>
        </p:nvSpPr>
        <p:spPr>
          <a:xfrm>
            <a:off x="4692070" y="902297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2,6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3F5BF8F-836C-5A4C-BCB8-744DE215EB0A}"/>
              </a:ext>
            </a:extLst>
          </p:cNvPr>
          <p:cNvSpPr txBox="1"/>
          <p:nvPr/>
        </p:nvSpPr>
        <p:spPr>
          <a:xfrm>
            <a:off x="4997895" y="907685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2,8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CCBD8F-B7E4-894B-8FA5-8972D8674E87}"/>
              </a:ext>
            </a:extLst>
          </p:cNvPr>
          <p:cNvSpPr txBox="1"/>
          <p:nvPr/>
        </p:nvSpPr>
        <p:spPr>
          <a:xfrm>
            <a:off x="5297841" y="902639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2,10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1709A96E-86F7-4F47-8624-1EFDA75AB708}"/>
              </a:ext>
            </a:extLst>
          </p:cNvPr>
          <p:cNvSpPr txBox="1"/>
          <p:nvPr/>
        </p:nvSpPr>
        <p:spPr>
          <a:xfrm>
            <a:off x="5600168" y="902639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2,12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11EFEDB-4F47-FC41-8C13-19A5957267C8}"/>
              </a:ext>
            </a:extLst>
          </p:cNvPr>
          <p:cNvSpPr txBox="1"/>
          <p:nvPr/>
        </p:nvSpPr>
        <p:spPr>
          <a:xfrm>
            <a:off x="5894021" y="90345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2,14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03BA96A-39AE-8144-BF4A-FFF55E6388F5}"/>
              </a:ext>
            </a:extLst>
          </p:cNvPr>
          <p:cNvSpPr txBox="1"/>
          <p:nvPr/>
        </p:nvSpPr>
        <p:spPr>
          <a:xfrm>
            <a:off x="6202325" y="905409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2,16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4C6ECC4-AC0E-AD42-91C3-BB626DFE67D3}"/>
              </a:ext>
            </a:extLst>
          </p:cNvPr>
          <p:cNvSpPr txBox="1"/>
          <p:nvPr/>
        </p:nvSpPr>
        <p:spPr>
          <a:xfrm>
            <a:off x="6503359" y="90458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2,18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10B1A6C-3B1D-1040-8B1C-F4650D48F6B9}"/>
              </a:ext>
            </a:extLst>
          </p:cNvPr>
          <p:cNvSpPr txBox="1"/>
          <p:nvPr/>
        </p:nvSpPr>
        <p:spPr>
          <a:xfrm>
            <a:off x="3794155" y="364352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12,0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48795349-EA6E-9A49-AD56-6043B1754F59}"/>
              </a:ext>
            </a:extLst>
          </p:cNvPr>
          <p:cNvSpPr txBox="1"/>
          <p:nvPr/>
        </p:nvSpPr>
        <p:spPr>
          <a:xfrm>
            <a:off x="4104623" y="3645304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12,2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07DB25B-3AF4-6E46-93FA-14156D3E49EF}"/>
              </a:ext>
            </a:extLst>
          </p:cNvPr>
          <p:cNvSpPr txBox="1"/>
          <p:nvPr/>
        </p:nvSpPr>
        <p:spPr>
          <a:xfrm>
            <a:off x="4404666" y="364767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12,4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1AB3495-FDAD-F941-A545-E4C81DFAE8A1}"/>
              </a:ext>
            </a:extLst>
          </p:cNvPr>
          <p:cNvSpPr txBox="1"/>
          <p:nvPr/>
        </p:nvSpPr>
        <p:spPr>
          <a:xfrm>
            <a:off x="4703207" y="3648894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12,6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5A3E4F1-F4B5-3546-861A-B05DFFFF9257}"/>
              </a:ext>
            </a:extLst>
          </p:cNvPr>
          <p:cNvSpPr txBox="1"/>
          <p:nvPr/>
        </p:nvSpPr>
        <p:spPr>
          <a:xfrm>
            <a:off x="5009032" y="3654282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5A886386-6472-A84C-A09F-7F5619AC84AB}"/>
              </a:ext>
            </a:extLst>
          </p:cNvPr>
          <p:cNvSpPr txBox="1"/>
          <p:nvPr/>
        </p:nvSpPr>
        <p:spPr>
          <a:xfrm>
            <a:off x="5308978" y="364923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12,10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D8DEE9-4D85-574B-96E2-117C26F4AD93}"/>
              </a:ext>
            </a:extLst>
          </p:cNvPr>
          <p:cNvSpPr txBox="1"/>
          <p:nvPr/>
        </p:nvSpPr>
        <p:spPr>
          <a:xfrm>
            <a:off x="5611305" y="364923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12,12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2377F281-DD23-4447-B2FF-EE176E0C01A1}"/>
              </a:ext>
            </a:extLst>
          </p:cNvPr>
          <p:cNvSpPr txBox="1"/>
          <p:nvPr/>
        </p:nvSpPr>
        <p:spPr>
          <a:xfrm>
            <a:off x="5905158" y="3650053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12,14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B51007C-5819-9A4A-BDAD-EFE6CF4488B4}"/>
              </a:ext>
            </a:extLst>
          </p:cNvPr>
          <p:cNvSpPr txBox="1"/>
          <p:nvPr/>
        </p:nvSpPr>
        <p:spPr>
          <a:xfrm>
            <a:off x="6213462" y="365200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12,16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921132B0-3F99-CC42-879E-5493379F843D}"/>
              </a:ext>
            </a:extLst>
          </p:cNvPr>
          <p:cNvSpPr txBox="1"/>
          <p:nvPr/>
        </p:nvSpPr>
        <p:spPr>
          <a:xfrm>
            <a:off x="6514496" y="3651178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12,18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F022A29-A7CF-724D-A015-4C4AA5092CCD}"/>
              </a:ext>
            </a:extLst>
          </p:cNvPr>
          <p:cNvSpPr txBox="1"/>
          <p:nvPr/>
        </p:nvSpPr>
        <p:spPr>
          <a:xfrm>
            <a:off x="7438479" y="365278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4D2BB12-91AE-B642-8A9B-CAE01233F27A}"/>
              </a:ext>
            </a:extLst>
          </p:cNvPr>
          <p:cNvSpPr txBox="1"/>
          <p:nvPr/>
        </p:nvSpPr>
        <p:spPr>
          <a:xfrm>
            <a:off x="6826250" y="3652074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12,20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584AE8A-1F79-D845-827A-AF5C137F0410}"/>
              </a:ext>
            </a:extLst>
          </p:cNvPr>
          <p:cNvSpPr txBox="1"/>
          <p:nvPr/>
        </p:nvSpPr>
        <p:spPr>
          <a:xfrm>
            <a:off x="7130917" y="364989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12,22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77E798B-62AE-F94C-9580-5117BECBD9D7}"/>
              </a:ext>
            </a:extLst>
          </p:cNvPr>
          <p:cNvSpPr txBox="1"/>
          <p:nvPr/>
        </p:nvSpPr>
        <p:spPr>
          <a:xfrm>
            <a:off x="3806800" y="3090659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10,0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10A36E0-057A-474F-B17B-6FA9B21B9461}"/>
              </a:ext>
            </a:extLst>
          </p:cNvPr>
          <p:cNvSpPr txBox="1"/>
          <p:nvPr/>
        </p:nvSpPr>
        <p:spPr>
          <a:xfrm>
            <a:off x="4117268" y="3092442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10,2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DF3E4D9E-444B-B44D-9CB3-CC4D395D89EF}"/>
              </a:ext>
            </a:extLst>
          </p:cNvPr>
          <p:cNvSpPr txBox="1"/>
          <p:nvPr/>
        </p:nvSpPr>
        <p:spPr>
          <a:xfrm>
            <a:off x="4417311" y="3094809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10,4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A99EC27-E9BC-A64A-845B-6876010D3D86}"/>
              </a:ext>
            </a:extLst>
          </p:cNvPr>
          <p:cNvSpPr txBox="1"/>
          <p:nvPr/>
        </p:nvSpPr>
        <p:spPr>
          <a:xfrm>
            <a:off x="4715852" y="3096032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10,6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A7F9E02-A264-BB48-8556-CB10C5C5E894}"/>
              </a:ext>
            </a:extLst>
          </p:cNvPr>
          <p:cNvSpPr txBox="1"/>
          <p:nvPr/>
        </p:nvSpPr>
        <p:spPr>
          <a:xfrm>
            <a:off x="5021677" y="3101420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10,8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54119568-FF90-9C4F-8FA6-5D987B54601C}"/>
              </a:ext>
            </a:extLst>
          </p:cNvPr>
          <p:cNvSpPr txBox="1"/>
          <p:nvPr/>
        </p:nvSpPr>
        <p:spPr>
          <a:xfrm>
            <a:off x="5321623" y="3096374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10,10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EB80A876-DC1A-BE49-9917-48C864F715D0}"/>
              </a:ext>
            </a:extLst>
          </p:cNvPr>
          <p:cNvSpPr txBox="1"/>
          <p:nvPr/>
        </p:nvSpPr>
        <p:spPr>
          <a:xfrm>
            <a:off x="5623950" y="3096374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10,12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066A5251-8A1F-8841-8175-DB746C15D623}"/>
              </a:ext>
            </a:extLst>
          </p:cNvPr>
          <p:cNvSpPr txBox="1"/>
          <p:nvPr/>
        </p:nvSpPr>
        <p:spPr>
          <a:xfrm>
            <a:off x="5917803" y="309719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10,14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4B11D59-6305-454A-A4F0-FDE1AE86E6AA}"/>
              </a:ext>
            </a:extLst>
          </p:cNvPr>
          <p:cNvSpPr txBox="1"/>
          <p:nvPr/>
        </p:nvSpPr>
        <p:spPr>
          <a:xfrm>
            <a:off x="6226107" y="3099144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10,16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4EA600E-6ABF-5F4E-A63E-3A651EF930ED}"/>
              </a:ext>
            </a:extLst>
          </p:cNvPr>
          <p:cNvSpPr txBox="1"/>
          <p:nvPr/>
        </p:nvSpPr>
        <p:spPr>
          <a:xfrm>
            <a:off x="6527141" y="309831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10,18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1F061D8-3C1D-1448-ACEF-6CCBD32E8D0B}"/>
              </a:ext>
            </a:extLst>
          </p:cNvPr>
          <p:cNvSpPr txBox="1"/>
          <p:nvPr/>
        </p:nvSpPr>
        <p:spPr>
          <a:xfrm>
            <a:off x="7451124" y="3099924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10,24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D27A04FF-5365-FF4D-AFD8-8789AD954A32}"/>
              </a:ext>
            </a:extLst>
          </p:cNvPr>
          <p:cNvSpPr txBox="1"/>
          <p:nvPr/>
        </p:nvSpPr>
        <p:spPr>
          <a:xfrm>
            <a:off x="6838895" y="3099212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10,20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FAC407C9-36BE-C245-805B-3B9D14CB7A5E}"/>
              </a:ext>
            </a:extLst>
          </p:cNvPr>
          <p:cNvSpPr txBox="1"/>
          <p:nvPr/>
        </p:nvSpPr>
        <p:spPr>
          <a:xfrm>
            <a:off x="7143562" y="3097029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10,22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401D76C-7EE3-424C-9813-3191C5953CAE}"/>
              </a:ext>
            </a:extLst>
          </p:cNvPr>
          <p:cNvSpPr txBox="1"/>
          <p:nvPr/>
        </p:nvSpPr>
        <p:spPr>
          <a:xfrm>
            <a:off x="4703198" y="4188080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14,6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C4988423-68E1-2344-8BE8-375D269DABF1}"/>
              </a:ext>
            </a:extLst>
          </p:cNvPr>
          <p:cNvSpPr txBox="1"/>
          <p:nvPr/>
        </p:nvSpPr>
        <p:spPr>
          <a:xfrm>
            <a:off x="5009023" y="4193468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14,8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242C12F-E10D-0548-BEAA-660F26BAE510}"/>
              </a:ext>
            </a:extLst>
          </p:cNvPr>
          <p:cNvSpPr txBox="1"/>
          <p:nvPr/>
        </p:nvSpPr>
        <p:spPr>
          <a:xfrm>
            <a:off x="5308969" y="4188422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14,10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DE057A54-B96A-A044-84FD-CA40F0EBB301}"/>
              </a:ext>
            </a:extLst>
          </p:cNvPr>
          <p:cNvSpPr txBox="1"/>
          <p:nvPr/>
        </p:nvSpPr>
        <p:spPr>
          <a:xfrm>
            <a:off x="5611296" y="4188422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14,12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2AFF4EDC-E067-A942-A39A-693DD9B8927D}"/>
              </a:ext>
            </a:extLst>
          </p:cNvPr>
          <p:cNvSpPr txBox="1"/>
          <p:nvPr/>
        </p:nvSpPr>
        <p:spPr>
          <a:xfrm>
            <a:off x="5905149" y="4189239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14,14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771FBF-1298-0A4D-8482-C5095A750992}"/>
              </a:ext>
            </a:extLst>
          </p:cNvPr>
          <p:cNvSpPr txBox="1"/>
          <p:nvPr/>
        </p:nvSpPr>
        <p:spPr>
          <a:xfrm>
            <a:off x="6213453" y="4191192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14,16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382ECB5-DC83-E249-8DD6-B80A1252B3B3}"/>
              </a:ext>
            </a:extLst>
          </p:cNvPr>
          <p:cNvSpPr txBox="1"/>
          <p:nvPr/>
        </p:nvSpPr>
        <p:spPr>
          <a:xfrm>
            <a:off x="6514487" y="4190364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14,18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08F1113-247C-EB42-8AB6-BE4F37847D4E}"/>
              </a:ext>
            </a:extLst>
          </p:cNvPr>
          <p:cNvSpPr txBox="1"/>
          <p:nvPr/>
        </p:nvSpPr>
        <p:spPr>
          <a:xfrm>
            <a:off x="3881314" y="5111264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4,0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B841AFC-6B2A-2846-BDF4-4FB9C9FAD8D9}"/>
              </a:ext>
            </a:extLst>
          </p:cNvPr>
          <p:cNvSpPr txBox="1"/>
          <p:nvPr/>
        </p:nvSpPr>
        <p:spPr>
          <a:xfrm>
            <a:off x="4191782" y="5113047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4,2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8296929-9515-0349-B2AB-6AFD8E5A646A}"/>
              </a:ext>
            </a:extLst>
          </p:cNvPr>
          <p:cNvSpPr txBox="1"/>
          <p:nvPr/>
        </p:nvSpPr>
        <p:spPr>
          <a:xfrm>
            <a:off x="4491825" y="5115414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60FEBEDD-3F27-6B43-893A-93FE5C18321E}"/>
              </a:ext>
            </a:extLst>
          </p:cNvPr>
          <p:cNvSpPr txBox="1"/>
          <p:nvPr/>
        </p:nvSpPr>
        <p:spPr>
          <a:xfrm>
            <a:off x="4790366" y="5116637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4,6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0988855-79F4-404F-9033-80AC5A6BC797}"/>
              </a:ext>
            </a:extLst>
          </p:cNvPr>
          <p:cNvSpPr txBox="1"/>
          <p:nvPr/>
        </p:nvSpPr>
        <p:spPr>
          <a:xfrm>
            <a:off x="5096191" y="5122025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4,8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D6D53E0C-858D-8740-9B89-FD70005E5CDD}"/>
              </a:ext>
            </a:extLst>
          </p:cNvPr>
          <p:cNvSpPr txBox="1"/>
          <p:nvPr/>
        </p:nvSpPr>
        <p:spPr>
          <a:xfrm>
            <a:off x="5396137" y="5116979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4,10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C62F61A1-A087-7242-80D6-AB1BD1C6C53D}"/>
              </a:ext>
            </a:extLst>
          </p:cNvPr>
          <p:cNvSpPr txBox="1"/>
          <p:nvPr/>
        </p:nvSpPr>
        <p:spPr>
          <a:xfrm>
            <a:off x="5698464" y="5116979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4,12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CA8E872B-0B01-B540-9935-667EE5E0BF6B}"/>
              </a:ext>
            </a:extLst>
          </p:cNvPr>
          <p:cNvSpPr txBox="1"/>
          <p:nvPr/>
        </p:nvSpPr>
        <p:spPr>
          <a:xfrm>
            <a:off x="5992317" y="5117796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4,14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6D2ABDDC-98DF-DD46-A8C5-08886F0E5F14}"/>
              </a:ext>
            </a:extLst>
          </p:cNvPr>
          <p:cNvSpPr txBox="1"/>
          <p:nvPr/>
        </p:nvSpPr>
        <p:spPr>
          <a:xfrm>
            <a:off x="6300621" y="5119749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4,16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182691A9-AA4C-4646-9D26-3077E04E928E}"/>
              </a:ext>
            </a:extLst>
          </p:cNvPr>
          <p:cNvSpPr txBox="1"/>
          <p:nvPr/>
        </p:nvSpPr>
        <p:spPr>
          <a:xfrm>
            <a:off x="6601655" y="5118921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4,18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2DFB889-B8EC-9C40-93CD-CF3C32252361}"/>
              </a:ext>
            </a:extLst>
          </p:cNvPr>
          <p:cNvSpPr txBox="1"/>
          <p:nvPr/>
        </p:nvSpPr>
        <p:spPr>
          <a:xfrm>
            <a:off x="7525638" y="5120529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4,24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56C94AAB-7440-374A-BF68-90AD3A5B2BC1}"/>
              </a:ext>
            </a:extLst>
          </p:cNvPr>
          <p:cNvSpPr txBox="1"/>
          <p:nvPr/>
        </p:nvSpPr>
        <p:spPr>
          <a:xfrm>
            <a:off x="6913409" y="5119817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4,20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E683C9CE-2329-5C45-8D3E-CB0B84F9B7F6}"/>
              </a:ext>
            </a:extLst>
          </p:cNvPr>
          <p:cNvSpPr txBox="1"/>
          <p:nvPr/>
        </p:nvSpPr>
        <p:spPr>
          <a:xfrm>
            <a:off x="7218076" y="5117634"/>
            <a:ext cx="2946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4,22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ACA6F8E-8438-844E-9520-ECAFACE55D5C}"/>
              </a:ext>
            </a:extLst>
          </p:cNvPr>
          <p:cNvSpPr txBox="1"/>
          <p:nvPr/>
        </p:nvSpPr>
        <p:spPr>
          <a:xfrm>
            <a:off x="5593642" y="359186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0,12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6EA4BF39-A199-CB4D-A530-48CE069BFCD9}"/>
              </a:ext>
            </a:extLst>
          </p:cNvPr>
          <p:cNvSpPr txBox="1"/>
          <p:nvPr/>
        </p:nvSpPr>
        <p:spPr>
          <a:xfrm>
            <a:off x="5597859" y="4732331"/>
            <a:ext cx="29461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16,12</a:t>
            </a:r>
          </a:p>
        </p:txBody>
      </p:sp>
    </p:spTree>
    <p:extLst>
      <p:ext uri="{BB962C8B-B14F-4D97-AF65-F5344CB8AC3E}">
        <p14:creationId xmlns:p14="http://schemas.microsoft.com/office/powerpoint/2010/main" val="274660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45B0D8-5028-A346-9D18-32A9EE53FAFB}"/>
              </a:ext>
            </a:extLst>
          </p:cNvPr>
          <p:cNvGrpSpPr/>
          <p:nvPr/>
        </p:nvGrpSpPr>
        <p:grpSpPr>
          <a:xfrm>
            <a:off x="4609702" y="2494800"/>
            <a:ext cx="2990342" cy="1862136"/>
            <a:chOff x="4609702" y="2494800"/>
            <a:chExt cx="2990342" cy="1862136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301759" y="3425868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6880044" y="3734136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69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B55B22-C5EF-6D44-A9F9-0922D84B8EA5}"/>
              </a:ext>
            </a:extLst>
          </p:cNvPr>
          <p:cNvGrpSpPr/>
          <p:nvPr/>
        </p:nvGrpSpPr>
        <p:grpSpPr>
          <a:xfrm>
            <a:off x="5170241" y="2806200"/>
            <a:ext cx="1851518" cy="1878164"/>
            <a:chOff x="5170241" y="2806200"/>
            <a:chExt cx="1851518" cy="187816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6301759" y="4061564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5736000" y="3751545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994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68317D-1351-3D4F-ABA5-B71CCF87411F}"/>
              </a:ext>
            </a:extLst>
          </p:cNvPr>
          <p:cNvGrpSpPr/>
          <p:nvPr/>
        </p:nvGrpSpPr>
        <p:grpSpPr>
          <a:xfrm>
            <a:off x="5170241" y="2806200"/>
            <a:ext cx="2404751" cy="945345"/>
            <a:chOff x="5170241" y="2806200"/>
            <a:chExt cx="2404751" cy="94534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6854992" y="3128745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68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2B29B4-0678-234A-8E6B-75ABA5469100}"/>
              </a:ext>
            </a:extLst>
          </p:cNvPr>
          <p:cNvGrpSpPr/>
          <p:nvPr/>
        </p:nvGrpSpPr>
        <p:grpSpPr>
          <a:xfrm>
            <a:off x="5170241" y="2183400"/>
            <a:ext cx="1851520" cy="1557000"/>
            <a:chOff x="5170241" y="2183400"/>
            <a:chExt cx="1851520" cy="1557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6301761" y="21834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63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C7CD30-8580-6C4A-90E5-95686C792AA0}"/>
              </a:ext>
            </a:extLst>
          </p:cNvPr>
          <p:cNvGrpSpPr/>
          <p:nvPr/>
        </p:nvGrpSpPr>
        <p:grpSpPr>
          <a:xfrm>
            <a:off x="5170241" y="2509447"/>
            <a:ext cx="1838992" cy="1230953"/>
            <a:chOff x="5170241" y="2509447"/>
            <a:chExt cx="1838992" cy="1230953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5736000" y="2509447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D9000C-406F-2C4C-A576-19EA78E9FC9D}"/>
              </a:ext>
            </a:extLst>
          </p:cNvPr>
          <p:cNvSpPr txBox="1"/>
          <p:nvPr/>
        </p:nvSpPr>
        <p:spPr>
          <a:xfrm>
            <a:off x="3773714" y="481874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261001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BC06AE-613E-4F4D-8960-8E43846652B6}"/>
              </a:ext>
            </a:extLst>
          </p:cNvPr>
          <p:cNvGrpSpPr/>
          <p:nvPr/>
        </p:nvGrpSpPr>
        <p:grpSpPr>
          <a:xfrm>
            <a:off x="4609702" y="2494800"/>
            <a:ext cx="2412057" cy="1557000"/>
            <a:chOff x="4609702" y="2494800"/>
            <a:chExt cx="2412057" cy="1557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6301759" y="34290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7311F8-8E35-9847-A908-36E223C49F4A}"/>
              </a:ext>
            </a:extLst>
          </p:cNvPr>
          <p:cNvSpPr txBox="1"/>
          <p:nvPr/>
        </p:nvSpPr>
        <p:spPr>
          <a:xfrm>
            <a:off x="3773714" y="48187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</p:spTree>
    <p:extLst>
      <p:ext uri="{BB962C8B-B14F-4D97-AF65-F5344CB8AC3E}">
        <p14:creationId xmlns:p14="http://schemas.microsoft.com/office/powerpoint/2010/main" val="121843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D4AC6E-B26B-FC41-A089-E8128533E7C7}"/>
              </a:ext>
            </a:extLst>
          </p:cNvPr>
          <p:cNvGrpSpPr/>
          <p:nvPr/>
        </p:nvGrpSpPr>
        <p:grpSpPr>
          <a:xfrm>
            <a:off x="5170241" y="2806200"/>
            <a:ext cx="1838992" cy="1568145"/>
            <a:chOff x="5170241" y="2806200"/>
            <a:chExt cx="1838992" cy="156814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5736000" y="3751545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F6E202-CC9E-9748-97CB-7C2186283DDE}"/>
              </a:ext>
            </a:extLst>
          </p:cNvPr>
          <p:cNvSpPr txBox="1"/>
          <p:nvPr/>
        </p:nvSpPr>
        <p:spPr>
          <a:xfrm>
            <a:off x="3773714" y="4818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327487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E38E81-FF7D-D449-8245-43DB3D44CF62}"/>
              </a:ext>
            </a:extLst>
          </p:cNvPr>
          <p:cNvGrpSpPr/>
          <p:nvPr/>
        </p:nvGrpSpPr>
        <p:grpSpPr>
          <a:xfrm>
            <a:off x="5170241" y="2806200"/>
            <a:ext cx="1838992" cy="934200"/>
            <a:chOff x="5170241" y="2806200"/>
            <a:chExt cx="1838992" cy="9342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98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5A1E0D-03B3-024C-91DF-549BB8ACCCD0}"/>
              </a:ext>
            </a:extLst>
          </p:cNvPr>
          <p:cNvGrpSpPr/>
          <p:nvPr/>
        </p:nvGrpSpPr>
        <p:grpSpPr>
          <a:xfrm>
            <a:off x="4609702" y="2494800"/>
            <a:ext cx="1846298" cy="1245600"/>
            <a:chOff x="4609702" y="2494800"/>
            <a:chExt cx="1846298" cy="12456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43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3BBF9B-C97A-2F43-89F0-4821AF018201}"/>
              </a:ext>
            </a:extLst>
          </p:cNvPr>
          <p:cNvGrpSpPr/>
          <p:nvPr/>
        </p:nvGrpSpPr>
        <p:grpSpPr>
          <a:xfrm>
            <a:off x="5170241" y="2806200"/>
            <a:ext cx="1285759" cy="1245600"/>
            <a:chOff x="5170241" y="2806200"/>
            <a:chExt cx="1285759" cy="12456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5170241" y="34290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07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6F8BFBC0-7FC3-4E4C-82B9-C402058D94B5}"/>
              </a:ext>
            </a:extLst>
          </p:cNvPr>
          <p:cNvSpPr>
            <a:spLocks noChangeAspect="1"/>
          </p:cNvSpPr>
          <p:nvPr/>
        </p:nvSpPr>
        <p:spPr>
          <a:xfrm>
            <a:off x="5445115" y="2865171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0,0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9D053F0-962F-6347-96A6-C195C3171764}"/>
              </a:ext>
            </a:extLst>
          </p:cNvPr>
          <p:cNvSpPr>
            <a:spLocks noChangeAspect="1"/>
          </p:cNvSpPr>
          <p:nvPr/>
        </p:nvSpPr>
        <p:spPr>
          <a:xfrm>
            <a:off x="6410315" y="2286828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-1,1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4BC3CE-DE98-D54B-9BCD-B48E71490074}"/>
              </a:ext>
            </a:extLst>
          </p:cNvPr>
          <p:cNvSpPr>
            <a:spLocks noChangeAspect="1"/>
          </p:cNvSpPr>
          <p:nvPr/>
        </p:nvSpPr>
        <p:spPr>
          <a:xfrm>
            <a:off x="6424829" y="3414485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0,2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70C4436-E740-F04C-BC42-8C93ACC703F2}"/>
              </a:ext>
            </a:extLst>
          </p:cNvPr>
          <p:cNvSpPr>
            <a:spLocks noChangeAspect="1"/>
          </p:cNvSpPr>
          <p:nvPr/>
        </p:nvSpPr>
        <p:spPr>
          <a:xfrm>
            <a:off x="5430601" y="1737514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-1,-1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CF0D33E-C449-C54C-BF77-F784FD43828A}"/>
              </a:ext>
            </a:extLst>
          </p:cNvPr>
          <p:cNvSpPr>
            <a:spLocks noChangeAspect="1"/>
          </p:cNvSpPr>
          <p:nvPr/>
        </p:nvSpPr>
        <p:spPr>
          <a:xfrm>
            <a:off x="5459628" y="3992827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1,1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AF7A4D0-1148-7F4F-BE9D-261A7CFEC8D7}"/>
              </a:ext>
            </a:extLst>
          </p:cNvPr>
          <p:cNvSpPr>
            <a:spLocks noChangeAspect="1"/>
          </p:cNvSpPr>
          <p:nvPr/>
        </p:nvSpPr>
        <p:spPr>
          <a:xfrm>
            <a:off x="4479433" y="3443512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1,-1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187FCE5-C2DF-9A47-BD83-BA68F109E9A3}"/>
              </a:ext>
            </a:extLst>
          </p:cNvPr>
          <p:cNvSpPr>
            <a:spLocks noChangeAspect="1"/>
          </p:cNvSpPr>
          <p:nvPr/>
        </p:nvSpPr>
        <p:spPr>
          <a:xfrm>
            <a:off x="4464918" y="2315854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0,-2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968AA05-EAB1-4B43-9031-7963B7F63BAD}"/>
              </a:ext>
            </a:extLst>
          </p:cNvPr>
          <p:cNvSpPr>
            <a:spLocks noChangeAspect="1"/>
          </p:cNvSpPr>
          <p:nvPr/>
        </p:nvSpPr>
        <p:spPr>
          <a:xfrm>
            <a:off x="6396284" y="1159171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-2,0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8777AEA-34A7-A949-9377-2D40516B2132}"/>
              </a:ext>
            </a:extLst>
          </p:cNvPr>
          <p:cNvSpPr>
            <a:spLocks noChangeAspect="1"/>
          </p:cNvSpPr>
          <p:nvPr/>
        </p:nvSpPr>
        <p:spPr>
          <a:xfrm>
            <a:off x="7390512" y="2836142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-1,3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70D8D448-3361-CD46-A826-6758526291C2}"/>
              </a:ext>
            </a:extLst>
          </p:cNvPr>
          <p:cNvSpPr>
            <a:spLocks noChangeAspect="1"/>
          </p:cNvSpPr>
          <p:nvPr/>
        </p:nvSpPr>
        <p:spPr>
          <a:xfrm>
            <a:off x="6439344" y="4542141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1,3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83C9FB-93E0-F44C-9270-BFF5719FD186}"/>
              </a:ext>
            </a:extLst>
          </p:cNvPr>
          <p:cNvSpPr>
            <a:spLocks noChangeAspect="1"/>
          </p:cNvSpPr>
          <p:nvPr/>
        </p:nvSpPr>
        <p:spPr>
          <a:xfrm>
            <a:off x="4494430" y="4571168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2,0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C22DC83F-271D-F742-AD09-DF1134E7CBDC}"/>
              </a:ext>
            </a:extLst>
          </p:cNvPr>
          <p:cNvSpPr>
            <a:spLocks noChangeAspect="1"/>
          </p:cNvSpPr>
          <p:nvPr/>
        </p:nvSpPr>
        <p:spPr>
          <a:xfrm>
            <a:off x="3499235" y="2894196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1,-3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0288786-6D9B-9B47-8C36-2557EBEB8BA4}"/>
              </a:ext>
            </a:extLst>
          </p:cNvPr>
          <p:cNvSpPr>
            <a:spLocks noChangeAspect="1"/>
          </p:cNvSpPr>
          <p:nvPr/>
        </p:nvSpPr>
        <p:spPr>
          <a:xfrm>
            <a:off x="4440887" y="1188196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-1,-3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8B5E96CF-5833-C14F-94AA-0BF9392ED35A}"/>
              </a:ext>
            </a:extLst>
          </p:cNvPr>
          <p:cNvSpPr>
            <a:spLocks noChangeAspect="1"/>
          </p:cNvSpPr>
          <p:nvPr/>
        </p:nvSpPr>
        <p:spPr>
          <a:xfrm>
            <a:off x="5416087" y="624368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-2,-2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698E159-3182-DB44-B7DA-DCFAA8F73FA3}"/>
              </a:ext>
            </a:extLst>
          </p:cNvPr>
          <p:cNvSpPr>
            <a:spLocks noChangeAspect="1"/>
          </p:cNvSpPr>
          <p:nvPr/>
        </p:nvSpPr>
        <p:spPr>
          <a:xfrm>
            <a:off x="7380028" y="1708483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-2,2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DDB30BC8-9F2E-A948-A287-9F59F5366563}"/>
              </a:ext>
            </a:extLst>
          </p:cNvPr>
          <p:cNvSpPr>
            <a:spLocks noChangeAspect="1"/>
          </p:cNvSpPr>
          <p:nvPr/>
        </p:nvSpPr>
        <p:spPr>
          <a:xfrm>
            <a:off x="7408167" y="3963799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0,4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15F5525A-AA8C-EE46-A59F-CAA54A52DD28}"/>
              </a:ext>
            </a:extLst>
          </p:cNvPr>
          <p:cNvSpPr>
            <a:spLocks noChangeAspect="1"/>
          </p:cNvSpPr>
          <p:nvPr/>
        </p:nvSpPr>
        <p:spPr>
          <a:xfrm>
            <a:off x="5474141" y="5120484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2,2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AF49FC21-6D83-A449-B64F-8E5A221C4394}"/>
              </a:ext>
            </a:extLst>
          </p:cNvPr>
          <p:cNvSpPr>
            <a:spLocks noChangeAspect="1"/>
          </p:cNvSpPr>
          <p:nvPr/>
        </p:nvSpPr>
        <p:spPr>
          <a:xfrm>
            <a:off x="3519391" y="4021852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2,-2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CEAF0D39-8B45-6F46-809E-8C837E1581E7}"/>
              </a:ext>
            </a:extLst>
          </p:cNvPr>
          <p:cNvSpPr>
            <a:spLocks noChangeAspect="1"/>
          </p:cNvSpPr>
          <p:nvPr/>
        </p:nvSpPr>
        <p:spPr>
          <a:xfrm>
            <a:off x="3490201" y="1781052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0,-4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846C883E-A4BE-2446-A8B0-3EA9F99C2B01}"/>
              </a:ext>
            </a:extLst>
          </p:cNvPr>
          <p:cNvSpPr>
            <a:spLocks noChangeAspect="1"/>
          </p:cNvSpPr>
          <p:nvPr/>
        </p:nvSpPr>
        <p:spPr>
          <a:xfrm>
            <a:off x="8356194" y="2257797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-2,4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6A84018-C83A-814D-B642-739D22AF5219}"/>
              </a:ext>
            </a:extLst>
          </p:cNvPr>
          <p:cNvSpPr>
            <a:spLocks noChangeAspect="1"/>
          </p:cNvSpPr>
          <p:nvPr/>
        </p:nvSpPr>
        <p:spPr>
          <a:xfrm>
            <a:off x="7365514" y="580828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-3,1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EB95337-F542-AE4F-8F52-5E016214166C}"/>
              </a:ext>
            </a:extLst>
          </p:cNvPr>
          <p:cNvSpPr>
            <a:spLocks noChangeAspect="1"/>
          </p:cNvSpPr>
          <p:nvPr/>
        </p:nvSpPr>
        <p:spPr>
          <a:xfrm>
            <a:off x="8379743" y="3385451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-1,5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19E174E0-C388-BE43-854C-C94125C97820}"/>
              </a:ext>
            </a:extLst>
          </p:cNvPr>
          <p:cNvSpPr>
            <a:spLocks noChangeAspect="1"/>
          </p:cNvSpPr>
          <p:nvPr/>
        </p:nvSpPr>
        <p:spPr>
          <a:xfrm>
            <a:off x="7419540" y="5088937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1,5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069375F2-9B5F-454D-9E68-7B2A94B74A61}"/>
              </a:ext>
            </a:extLst>
          </p:cNvPr>
          <p:cNvSpPr>
            <a:spLocks noChangeAspect="1"/>
          </p:cNvSpPr>
          <p:nvPr/>
        </p:nvSpPr>
        <p:spPr>
          <a:xfrm>
            <a:off x="6453856" y="5669798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483E13E1-4097-D64A-8FE8-A67DF6073F19}"/>
              </a:ext>
            </a:extLst>
          </p:cNvPr>
          <p:cNvSpPr>
            <a:spLocks noChangeAspect="1"/>
          </p:cNvSpPr>
          <p:nvPr/>
        </p:nvSpPr>
        <p:spPr>
          <a:xfrm>
            <a:off x="4515956" y="5703596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3,1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275E934-2669-4149-BAFD-F795C20B69AE}"/>
              </a:ext>
            </a:extLst>
          </p:cNvPr>
          <p:cNvSpPr>
            <a:spLocks noChangeAspect="1"/>
          </p:cNvSpPr>
          <p:nvPr/>
        </p:nvSpPr>
        <p:spPr>
          <a:xfrm>
            <a:off x="3525112" y="5149242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3,-1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C0437634-E349-DA42-939B-ED62B256AD92}"/>
              </a:ext>
            </a:extLst>
          </p:cNvPr>
          <p:cNvSpPr>
            <a:spLocks noChangeAspect="1"/>
          </p:cNvSpPr>
          <p:nvPr/>
        </p:nvSpPr>
        <p:spPr>
          <a:xfrm>
            <a:off x="2530002" y="3472537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2,-4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DE020762-36F3-4E4B-8740-5BA40AC969F7}"/>
              </a:ext>
            </a:extLst>
          </p:cNvPr>
          <p:cNvSpPr>
            <a:spLocks noChangeAspect="1"/>
          </p:cNvSpPr>
          <p:nvPr/>
        </p:nvSpPr>
        <p:spPr>
          <a:xfrm>
            <a:off x="2514521" y="2344880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1,-5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23AE1CD7-F9D3-6449-ABD7-090FDCB20F22}"/>
              </a:ext>
            </a:extLst>
          </p:cNvPr>
          <p:cNvSpPr>
            <a:spLocks noChangeAspect="1"/>
          </p:cNvSpPr>
          <p:nvPr/>
        </p:nvSpPr>
        <p:spPr>
          <a:xfrm>
            <a:off x="3442629" y="662869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-1,-5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6F37567-923B-A341-98B5-96B903BAB2B8}"/>
              </a:ext>
            </a:extLst>
          </p:cNvPr>
          <p:cNvSpPr>
            <a:spLocks noChangeAspect="1"/>
          </p:cNvSpPr>
          <p:nvPr/>
        </p:nvSpPr>
        <p:spPr>
          <a:xfrm>
            <a:off x="4415084" y="75052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-2,-4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22D0DAD5-6E80-AA4E-A15E-DB2AE8FFDB52}"/>
              </a:ext>
            </a:extLst>
          </p:cNvPr>
          <p:cNvSpPr>
            <a:spLocks noChangeAspect="1"/>
          </p:cNvSpPr>
          <p:nvPr/>
        </p:nvSpPr>
        <p:spPr>
          <a:xfrm>
            <a:off x="6374028" y="46023"/>
            <a:ext cx="1301769" cy="1127657"/>
          </a:xfrm>
          <a:prstGeom prst="hexagon">
            <a:avLst>
              <a:gd name="adj" fmla="val 29164"/>
              <a:gd name="vf" fmla="val 11547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-3,-1</a:t>
            </a:r>
          </a:p>
        </p:txBody>
      </p:sp>
    </p:spTree>
    <p:extLst>
      <p:ext uri="{BB962C8B-B14F-4D97-AF65-F5344CB8AC3E}">
        <p14:creationId xmlns:p14="http://schemas.microsoft.com/office/powerpoint/2010/main" val="2106256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E311EE-2BBC-9946-82F2-E49C245B2322}"/>
              </a:ext>
            </a:extLst>
          </p:cNvPr>
          <p:cNvGrpSpPr/>
          <p:nvPr/>
        </p:nvGrpSpPr>
        <p:grpSpPr>
          <a:xfrm>
            <a:off x="5170241" y="2806200"/>
            <a:ext cx="1285759" cy="934200"/>
            <a:chOff x="5170241" y="2806200"/>
            <a:chExt cx="1285759" cy="9342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05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462942C-F58F-6142-8CEB-03BE3D8A5CBC}"/>
              </a:ext>
            </a:extLst>
          </p:cNvPr>
          <p:cNvSpPr/>
          <p:nvPr/>
        </p:nvSpPr>
        <p:spPr>
          <a:xfrm>
            <a:off x="5736000" y="3117600"/>
            <a:ext cx="720000" cy="622800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C6DA81F8-7C7E-B243-A8EF-53F713A4207F}"/>
              </a:ext>
            </a:extLst>
          </p:cNvPr>
          <p:cNvSpPr/>
          <p:nvPr/>
        </p:nvSpPr>
        <p:spPr>
          <a:xfrm>
            <a:off x="3562593" y="1621989"/>
            <a:ext cx="3600000" cy="3117600"/>
          </a:xfrm>
          <a:prstGeom prst="hexagon">
            <a:avLst>
              <a:gd name="adj" fmla="val 29074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D934A-BEC4-3540-8198-8EC50C7A9CCB}"/>
              </a:ext>
            </a:extLst>
          </p:cNvPr>
          <p:cNvSpPr txBox="1"/>
          <p:nvPr/>
        </p:nvSpPr>
        <p:spPr>
          <a:xfrm>
            <a:off x="4999889" y="10541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A65FB-DE33-A04D-AE09-593615B470E1}"/>
              </a:ext>
            </a:extLst>
          </p:cNvPr>
          <p:cNvSpPr txBox="1"/>
          <p:nvPr/>
        </p:nvSpPr>
        <p:spPr>
          <a:xfrm>
            <a:off x="6904889" y="19812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A244E-71EF-004E-BB78-ACBF1A7191E0}"/>
              </a:ext>
            </a:extLst>
          </p:cNvPr>
          <p:cNvSpPr txBox="1"/>
          <p:nvPr/>
        </p:nvSpPr>
        <p:spPr>
          <a:xfrm>
            <a:off x="5268120" y="235156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Sqrt(3)/2 cm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D624B-6536-0648-8D14-9A6A3C30C8B9}"/>
              </a:ext>
            </a:extLst>
          </p:cNvPr>
          <p:cNvSpPr txBox="1"/>
          <p:nvPr/>
        </p:nvSpPr>
        <p:spPr>
          <a:xfrm>
            <a:off x="9051189" y="26192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Sqrt(3) 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61AEF-EED7-0948-A938-A35CD3B14083}"/>
              </a:ext>
            </a:extLst>
          </p:cNvPr>
          <p:cNvSpPr txBox="1"/>
          <p:nvPr/>
        </p:nvSpPr>
        <p:spPr>
          <a:xfrm>
            <a:off x="5034078" y="544623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cm</a:t>
            </a:r>
          </a:p>
        </p:txBody>
      </p:sp>
    </p:spTree>
    <p:extLst>
      <p:ext uri="{BB962C8B-B14F-4D97-AF65-F5344CB8AC3E}">
        <p14:creationId xmlns:p14="http://schemas.microsoft.com/office/powerpoint/2010/main" val="83305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105051F-85E2-4B4B-ADEB-254FF3A691B3}"/>
              </a:ext>
            </a:extLst>
          </p:cNvPr>
          <p:cNvGrpSpPr/>
          <p:nvPr/>
        </p:nvGrpSpPr>
        <p:grpSpPr>
          <a:xfrm>
            <a:off x="150436" y="215063"/>
            <a:ext cx="2965290" cy="1245600"/>
            <a:chOff x="4609702" y="2494800"/>
            <a:chExt cx="2965290" cy="12456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685499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DD3A9F-77D9-BA40-A3AC-9C383EF51449}"/>
              </a:ext>
            </a:extLst>
          </p:cNvPr>
          <p:cNvGrpSpPr/>
          <p:nvPr/>
        </p:nvGrpSpPr>
        <p:grpSpPr>
          <a:xfrm flipV="1">
            <a:off x="3384239" y="215063"/>
            <a:ext cx="2965290" cy="1245600"/>
            <a:chOff x="4609702" y="2494800"/>
            <a:chExt cx="2965290" cy="124560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68E6B63-AB13-EE48-B817-CFBE0903C5B6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40B87946-87EF-7F49-9580-8290C5369F71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0DC6F928-7951-B848-BD63-6A5BDB70B988}"/>
                </a:ext>
              </a:extLst>
            </p:cNvPr>
            <p:cNvSpPr/>
            <p:nvPr/>
          </p:nvSpPr>
          <p:spPr>
            <a:xfrm>
              <a:off x="685499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1B05221-34EA-D943-9063-65AA70E92A8C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710B88-93B8-0C48-8EB3-6E7475649790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E6B9DE-C6F4-734F-8584-C822FB0F4773}"/>
              </a:ext>
            </a:extLst>
          </p:cNvPr>
          <p:cNvGrpSpPr/>
          <p:nvPr/>
        </p:nvGrpSpPr>
        <p:grpSpPr>
          <a:xfrm rot="3759020">
            <a:off x="6359293" y="1142299"/>
            <a:ext cx="2965290" cy="1245600"/>
            <a:chOff x="4609702" y="2494800"/>
            <a:chExt cx="2965290" cy="124560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06ACDF7-B44F-1E48-9561-D4EBF2489B10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C85B9AC3-CE52-464E-91CE-495CC245ED6C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9993774-030C-1249-BB09-A8FD854BFAF2}"/>
                </a:ext>
              </a:extLst>
            </p:cNvPr>
            <p:cNvSpPr/>
            <p:nvPr/>
          </p:nvSpPr>
          <p:spPr>
            <a:xfrm>
              <a:off x="685499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B04BC636-0652-5241-89BD-86482A5B43C8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06832EFA-72ED-3449-9194-55C893AD6DDB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366E40-5C6B-D243-A2E1-8ADB21CB648C}"/>
              </a:ext>
            </a:extLst>
          </p:cNvPr>
          <p:cNvGrpSpPr/>
          <p:nvPr/>
        </p:nvGrpSpPr>
        <p:grpSpPr>
          <a:xfrm rot="17840980" flipH="1">
            <a:off x="9154383" y="1087677"/>
            <a:ext cx="2965290" cy="1245600"/>
            <a:chOff x="4609702" y="2494800"/>
            <a:chExt cx="2965290" cy="1245600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6F522B50-2E1D-3B40-9953-8B07D48FE857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B491AF67-9414-C447-8469-7B31636B9FB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CAEE186C-5B5E-CA40-A583-1D7EC2A709AA}"/>
                </a:ext>
              </a:extLst>
            </p:cNvPr>
            <p:cNvSpPr/>
            <p:nvPr/>
          </p:nvSpPr>
          <p:spPr>
            <a:xfrm>
              <a:off x="685499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CB4DE79C-0FD2-804F-A6FC-ED2437273E4F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8C2D3BAA-8784-0845-9BE4-4F1516D15AD1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67430E-1A15-7A47-BDDE-8E9B53D65054}"/>
              </a:ext>
            </a:extLst>
          </p:cNvPr>
          <p:cNvGrpSpPr/>
          <p:nvPr/>
        </p:nvGrpSpPr>
        <p:grpSpPr>
          <a:xfrm rot="7072052">
            <a:off x="38741" y="3185355"/>
            <a:ext cx="2965290" cy="1245600"/>
            <a:chOff x="4609702" y="2494800"/>
            <a:chExt cx="2965290" cy="1245600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5337AB7F-A5F6-DA4B-86D3-E0B8EA58D9F7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518F0AF8-230D-8B4B-B46A-2F2DA2067CF9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3FD676FE-A6B5-1640-9B3D-A86BD7C3E63D}"/>
                </a:ext>
              </a:extLst>
            </p:cNvPr>
            <p:cNvSpPr/>
            <p:nvPr/>
          </p:nvSpPr>
          <p:spPr>
            <a:xfrm>
              <a:off x="685499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440A1908-FD5C-DE41-A38D-00FEB7ECF17C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95B7D820-B547-6346-A16C-3445EF7380B4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339937-0069-314A-809F-2540778AAD0D}"/>
              </a:ext>
            </a:extLst>
          </p:cNvPr>
          <p:cNvGrpSpPr/>
          <p:nvPr/>
        </p:nvGrpSpPr>
        <p:grpSpPr>
          <a:xfrm rot="14527948" flipH="1">
            <a:off x="2822133" y="3185356"/>
            <a:ext cx="2965290" cy="1245600"/>
            <a:chOff x="4609702" y="2494800"/>
            <a:chExt cx="2965290" cy="124560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01EAC8ED-0740-3F4F-9FC7-B0F3E772EFEE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FFC1E9E1-65EA-1646-BB9A-FB66960E8018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A47B6D9A-CA6C-8144-AA46-2F7AB67F5034}"/>
                </a:ext>
              </a:extLst>
            </p:cNvPr>
            <p:cNvSpPr/>
            <p:nvPr/>
          </p:nvSpPr>
          <p:spPr>
            <a:xfrm>
              <a:off x="685499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AC098946-E762-D44B-B08C-1609A6620CE6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818C0A2C-AC7A-4E48-BB1A-762AC494F05B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78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DEB492-F010-044D-9D27-A98846891076}"/>
              </a:ext>
            </a:extLst>
          </p:cNvPr>
          <p:cNvGrpSpPr/>
          <p:nvPr/>
        </p:nvGrpSpPr>
        <p:grpSpPr>
          <a:xfrm flipV="1">
            <a:off x="4617008" y="2806200"/>
            <a:ext cx="2950801" cy="934200"/>
            <a:chOff x="4617008" y="2806200"/>
            <a:chExt cx="2950801" cy="9342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6847809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4617008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2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C585BC-809A-5145-89E8-FB5739C8406C}"/>
              </a:ext>
            </a:extLst>
          </p:cNvPr>
          <p:cNvGrpSpPr/>
          <p:nvPr/>
        </p:nvGrpSpPr>
        <p:grpSpPr>
          <a:xfrm>
            <a:off x="5170241" y="2806200"/>
            <a:ext cx="1838992" cy="2178419"/>
            <a:chOff x="5170241" y="2806200"/>
            <a:chExt cx="1838992" cy="2178419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5736000" y="37404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5736000" y="4361819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21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C0B8D3-E08B-344E-BB03-EF98E237794A}"/>
              </a:ext>
            </a:extLst>
          </p:cNvPr>
          <p:cNvGrpSpPr/>
          <p:nvPr/>
        </p:nvGrpSpPr>
        <p:grpSpPr>
          <a:xfrm>
            <a:off x="5736000" y="2494800"/>
            <a:ext cx="1838992" cy="1879545"/>
            <a:chOff x="5736000" y="2494800"/>
            <a:chExt cx="1838992" cy="187954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685499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6289233" y="342937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6854992" y="3751545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80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44ADDB-C6BE-3842-87AD-89A8F9B4B353}"/>
              </a:ext>
            </a:extLst>
          </p:cNvPr>
          <p:cNvGrpSpPr/>
          <p:nvPr/>
        </p:nvGrpSpPr>
        <p:grpSpPr>
          <a:xfrm>
            <a:off x="5170241" y="2494800"/>
            <a:ext cx="2970510" cy="1245600"/>
            <a:chOff x="5170241" y="2494800"/>
            <a:chExt cx="2970510" cy="12456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685499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742075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1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A2B2BB-B6B3-2946-A50D-82205158CB6A}"/>
              </a:ext>
            </a:extLst>
          </p:cNvPr>
          <p:cNvGrpSpPr/>
          <p:nvPr/>
        </p:nvGrpSpPr>
        <p:grpSpPr>
          <a:xfrm>
            <a:off x="4609702" y="2494800"/>
            <a:ext cx="2965290" cy="1245600"/>
            <a:chOff x="4609702" y="2494800"/>
            <a:chExt cx="2965290" cy="12456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62942C-F58F-6142-8CEB-03BE3D8A5CBC}"/>
                </a:ext>
              </a:extLst>
            </p:cNvPr>
            <p:cNvSpPr/>
            <p:nvPr/>
          </p:nvSpPr>
          <p:spPr>
            <a:xfrm>
              <a:off x="5736000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921D7E2-E7C7-B243-AF9B-C473A5E20F2B}"/>
                </a:ext>
              </a:extLst>
            </p:cNvPr>
            <p:cNvSpPr/>
            <p:nvPr/>
          </p:nvSpPr>
          <p:spPr>
            <a:xfrm>
              <a:off x="6289233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60A215-8B46-7A4D-B507-5F6A179DD023}"/>
                </a:ext>
              </a:extLst>
            </p:cNvPr>
            <p:cNvSpPr/>
            <p:nvPr/>
          </p:nvSpPr>
          <p:spPr>
            <a:xfrm>
              <a:off x="6854992" y="31176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2639AC1-5FAB-4C42-BFFA-62AB553D138A}"/>
                </a:ext>
              </a:extLst>
            </p:cNvPr>
            <p:cNvSpPr/>
            <p:nvPr/>
          </p:nvSpPr>
          <p:spPr>
            <a:xfrm>
              <a:off x="5170241" y="28062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A203277-7093-2747-B78D-516935F55E8E}"/>
                </a:ext>
              </a:extLst>
            </p:cNvPr>
            <p:cNvSpPr/>
            <p:nvPr/>
          </p:nvSpPr>
          <p:spPr>
            <a:xfrm>
              <a:off x="4609702" y="2494800"/>
              <a:ext cx="720000" cy="6228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73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186</Words>
  <Application>Microsoft Macintosh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정민기</dc:creator>
  <cp:lastModifiedBy>정민기</cp:lastModifiedBy>
  <cp:revision>10</cp:revision>
  <dcterms:created xsi:type="dcterms:W3CDTF">2020-01-10T13:09:26Z</dcterms:created>
  <dcterms:modified xsi:type="dcterms:W3CDTF">2020-01-14T14:54:30Z</dcterms:modified>
</cp:coreProperties>
</file>