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4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18CB-F238-4F3D-B918-3BA28C327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8D41B-ED7A-45D3-BBAD-C3A63EA6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A0F2-A35C-498D-A4BC-D66207FE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E2D7-203E-4AE8-8C01-E9577B00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4304-68DF-4648-A2F6-A3F38FBA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9272-E1B4-4EF2-B810-84DD6C4A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8667-A960-4F8C-9551-2F6B1DB2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2214-4444-4508-8B90-1A5363A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B93D-EDB6-467F-8889-9D53D284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270B-FE25-47D7-ADB6-0710F5DF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5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7F418-291C-4D81-B308-EB2A5EAA8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4A6A-1E46-4908-B71F-B61DEC54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1757-6811-469C-ADC7-5F8F6BE6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FBEB-A122-41F2-9084-AA5CED2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F0DE-4F4E-4F62-B2DD-B62D29CC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0B18-12FA-45DF-8F60-573E6F59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3F4C-769A-41F6-BC44-20367910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B09B5-94F8-4778-96C9-D46F32BB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3503-DB62-45BB-B7B5-1611A571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E865-2C7A-41D1-A9B7-BE9EB595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49E1-BA61-43B3-B45A-05F32579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AFC7-F7EE-4F13-85A6-BB823CC0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2925-A268-47B4-8545-30B33AED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9CC6-1858-4866-8877-FEACBB13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B8E1-6971-4268-BE68-1008882F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9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0D39-20E9-4104-9353-E140F3A3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C2D-7BB0-4256-832B-E3233DB7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A6C2-F26F-42A6-A468-C68D18A62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92F5-04B2-4F62-90B8-2642EA6D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BE60A-B69B-4D1D-B699-64ED2BD8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230C-9B29-4F23-8960-54C63DF9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33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9472-4EA5-404B-BF9D-08E9315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0547-0435-49F8-B6C4-31E7585A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A384A-0A31-4DE1-B5CB-57C8CFDD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3142D-9E2B-4461-94ED-8411524C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B4B79-9EF2-4766-AEB1-87E710ED1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27D3C-7BCF-4E5E-B6A9-864312EA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345E1-706C-4F4A-96F3-4C9C6D91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05F25-37AB-49CC-8565-40D83C33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FE60-887D-4288-99C9-EF938B0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FB4C-2733-46D8-AC4F-64F8F40B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887AE-4230-4828-A2C9-69A9FB00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F0ED-7E49-4C30-B8DE-EF98AC84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9EBA3-6052-4A1E-8E7A-623DE61B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24775-3119-4C39-BA50-86BFA58C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9F9C-01B4-4524-B0C8-07B8C6E7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9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C922-EFEB-4BD0-92EE-1644C2E9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BD94-4FDD-4447-A6AA-22140149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7D3F9-0D38-4DEC-9C26-B8931DAB2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26400-8F7D-41C9-B925-C0911290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BAF8-07B0-4ADB-AD74-05E026C2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5834-76BF-4365-86B9-F2036EFB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6F8D-57EB-4123-960C-292F06CB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22DC6-5FAF-45ED-9BCE-F087BEAF3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30C7C-E3C9-4DC6-8151-39A7495A7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2546-A04F-47A0-BAB8-3D32C4E0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A7765-C469-47B5-97B9-B24DEBF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ED425-78E4-456C-B893-BB3734BB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62A9D-B63A-4FDD-B27D-BAE792B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EA1E-7094-4C9E-835C-F61AA66B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B10F-1D69-4554-A3D2-56CF3E95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01B0-F7EF-4405-9876-27A99C269B96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C196-4348-4B61-B780-C2364D34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8F3A-A7EC-4470-8484-7173CA271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F42F40C-4F22-46C0-8A4F-D640FDE3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8209" y="2806709"/>
            <a:ext cx="609600" cy="609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0F3FA79-60A4-4EE0-ADCE-35BD9109D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665" y="2873912"/>
            <a:ext cx="497240" cy="4972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8C47529-20B5-49A0-A0EB-7651FB676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81" y="2873384"/>
            <a:ext cx="476250" cy="476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0DBD683-2BC9-4732-A505-2D0716126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880" y="2873384"/>
            <a:ext cx="476250" cy="4762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2116F-930E-418A-A55C-8C7E43AE72D0}"/>
              </a:ext>
            </a:extLst>
          </p:cNvPr>
          <p:cNvGrpSpPr/>
          <p:nvPr/>
        </p:nvGrpSpPr>
        <p:grpSpPr>
          <a:xfrm>
            <a:off x="2746708" y="2873384"/>
            <a:ext cx="1125647" cy="823373"/>
            <a:chOff x="874365" y="2899932"/>
            <a:chExt cx="1125647" cy="82337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A488A91-9228-4FD6-B733-3A22C95F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99064" y="2899932"/>
              <a:ext cx="476250" cy="47625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6847D8-59FD-4BD1-B9D2-35FEFA9567C5}"/>
                </a:ext>
              </a:extLst>
            </p:cNvPr>
            <p:cNvSpPr txBox="1"/>
            <p:nvPr/>
          </p:nvSpPr>
          <p:spPr>
            <a:xfrm>
              <a:off x="874365" y="3415528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GB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41AA77-7005-42F8-8B5E-C8E4D314FA03}"/>
              </a:ext>
            </a:extLst>
          </p:cNvPr>
          <p:cNvGrpSpPr/>
          <p:nvPr/>
        </p:nvGrpSpPr>
        <p:grpSpPr>
          <a:xfrm>
            <a:off x="1079553" y="2567145"/>
            <a:ext cx="1329403" cy="1288876"/>
            <a:chOff x="1818873" y="1048968"/>
            <a:chExt cx="1329403" cy="128887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87AB562-54B5-464E-AFCE-C2E5F63D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18873" y="1048968"/>
              <a:ext cx="1329403" cy="102726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284AA7-013B-4C15-8090-E15D7C6DF098}"/>
                </a:ext>
              </a:extLst>
            </p:cNvPr>
            <p:cNvSpPr txBox="1"/>
            <p:nvPr/>
          </p:nvSpPr>
          <p:spPr>
            <a:xfrm>
              <a:off x="1875484" y="1814624"/>
              <a:ext cx="1216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Flat Files (e.g. CSV or TSV)</a:t>
              </a:r>
              <a:endParaRPr lang="en-GB" sz="1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98356A-4A98-407A-817B-C342F755F3CB}"/>
              </a:ext>
            </a:extLst>
          </p:cNvPr>
          <p:cNvGrpSpPr/>
          <p:nvPr/>
        </p:nvGrpSpPr>
        <p:grpSpPr>
          <a:xfrm>
            <a:off x="4275165" y="2856551"/>
            <a:ext cx="1125647" cy="840206"/>
            <a:chOff x="2240473" y="2883098"/>
            <a:chExt cx="1125647" cy="84020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9639483-79D8-4CBD-95E7-EA3FA8D8E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65171" y="2883098"/>
              <a:ext cx="476250" cy="4762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BA80F5-D6C2-49D5-B97E-28FBC37E3489}"/>
                </a:ext>
              </a:extLst>
            </p:cNvPr>
            <p:cNvSpPr txBox="1"/>
            <p:nvPr/>
          </p:nvSpPr>
          <p:spPr>
            <a:xfrm>
              <a:off x="2240473" y="3415527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 Grid</a:t>
              </a:r>
              <a:endParaRPr lang="en-GB" sz="1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97298D-BA37-4B10-B265-DD60CB45C499}"/>
              </a:ext>
            </a:extLst>
          </p:cNvPr>
          <p:cNvSpPr txBox="1"/>
          <p:nvPr/>
        </p:nvSpPr>
        <p:spPr>
          <a:xfrm>
            <a:off x="5636966" y="3392331"/>
            <a:ext cx="117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 App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FBCA2-B504-4857-B0F2-90451CC3E7F9}"/>
              </a:ext>
            </a:extLst>
          </p:cNvPr>
          <p:cNvSpPr txBox="1"/>
          <p:nvPr/>
        </p:nvSpPr>
        <p:spPr>
          <a:xfrm>
            <a:off x="7132111" y="3388979"/>
            <a:ext cx="112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Hub</a:t>
            </a:r>
            <a:endParaRPr lang="en-GB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843CDA-F11A-400B-91EB-6DDB27E0DBFA}"/>
              </a:ext>
            </a:extLst>
          </p:cNvPr>
          <p:cNvSpPr txBox="1"/>
          <p:nvPr/>
        </p:nvSpPr>
        <p:spPr>
          <a:xfrm>
            <a:off x="8519782" y="3332801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 Analytics Job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EF1BC4-9B08-40C1-923E-26C6AB2BC38F}"/>
              </a:ext>
            </a:extLst>
          </p:cNvPr>
          <p:cNvSpPr txBox="1"/>
          <p:nvPr/>
        </p:nvSpPr>
        <p:spPr>
          <a:xfrm>
            <a:off x="9983181" y="3416309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D1D40D-8F0A-4051-B608-60E16FE67EE4}"/>
              </a:ext>
            </a:extLst>
          </p:cNvPr>
          <p:cNvSpPr/>
          <p:nvPr/>
        </p:nvSpPr>
        <p:spPr>
          <a:xfrm>
            <a:off x="3830239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633804D-8236-4DF7-B164-AF2AF04575B7}"/>
              </a:ext>
            </a:extLst>
          </p:cNvPr>
          <p:cNvSpPr/>
          <p:nvPr/>
        </p:nvSpPr>
        <p:spPr>
          <a:xfrm>
            <a:off x="5253640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EC9851B-DDA2-4CE4-9B18-358155C0253A}"/>
              </a:ext>
            </a:extLst>
          </p:cNvPr>
          <p:cNvSpPr/>
          <p:nvPr/>
        </p:nvSpPr>
        <p:spPr>
          <a:xfrm>
            <a:off x="6755652" y="2989312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EDBE10C-12EF-41A9-B68A-C07F328C9355}"/>
              </a:ext>
            </a:extLst>
          </p:cNvPr>
          <p:cNvSpPr/>
          <p:nvPr/>
        </p:nvSpPr>
        <p:spPr>
          <a:xfrm>
            <a:off x="8125185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51D05F-9F23-4635-92CB-36F8627E2641}"/>
              </a:ext>
            </a:extLst>
          </p:cNvPr>
          <p:cNvSpPr/>
          <p:nvPr/>
        </p:nvSpPr>
        <p:spPr>
          <a:xfrm>
            <a:off x="9645429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42A7120-8739-440A-981B-9C3F089BF2AD}"/>
              </a:ext>
            </a:extLst>
          </p:cNvPr>
          <p:cNvSpPr/>
          <p:nvPr/>
        </p:nvSpPr>
        <p:spPr>
          <a:xfrm>
            <a:off x="2301783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295F6CF-6CEB-423C-B425-4FC113B6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588" y="2806709"/>
            <a:ext cx="609600" cy="609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B781C93-C73B-4F44-AD75-63ED08A9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5044" y="2873912"/>
            <a:ext cx="497240" cy="4972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BB58049-717E-48E9-879C-D1C8CD3F6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81" y="2873384"/>
            <a:ext cx="476250" cy="4762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2CF861-5563-45AA-AAB5-F3DA5C7A0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880" y="2247952"/>
            <a:ext cx="476250" cy="4762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FA92AFC-F2F7-435E-8BA8-304BFBC6A9BB}"/>
              </a:ext>
            </a:extLst>
          </p:cNvPr>
          <p:cNvGrpSpPr/>
          <p:nvPr/>
        </p:nvGrpSpPr>
        <p:grpSpPr>
          <a:xfrm>
            <a:off x="2135087" y="2873384"/>
            <a:ext cx="1125647" cy="823373"/>
            <a:chOff x="874365" y="2899932"/>
            <a:chExt cx="1125647" cy="823373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6E86479D-D29A-4074-A965-C5608DB8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99064" y="2899932"/>
              <a:ext cx="476250" cy="4762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CC24D-B680-4622-A2AD-E3B27C79A4F8}"/>
                </a:ext>
              </a:extLst>
            </p:cNvPr>
            <p:cNvSpPr txBox="1"/>
            <p:nvPr/>
          </p:nvSpPr>
          <p:spPr>
            <a:xfrm>
              <a:off x="874365" y="3415528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GB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A0DC3-CAD6-4B72-BE29-A44A3021559E}"/>
              </a:ext>
            </a:extLst>
          </p:cNvPr>
          <p:cNvGrpSpPr/>
          <p:nvPr/>
        </p:nvGrpSpPr>
        <p:grpSpPr>
          <a:xfrm>
            <a:off x="467932" y="2567145"/>
            <a:ext cx="1329403" cy="1288876"/>
            <a:chOff x="1818873" y="1048968"/>
            <a:chExt cx="1329403" cy="128887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46AC9E7-DD6F-4E6A-A385-643DB3E28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18873" y="1048968"/>
              <a:ext cx="1329403" cy="102726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6319D7-E18F-4F3B-AD5C-ED51A1A43C58}"/>
                </a:ext>
              </a:extLst>
            </p:cNvPr>
            <p:cNvSpPr txBox="1"/>
            <p:nvPr/>
          </p:nvSpPr>
          <p:spPr>
            <a:xfrm>
              <a:off x="1875484" y="1814624"/>
              <a:ext cx="1216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Flat Files (e.g. CSV or TSV)</a:t>
              </a:r>
              <a:endParaRPr lang="en-GB" sz="1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70571D-A23B-4304-B5C2-41015F002588}"/>
              </a:ext>
            </a:extLst>
          </p:cNvPr>
          <p:cNvGrpSpPr/>
          <p:nvPr/>
        </p:nvGrpSpPr>
        <p:grpSpPr>
          <a:xfrm>
            <a:off x="3663544" y="2856551"/>
            <a:ext cx="1125647" cy="840206"/>
            <a:chOff x="2240473" y="2883098"/>
            <a:chExt cx="1125647" cy="84020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0E76ABB-F03B-4717-B01D-A6BE6D7A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65171" y="2883098"/>
              <a:ext cx="476250" cy="4762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D88063-2B58-4E78-B209-5EE00D22C7CD}"/>
                </a:ext>
              </a:extLst>
            </p:cNvPr>
            <p:cNvSpPr txBox="1"/>
            <p:nvPr/>
          </p:nvSpPr>
          <p:spPr>
            <a:xfrm>
              <a:off x="2240473" y="3415527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 Grid</a:t>
              </a:r>
              <a:endParaRPr lang="en-GB" sz="14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EF1DC8D-3264-4F13-A9C0-F35A20592202}"/>
              </a:ext>
            </a:extLst>
          </p:cNvPr>
          <p:cNvSpPr txBox="1"/>
          <p:nvPr/>
        </p:nvSpPr>
        <p:spPr>
          <a:xfrm>
            <a:off x="5025345" y="3392331"/>
            <a:ext cx="117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 App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CD9B1-0382-479F-BAD7-0F741AF807E5}"/>
              </a:ext>
            </a:extLst>
          </p:cNvPr>
          <p:cNvSpPr txBox="1"/>
          <p:nvPr/>
        </p:nvSpPr>
        <p:spPr>
          <a:xfrm>
            <a:off x="6520490" y="3388979"/>
            <a:ext cx="112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Hub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9AADB-F1A3-42C7-9480-FE701322D057}"/>
              </a:ext>
            </a:extLst>
          </p:cNvPr>
          <p:cNvSpPr txBox="1"/>
          <p:nvPr/>
        </p:nvSpPr>
        <p:spPr>
          <a:xfrm>
            <a:off x="8519782" y="3332801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 Analytics Job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6E0AF-33AF-4993-9818-E2ABBE4950BE}"/>
              </a:ext>
            </a:extLst>
          </p:cNvPr>
          <p:cNvSpPr txBox="1"/>
          <p:nvPr/>
        </p:nvSpPr>
        <p:spPr>
          <a:xfrm>
            <a:off x="9983181" y="2790877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B4BF49-32D4-4C56-9BE8-4F85A44C6BF3}"/>
              </a:ext>
            </a:extLst>
          </p:cNvPr>
          <p:cNvSpPr/>
          <p:nvPr/>
        </p:nvSpPr>
        <p:spPr>
          <a:xfrm>
            <a:off x="3218618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4875EC-FFDF-421C-9AEB-51A070C569D2}"/>
              </a:ext>
            </a:extLst>
          </p:cNvPr>
          <p:cNvSpPr/>
          <p:nvPr/>
        </p:nvSpPr>
        <p:spPr>
          <a:xfrm>
            <a:off x="4642019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C163D6-D006-4A70-90C3-C7D179CB128F}"/>
              </a:ext>
            </a:extLst>
          </p:cNvPr>
          <p:cNvSpPr/>
          <p:nvPr/>
        </p:nvSpPr>
        <p:spPr>
          <a:xfrm>
            <a:off x="6144031" y="2989312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B55838-2135-49A2-A4B4-6FE2763A7B38}"/>
              </a:ext>
            </a:extLst>
          </p:cNvPr>
          <p:cNvSpPr/>
          <p:nvPr/>
        </p:nvSpPr>
        <p:spPr>
          <a:xfrm>
            <a:off x="7656982" y="2997841"/>
            <a:ext cx="955245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2A5923E-4BFE-4BFB-947F-28BA82722DFC}"/>
              </a:ext>
            </a:extLst>
          </p:cNvPr>
          <p:cNvSpPr/>
          <p:nvPr/>
        </p:nvSpPr>
        <p:spPr>
          <a:xfrm rot="19304384">
            <a:off x="9633252" y="273365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9E43D66-C532-416F-B8CC-5187F55133A3}"/>
              </a:ext>
            </a:extLst>
          </p:cNvPr>
          <p:cNvSpPr/>
          <p:nvPr/>
        </p:nvSpPr>
        <p:spPr>
          <a:xfrm>
            <a:off x="1690162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7AE36A-A06A-406C-B230-3A393DADB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8431" y="725930"/>
            <a:ext cx="476250" cy="4762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2281015-E031-4EF2-A73C-4387C91A2F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1830" y="725930"/>
            <a:ext cx="476250" cy="476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A57095-27F4-4F1B-BD98-1E011D18FC60}"/>
              </a:ext>
            </a:extLst>
          </p:cNvPr>
          <p:cNvSpPr txBox="1"/>
          <p:nvPr/>
        </p:nvSpPr>
        <p:spPr>
          <a:xfrm>
            <a:off x="8523732" y="1185347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 Analytics Job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77677D-0C2B-479B-BB6F-1331D5D01A51}"/>
              </a:ext>
            </a:extLst>
          </p:cNvPr>
          <p:cNvSpPr txBox="1"/>
          <p:nvPr/>
        </p:nvSpPr>
        <p:spPr>
          <a:xfrm>
            <a:off x="9987131" y="1268855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0352E7B-49AC-452D-A50E-37252C25070C}"/>
              </a:ext>
            </a:extLst>
          </p:cNvPr>
          <p:cNvSpPr/>
          <p:nvPr/>
        </p:nvSpPr>
        <p:spPr>
          <a:xfrm rot="18030821">
            <a:off x="7437086" y="1794041"/>
            <a:ext cx="148406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D2BE04-6F0D-41D2-8483-E7B4D2A025FB}"/>
              </a:ext>
            </a:extLst>
          </p:cNvPr>
          <p:cNvSpPr/>
          <p:nvPr/>
        </p:nvSpPr>
        <p:spPr>
          <a:xfrm>
            <a:off x="9649379" y="850387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47191-1EBD-45F7-9680-54085A657E60}"/>
              </a:ext>
            </a:extLst>
          </p:cNvPr>
          <p:cNvSpPr txBox="1"/>
          <p:nvPr/>
        </p:nvSpPr>
        <p:spPr>
          <a:xfrm>
            <a:off x="7132111" y="1400790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Consumer Group 1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68A64-2B82-4729-BAB4-0A28E2D0EAD5}"/>
              </a:ext>
            </a:extLst>
          </p:cNvPr>
          <p:cNvSpPr txBox="1"/>
          <p:nvPr/>
        </p:nvSpPr>
        <p:spPr>
          <a:xfrm>
            <a:off x="7556484" y="2577140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Consumer Group 2</a:t>
            </a:r>
            <a:endParaRPr lang="en-GB" sz="140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366F45E-ED31-40FE-8B1C-8882ECFE0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880" y="3351306"/>
            <a:ext cx="476250" cy="4762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0E471FF-138D-4956-941A-FE1ECDAF5335}"/>
              </a:ext>
            </a:extLst>
          </p:cNvPr>
          <p:cNvSpPr txBox="1"/>
          <p:nvPr/>
        </p:nvSpPr>
        <p:spPr>
          <a:xfrm>
            <a:off x="9983181" y="3894231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83F9FA8-346F-456C-BE99-A703EE6F9730}"/>
              </a:ext>
            </a:extLst>
          </p:cNvPr>
          <p:cNvSpPr/>
          <p:nvPr/>
        </p:nvSpPr>
        <p:spPr>
          <a:xfrm rot="2297308">
            <a:off x="9634162" y="314760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Lusty</dc:creator>
  <cp:lastModifiedBy>Dave Lusty</cp:lastModifiedBy>
  <cp:revision>6</cp:revision>
  <dcterms:created xsi:type="dcterms:W3CDTF">2020-04-27T15:25:19Z</dcterms:created>
  <dcterms:modified xsi:type="dcterms:W3CDTF">2020-05-04T15:40:51Z</dcterms:modified>
</cp:coreProperties>
</file>