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D945F-4F6D-4C5B-B09D-72B0144FAE44}" v="2" dt="2023-11-07T19:14:5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arad" userId="a5c39140ea02b867" providerId="LiveId" clId="{DCAD945F-4F6D-4C5B-B09D-72B0144FAE44}"/>
    <pc:docChg chg="modSld">
      <pc:chgData name="Richard Barad" userId="a5c39140ea02b867" providerId="LiveId" clId="{DCAD945F-4F6D-4C5B-B09D-72B0144FAE44}" dt="2023-11-07T19:15:17.836" v="26" actId="20577"/>
      <pc:docMkLst>
        <pc:docMk/>
      </pc:docMkLst>
      <pc:sldChg chg="addSp modSp mod">
        <pc:chgData name="Richard Barad" userId="a5c39140ea02b867" providerId="LiveId" clId="{DCAD945F-4F6D-4C5B-B09D-72B0144FAE44}" dt="2023-11-07T19:15:17.836" v="26" actId="20577"/>
        <pc:sldMkLst>
          <pc:docMk/>
          <pc:sldMk cId="2513129528" sldId="257"/>
        </pc:sldMkLst>
        <pc:spChg chg="mod">
          <ac:chgData name="Richard Barad" userId="a5c39140ea02b867" providerId="LiveId" clId="{DCAD945F-4F6D-4C5B-B09D-72B0144FAE44}" dt="2023-11-07T19:15:17.836" v="26" actId="20577"/>
          <ac:spMkLst>
            <pc:docMk/>
            <pc:sldMk cId="2513129528" sldId="257"/>
            <ac:spMk id="2" creationId="{524889A7-CCF3-D67C-7A7D-A33545639676}"/>
          </ac:spMkLst>
        </pc:spChg>
        <pc:spChg chg="add mod">
          <ac:chgData name="Richard Barad" userId="a5c39140ea02b867" providerId="LiveId" clId="{DCAD945F-4F6D-4C5B-B09D-72B0144FAE44}" dt="2023-11-07T19:14:36.715" v="4" actId="14100"/>
          <ac:spMkLst>
            <pc:docMk/>
            <pc:sldMk cId="2513129528" sldId="257"/>
            <ac:spMk id="15" creationId="{1A82D8CA-724A-7726-F26D-ED2991AA8431}"/>
          </ac:spMkLst>
        </pc:spChg>
        <pc:spChg chg="add mod">
          <ac:chgData name="Richard Barad" userId="a5c39140ea02b867" providerId="LiveId" clId="{DCAD945F-4F6D-4C5B-B09D-72B0144FAE44}" dt="2023-11-07T19:14:54.137" v="9" actId="14100"/>
          <ac:spMkLst>
            <pc:docMk/>
            <pc:sldMk cId="2513129528" sldId="257"/>
            <ac:spMk id="16" creationId="{938D0A66-0909-63FC-7BE3-E6CC205AA2F7}"/>
          </ac:spMkLst>
        </pc:spChg>
        <pc:spChg chg="add mod">
          <ac:chgData name="Richard Barad" userId="a5c39140ea02b867" providerId="LiveId" clId="{DCAD945F-4F6D-4C5B-B09D-72B0144FAE44}" dt="2023-11-07T19:15:07.809" v="12" actId="14100"/>
          <ac:spMkLst>
            <pc:docMk/>
            <pc:sldMk cId="2513129528" sldId="257"/>
            <ac:spMk id="17" creationId="{E3ED95D8-5BDB-E069-8B66-6530C490AF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432C-8370-E03C-F845-CD0CA157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A397-DFAC-587F-BFDF-CB4A0722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5D78-EBE4-4509-9606-FA96C447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98D0-DF67-B1BA-AF7B-4ECCA5E0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7CCE-56A3-6C2B-E21A-6CAF2CA5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48D2-F871-0197-59F9-DF9CCFAD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A8C9C-DBA3-8A3E-1E9A-FA8E0854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4A6A-231D-36D2-47FF-DAEF6A4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C66D-477F-A299-C262-704BE92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A561-B494-0D09-1B77-0CFED6DB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5FF50-CC14-1597-3893-DE9E8C177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F141F-7B86-DAC8-7A2C-357FD77E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8945-463E-B78F-2222-D827056F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7EE1-2720-3F1F-FC2E-E7C9C08D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026E-2410-3AF9-F8A8-4D859643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A4D8-9221-06D2-0EEC-78B88F88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97CD-003F-F901-DAAE-F5DF1F45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2571-0E8F-82D3-85AC-43CE1C0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208D-D673-A85E-7EFD-97027F6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E443-20EC-D9BD-6B6F-40F1805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E5A6-A846-5D70-067D-AD6EB4E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487A-10E7-DF44-6B13-9E67C2BD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C304-6DC4-6C46-EB1C-CC057977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A530-A3F6-6483-4572-EB76BC62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6033-B2A1-1EE7-1740-287B5E7F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D79-4965-03B5-910D-B1358313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88E2-2367-9FAD-550D-E4D5C725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4559-D19E-559C-F026-842969E0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9514-9208-963C-37B6-06EF6A34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2903-0869-C70F-5D45-7FED2C24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A7E3A-DECF-C8EA-BE8B-92ACD8E2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1A5A-4BDC-7A3C-B5EF-944B09A9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7149-00C0-13EF-44D3-40E97967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E00B9-53E6-B627-E552-E6ADFE18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21EBD-B32C-D33B-47F6-8821BF88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CD8A0-DF3E-86EA-9C94-4072727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DAE9-6654-D5DF-C31E-6BA5155D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6A01F-3C4F-117C-50C5-17F1F7A1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4A4-AB82-4ED8-865F-7BE0E99D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04D6-EB45-62CB-116C-FE7792C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F5EF2-8F88-5AA0-6F66-472DB50B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AB840-BFB7-4FE3-A7ED-8307AA3F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6F73-EE3A-ACEE-EAE9-98DA0F55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10006-F335-8560-9928-ADBFEF1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95F15-C706-D46D-F753-6B007440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AAAFD-C8D7-56F0-451F-7DC965B7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4C0E-03FF-D9BF-1915-6EC75F41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D10-350A-8CE7-1466-0CE3C073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A90F-DC16-7F30-64FE-671EB080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4226D-37DD-7220-39A7-3B899569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033B-BA56-33CA-4707-B9AC048D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8EE7-F080-BD76-56A4-58DCF66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2BB0-DA8F-5AAF-C3F4-9A498437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898A6-D6BD-5A92-7DFE-0F132E17A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4F7B1-7920-B09E-EDBA-536D77C01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94488-0DFE-1BA6-E6B4-401567C4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2656F-629A-48CB-1AF6-1FFB01E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E8DA-BE29-5182-ECA6-505A1E28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0287B-9D19-088B-9E75-18377FEA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08C2-2E07-1208-75BA-8DAB0C4C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E01E-96C5-017E-3E33-D1715490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379E-33F2-401C-99EF-133E30AE5C8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46A3-C874-CF17-23D3-37E9C120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6E10-96DB-AF79-9A85-1823FBE7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8954-73CE-4DB4-91AD-D3E47A26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89A7-CCF3-D67C-7A7D-A3354563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4065F-7205-49EC-8767-0E5C12F1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6" y="2663793"/>
            <a:ext cx="3346668" cy="2699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9D075-6B8B-AC55-7DE3-1DD9BF2AB8FB}"/>
              </a:ext>
            </a:extLst>
          </p:cNvPr>
          <p:cNvSpPr txBox="1"/>
          <p:nvPr/>
        </p:nvSpPr>
        <p:spPr>
          <a:xfrm>
            <a:off x="1472086" y="199257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Lag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2ACEB-B365-1170-1F0D-E45DD186E37D}"/>
              </a:ext>
            </a:extLst>
          </p:cNvPr>
          <p:cNvSpPr txBox="1"/>
          <p:nvPr/>
        </p:nvSpPr>
        <p:spPr>
          <a:xfrm>
            <a:off x="4681510" y="2019870"/>
            <a:ext cx="13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3BC58-D9A3-893C-A990-B2B6ECF2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5" y="2663792"/>
            <a:ext cx="3848541" cy="2892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5737D3-DA6E-C5FF-83C5-470E6DD46451}"/>
              </a:ext>
            </a:extLst>
          </p:cNvPr>
          <p:cNvSpPr txBox="1"/>
          <p:nvPr/>
        </p:nvSpPr>
        <p:spPr>
          <a:xfrm>
            <a:off x="9382112" y="2062542"/>
            <a:ext cx="65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66339-30F8-127E-491B-A020ECDB4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75" y="2716940"/>
            <a:ext cx="4084397" cy="2646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C0B09-2B24-BC24-6C16-E428CE1F42A8}"/>
              </a:ext>
            </a:extLst>
          </p:cNvPr>
          <p:cNvSpPr txBox="1"/>
          <p:nvPr/>
        </p:nvSpPr>
        <p:spPr>
          <a:xfrm>
            <a:off x="395221" y="5556274"/>
            <a:ext cx="2162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AIC Spatial Lag = 525.48</a:t>
            </a:r>
          </a:p>
          <a:p>
            <a:r>
              <a:rPr lang="en-US" sz="1600" dirty="0">
                <a:highlight>
                  <a:srgbClr val="FFFF00"/>
                </a:highlight>
              </a:rPr>
              <a:t>AIC Spatial Error = NA</a:t>
            </a:r>
          </a:p>
          <a:p>
            <a:r>
              <a:rPr lang="en-US" sz="1600" dirty="0"/>
              <a:t>AIC OLS = 1,435</a:t>
            </a:r>
          </a:p>
          <a:p>
            <a:r>
              <a:rPr lang="en-US" sz="1600" dirty="0"/>
              <a:t>AIC GWR =  308.71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2D8CA-724A-7726-F26D-ED2991AA8431}"/>
              </a:ext>
            </a:extLst>
          </p:cNvPr>
          <p:cNvSpPr/>
          <p:nvPr/>
        </p:nvSpPr>
        <p:spPr>
          <a:xfrm>
            <a:off x="210406" y="4819650"/>
            <a:ext cx="1570769" cy="11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8D0A66-0909-63FC-7BE3-E6CC205AA2F7}"/>
              </a:ext>
            </a:extLst>
          </p:cNvPr>
          <p:cNvSpPr/>
          <p:nvPr/>
        </p:nvSpPr>
        <p:spPr>
          <a:xfrm>
            <a:off x="3779642" y="5308979"/>
            <a:ext cx="3735583" cy="158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ED95D8-5BDB-E069-8B66-6530C490AF51}"/>
              </a:ext>
            </a:extLst>
          </p:cNvPr>
          <p:cNvSpPr/>
          <p:nvPr/>
        </p:nvSpPr>
        <p:spPr>
          <a:xfrm>
            <a:off x="7774175" y="5024651"/>
            <a:ext cx="1840673" cy="11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AIC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Barad</dc:creator>
  <cp:lastModifiedBy>Richard Barad</cp:lastModifiedBy>
  <cp:revision>1</cp:revision>
  <dcterms:created xsi:type="dcterms:W3CDTF">2023-11-07T19:01:04Z</dcterms:created>
  <dcterms:modified xsi:type="dcterms:W3CDTF">2023-11-07T19:15:28Z</dcterms:modified>
</cp:coreProperties>
</file>