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920B7-4C53-4B63-8761-54906639D9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4D3A089-62A5-4619-8F73-C837E3C1D0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56E2414-BF33-4B7F-9A5E-B54BDF1F9C33}"/>
              </a:ext>
            </a:extLst>
          </p:cNvPr>
          <p:cNvSpPr>
            <a:spLocks noGrp="1"/>
          </p:cNvSpPr>
          <p:nvPr>
            <p:ph type="dt" sz="half" idx="10"/>
          </p:nvPr>
        </p:nvSpPr>
        <p:spPr/>
        <p:txBody>
          <a:bodyPr/>
          <a:lstStyle/>
          <a:p>
            <a:fld id="{AA0F5C8E-4298-407A-9AB3-043E657F574C}" type="datetimeFigureOut">
              <a:rPr lang="en-GB" smtClean="0"/>
              <a:t>23/10/2020</a:t>
            </a:fld>
            <a:endParaRPr lang="en-GB"/>
          </a:p>
        </p:txBody>
      </p:sp>
      <p:sp>
        <p:nvSpPr>
          <p:cNvPr id="5" name="Footer Placeholder 4">
            <a:extLst>
              <a:ext uri="{FF2B5EF4-FFF2-40B4-BE49-F238E27FC236}">
                <a16:creationId xmlns:a16="http://schemas.microsoft.com/office/drawing/2014/main" id="{A6B121F2-B8F7-406C-AC04-24E1053B79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09B440-E788-4D4A-87DF-E6C5183B9FFF}"/>
              </a:ext>
            </a:extLst>
          </p:cNvPr>
          <p:cNvSpPr>
            <a:spLocks noGrp="1"/>
          </p:cNvSpPr>
          <p:nvPr>
            <p:ph type="sldNum" sz="quarter" idx="12"/>
          </p:nvPr>
        </p:nvSpPr>
        <p:spPr/>
        <p:txBody>
          <a:bodyPr/>
          <a:lstStyle/>
          <a:p>
            <a:fld id="{59A080EC-2C04-47CD-B795-59E94CDF3308}" type="slidenum">
              <a:rPr lang="en-GB" smtClean="0"/>
              <a:t>‹#›</a:t>
            </a:fld>
            <a:endParaRPr lang="en-GB"/>
          </a:p>
        </p:txBody>
      </p:sp>
    </p:spTree>
    <p:extLst>
      <p:ext uri="{BB962C8B-B14F-4D97-AF65-F5344CB8AC3E}">
        <p14:creationId xmlns:p14="http://schemas.microsoft.com/office/powerpoint/2010/main" val="6196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207BE-9D3B-4609-AE0E-8925C118871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EFCB914-D476-495B-942E-E9DC539A57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3072C0-D910-497D-BC29-A877539C7D80}"/>
              </a:ext>
            </a:extLst>
          </p:cNvPr>
          <p:cNvSpPr>
            <a:spLocks noGrp="1"/>
          </p:cNvSpPr>
          <p:nvPr>
            <p:ph type="dt" sz="half" idx="10"/>
          </p:nvPr>
        </p:nvSpPr>
        <p:spPr/>
        <p:txBody>
          <a:bodyPr/>
          <a:lstStyle/>
          <a:p>
            <a:fld id="{AA0F5C8E-4298-407A-9AB3-043E657F574C}" type="datetimeFigureOut">
              <a:rPr lang="en-GB" smtClean="0"/>
              <a:t>23/10/2020</a:t>
            </a:fld>
            <a:endParaRPr lang="en-GB"/>
          </a:p>
        </p:txBody>
      </p:sp>
      <p:sp>
        <p:nvSpPr>
          <p:cNvPr id="5" name="Footer Placeholder 4">
            <a:extLst>
              <a:ext uri="{FF2B5EF4-FFF2-40B4-BE49-F238E27FC236}">
                <a16:creationId xmlns:a16="http://schemas.microsoft.com/office/drawing/2014/main" id="{906BCB57-BF9D-4A26-A7CF-D53F68A027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25BE6F-4E7D-4393-ADC3-3FBF6B24B97A}"/>
              </a:ext>
            </a:extLst>
          </p:cNvPr>
          <p:cNvSpPr>
            <a:spLocks noGrp="1"/>
          </p:cNvSpPr>
          <p:nvPr>
            <p:ph type="sldNum" sz="quarter" idx="12"/>
          </p:nvPr>
        </p:nvSpPr>
        <p:spPr/>
        <p:txBody>
          <a:bodyPr/>
          <a:lstStyle/>
          <a:p>
            <a:fld id="{59A080EC-2C04-47CD-B795-59E94CDF3308}" type="slidenum">
              <a:rPr lang="en-GB" smtClean="0"/>
              <a:t>‹#›</a:t>
            </a:fld>
            <a:endParaRPr lang="en-GB"/>
          </a:p>
        </p:txBody>
      </p:sp>
    </p:spTree>
    <p:extLst>
      <p:ext uri="{BB962C8B-B14F-4D97-AF65-F5344CB8AC3E}">
        <p14:creationId xmlns:p14="http://schemas.microsoft.com/office/powerpoint/2010/main" val="3444352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C60F63-DD31-4B94-9300-9C9352E260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04280BE-B710-404F-93A3-52B5029376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845921-1806-4A0D-B36D-4563F950474E}"/>
              </a:ext>
            </a:extLst>
          </p:cNvPr>
          <p:cNvSpPr>
            <a:spLocks noGrp="1"/>
          </p:cNvSpPr>
          <p:nvPr>
            <p:ph type="dt" sz="half" idx="10"/>
          </p:nvPr>
        </p:nvSpPr>
        <p:spPr/>
        <p:txBody>
          <a:bodyPr/>
          <a:lstStyle/>
          <a:p>
            <a:fld id="{AA0F5C8E-4298-407A-9AB3-043E657F574C}" type="datetimeFigureOut">
              <a:rPr lang="en-GB" smtClean="0"/>
              <a:t>23/10/2020</a:t>
            </a:fld>
            <a:endParaRPr lang="en-GB"/>
          </a:p>
        </p:txBody>
      </p:sp>
      <p:sp>
        <p:nvSpPr>
          <p:cNvPr id="5" name="Footer Placeholder 4">
            <a:extLst>
              <a:ext uri="{FF2B5EF4-FFF2-40B4-BE49-F238E27FC236}">
                <a16:creationId xmlns:a16="http://schemas.microsoft.com/office/drawing/2014/main" id="{4DE3C137-C984-45E6-A5B5-27F3ECDD8D5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6F255C6-8920-4D24-ADA9-C8535433FC8F}"/>
              </a:ext>
            </a:extLst>
          </p:cNvPr>
          <p:cNvSpPr>
            <a:spLocks noGrp="1"/>
          </p:cNvSpPr>
          <p:nvPr>
            <p:ph type="sldNum" sz="quarter" idx="12"/>
          </p:nvPr>
        </p:nvSpPr>
        <p:spPr/>
        <p:txBody>
          <a:bodyPr/>
          <a:lstStyle/>
          <a:p>
            <a:fld id="{59A080EC-2C04-47CD-B795-59E94CDF3308}" type="slidenum">
              <a:rPr lang="en-GB" smtClean="0"/>
              <a:t>‹#›</a:t>
            </a:fld>
            <a:endParaRPr lang="en-GB"/>
          </a:p>
        </p:txBody>
      </p:sp>
    </p:spTree>
    <p:extLst>
      <p:ext uri="{BB962C8B-B14F-4D97-AF65-F5344CB8AC3E}">
        <p14:creationId xmlns:p14="http://schemas.microsoft.com/office/powerpoint/2010/main" val="1523008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A65C-0B97-4E40-84C1-D6FD98ECB40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D451FAC-9CDB-4378-8E8B-D63ECB98DE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B6AD4A-4E65-4D5F-BE86-E09FD25F421B}"/>
              </a:ext>
            </a:extLst>
          </p:cNvPr>
          <p:cNvSpPr>
            <a:spLocks noGrp="1"/>
          </p:cNvSpPr>
          <p:nvPr>
            <p:ph type="dt" sz="half" idx="10"/>
          </p:nvPr>
        </p:nvSpPr>
        <p:spPr/>
        <p:txBody>
          <a:bodyPr/>
          <a:lstStyle/>
          <a:p>
            <a:fld id="{AA0F5C8E-4298-407A-9AB3-043E657F574C}" type="datetimeFigureOut">
              <a:rPr lang="en-GB" smtClean="0"/>
              <a:t>23/10/2020</a:t>
            </a:fld>
            <a:endParaRPr lang="en-GB"/>
          </a:p>
        </p:txBody>
      </p:sp>
      <p:sp>
        <p:nvSpPr>
          <p:cNvPr id="5" name="Footer Placeholder 4">
            <a:extLst>
              <a:ext uri="{FF2B5EF4-FFF2-40B4-BE49-F238E27FC236}">
                <a16:creationId xmlns:a16="http://schemas.microsoft.com/office/drawing/2014/main" id="{0AF819AF-A81D-46D0-87F9-79C4FC201E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1DE61E-A712-4061-9591-DE926308BDB7}"/>
              </a:ext>
            </a:extLst>
          </p:cNvPr>
          <p:cNvSpPr>
            <a:spLocks noGrp="1"/>
          </p:cNvSpPr>
          <p:nvPr>
            <p:ph type="sldNum" sz="quarter" idx="12"/>
          </p:nvPr>
        </p:nvSpPr>
        <p:spPr/>
        <p:txBody>
          <a:bodyPr/>
          <a:lstStyle/>
          <a:p>
            <a:fld id="{59A080EC-2C04-47CD-B795-59E94CDF3308}" type="slidenum">
              <a:rPr lang="en-GB" smtClean="0"/>
              <a:t>‹#›</a:t>
            </a:fld>
            <a:endParaRPr lang="en-GB"/>
          </a:p>
        </p:txBody>
      </p:sp>
    </p:spTree>
    <p:extLst>
      <p:ext uri="{BB962C8B-B14F-4D97-AF65-F5344CB8AC3E}">
        <p14:creationId xmlns:p14="http://schemas.microsoft.com/office/powerpoint/2010/main" val="4037141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418EF-F0E3-4B2C-91DC-DC4C04D796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AECA551-0596-403B-AC64-9D544E02DD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876E2F-57D9-4181-A126-1311D3EC1755}"/>
              </a:ext>
            </a:extLst>
          </p:cNvPr>
          <p:cNvSpPr>
            <a:spLocks noGrp="1"/>
          </p:cNvSpPr>
          <p:nvPr>
            <p:ph type="dt" sz="half" idx="10"/>
          </p:nvPr>
        </p:nvSpPr>
        <p:spPr/>
        <p:txBody>
          <a:bodyPr/>
          <a:lstStyle/>
          <a:p>
            <a:fld id="{AA0F5C8E-4298-407A-9AB3-043E657F574C}" type="datetimeFigureOut">
              <a:rPr lang="en-GB" smtClean="0"/>
              <a:t>23/10/2020</a:t>
            </a:fld>
            <a:endParaRPr lang="en-GB"/>
          </a:p>
        </p:txBody>
      </p:sp>
      <p:sp>
        <p:nvSpPr>
          <p:cNvPr id="5" name="Footer Placeholder 4">
            <a:extLst>
              <a:ext uri="{FF2B5EF4-FFF2-40B4-BE49-F238E27FC236}">
                <a16:creationId xmlns:a16="http://schemas.microsoft.com/office/drawing/2014/main" id="{20417097-8EA1-450C-91F7-B3A53DE092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12E7B3-4EB4-4E91-A0B7-186B31CB5208}"/>
              </a:ext>
            </a:extLst>
          </p:cNvPr>
          <p:cNvSpPr>
            <a:spLocks noGrp="1"/>
          </p:cNvSpPr>
          <p:nvPr>
            <p:ph type="sldNum" sz="quarter" idx="12"/>
          </p:nvPr>
        </p:nvSpPr>
        <p:spPr/>
        <p:txBody>
          <a:bodyPr/>
          <a:lstStyle/>
          <a:p>
            <a:fld id="{59A080EC-2C04-47CD-B795-59E94CDF3308}" type="slidenum">
              <a:rPr lang="en-GB" smtClean="0"/>
              <a:t>‹#›</a:t>
            </a:fld>
            <a:endParaRPr lang="en-GB"/>
          </a:p>
        </p:txBody>
      </p:sp>
    </p:spTree>
    <p:extLst>
      <p:ext uri="{BB962C8B-B14F-4D97-AF65-F5344CB8AC3E}">
        <p14:creationId xmlns:p14="http://schemas.microsoft.com/office/powerpoint/2010/main" val="4252065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C34B1-BF63-4962-88CF-477D32F70B2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8A7C304-5B18-4E95-BF49-AA2CB98E9C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46A22C0-0BC9-4250-BC92-DA8C9B2ECB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313D18F-72F3-4D86-8E8F-37024FD7E1B3}"/>
              </a:ext>
            </a:extLst>
          </p:cNvPr>
          <p:cNvSpPr>
            <a:spLocks noGrp="1"/>
          </p:cNvSpPr>
          <p:nvPr>
            <p:ph type="dt" sz="half" idx="10"/>
          </p:nvPr>
        </p:nvSpPr>
        <p:spPr/>
        <p:txBody>
          <a:bodyPr/>
          <a:lstStyle/>
          <a:p>
            <a:fld id="{AA0F5C8E-4298-407A-9AB3-043E657F574C}" type="datetimeFigureOut">
              <a:rPr lang="en-GB" smtClean="0"/>
              <a:t>23/10/2020</a:t>
            </a:fld>
            <a:endParaRPr lang="en-GB"/>
          </a:p>
        </p:txBody>
      </p:sp>
      <p:sp>
        <p:nvSpPr>
          <p:cNvPr id="6" name="Footer Placeholder 5">
            <a:extLst>
              <a:ext uri="{FF2B5EF4-FFF2-40B4-BE49-F238E27FC236}">
                <a16:creationId xmlns:a16="http://schemas.microsoft.com/office/drawing/2014/main" id="{DA6727C5-6EB5-4F1C-A8F3-A04130955F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7B3662-52F4-48D1-8E8E-DEDA64D2FDFA}"/>
              </a:ext>
            </a:extLst>
          </p:cNvPr>
          <p:cNvSpPr>
            <a:spLocks noGrp="1"/>
          </p:cNvSpPr>
          <p:nvPr>
            <p:ph type="sldNum" sz="quarter" idx="12"/>
          </p:nvPr>
        </p:nvSpPr>
        <p:spPr/>
        <p:txBody>
          <a:bodyPr/>
          <a:lstStyle/>
          <a:p>
            <a:fld id="{59A080EC-2C04-47CD-B795-59E94CDF3308}" type="slidenum">
              <a:rPr lang="en-GB" smtClean="0"/>
              <a:t>‹#›</a:t>
            </a:fld>
            <a:endParaRPr lang="en-GB"/>
          </a:p>
        </p:txBody>
      </p:sp>
    </p:spTree>
    <p:extLst>
      <p:ext uri="{BB962C8B-B14F-4D97-AF65-F5344CB8AC3E}">
        <p14:creationId xmlns:p14="http://schemas.microsoft.com/office/powerpoint/2010/main" val="1471965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9C0C4-2AF8-4933-9D0D-B79A8F8CCD2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68D8132-3A32-4B31-849C-849C6E7CE9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B869CD-6C41-4A0F-96A4-5BE6BBE955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1E665F8-4ECE-4D44-BEB5-50A6D1AE3C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72072F-4D42-4979-A2D6-2DB48CD302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E3AF10F-BCE1-4B88-80D3-F0B56BD40933}"/>
              </a:ext>
            </a:extLst>
          </p:cNvPr>
          <p:cNvSpPr>
            <a:spLocks noGrp="1"/>
          </p:cNvSpPr>
          <p:nvPr>
            <p:ph type="dt" sz="half" idx="10"/>
          </p:nvPr>
        </p:nvSpPr>
        <p:spPr/>
        <p:txBody>
          <a:bodyPr/>
          <a:lstStyle/>
          <a:p>
            <a:fld id="{AA0F5C8E-4298-407A-9AB3-043E657F574C}" type="datetimeFigureOut">
              <a:rPr lang="en-GB" smtClean="0"/>
              <a:t>23/10/2020</a:t>
            </a:fld>
            <a:endParaRPr lang="en-GB"/>
          </a:p>
        </p:txBody>
      </p:sp>
      <p:sp>
        <p:nvSpPr>
          <p:cNvPr id="8" name="Footer Placeholder 7">
            <a:extLst>
              <a:ext uri="{FF2B5EF4-FFF2-40B4-BE49-F238E27FC236}">
                <a16:creationId xmlns:a16="http://schemas.microsoft.com/office/drawing/2014/main" id="{1C8AA9EB-82FF-4597-BACF-9C61AEC8593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B737F63-0F1E-4C81-9C61-BB99D4C57CCC}"/>
              </a:ext>
            </a:extLst>
          </p:cNvPr>
          <p:cNvSpPr>
            <a:spLocks noGrp="1"/>
          </p:cNvSpPr>
          <p:nvPr>
            <p:ph type="sldNum" sz="quarter" idx="12"/>
          </p:nvPr>
        </p:nvSpPr>
        <p:spPr/>
        <p:txBody>
          <a:bodyPr/>
          <a:lstStyle/>
          <a:p>
            <a:fld id="{59A080EC-2C04-47CD-B795-59E94CDF3308}" type="slidenum">
              <a:rPr lang="en-GB" smtClean="0"/>
              <a:t>‹#›</a:t>
            </a:fld>
            <a:endParaRPr lang="en-GB"/>
          </a:p>
        </p:txBody>
      </p:sp>
    </p:spTree>
    <p:extLst>
      <p:ext uri="{BB962C8B-B14F-4D97-AF65-F5344CB8AC3E}">
        <p14:creationId xmlns:p14="http://schemas.microsoft.com/office/powerpoint/2010/main" val="847201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A72C-E8FA-44C0-8D54-FF3B1701ABD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851298A-885E-4DE6-B4D6-B95D51911F11}"/>
              </a:ext>
            </a:extLst>
          </p:cNvPr>
          <p:cNvSpPr>
            <a:spLocks noGrp="1"/>
          </p:cNvSpPr>
          <p:nvPr>
            <p:ph type="dt" sz="half" idx="10"/>
          </p:nvPr>
        </p:nvSpPr>
        <p:spPr/>
        <p:txBody>
          <a:bodyPr/>
          <a:lstStyle/>
          <a:p>
            <a:fld id="{AA0F5C8E-4298-407A-9AB3-043E657F574C}" type="datetimeFigureOut">
              <a:rPr lang="en-GB" smtClean="0"/>
              <a:t>23/10/2020</a:t>
            </a:fld>
            <a:endParaRPr lang="en-GB"/>
          </a:p>
        </p:txBody>
      </p:sp>
      <p:sp>
        <p:nvSpPr>
          <p:cNvPr id="4" name="Footer Placeholder 3">
            <a:extLst>
              <a:ext uri="{FF2B5EF4-FFF2-40B4-BE49-F238E27FC236}">
                <a16:creationId xmlns:a16="http://schemas.microsoft.com/office/drawing/2014/main" id="{A68C1B33-6F74-46BC-B571-D01FD3863A8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EB7A5A8-07C4-4E13-9C99-C865A4F3F26C}"/>
              </a:ext>
            </a:extLst>
          </p:cNvPr>
          <p:cNvSpPr>
            <a:spLocks noGrp="1"/>
          </p:cNvSpPr>
          <p:nvPr>
            <p:ph type="sldNum" sz="quarter" idx="12"/>
          </p:nvPr>
        </p:nvSpPr>
        <p:spPr/>
        <p:txBody>
          <a:bodyPr/>
          <a:lstStyle/>
          <a:p>
            <a:fld id="{59A080EC-2C04-47CD-B795-59E94CDF3308}" type="slidenum">
              <a:rPr lang="en-GB" smtClean="0"/>
              <a:t>‹#›</a:t>
            </a:fld>
            <a:endParaRPr lang="en-GB"/>
          </a:p>
        </p:txBody>
      </p:sp>
    </p:spTree>
    <p:extLst>
      <p:ext uri="{BB962C8B-B14F-4D97-AF65-F5344CB8AC3E}">
        <p14:creationId xmlns:p14="http://schemas.microsoft.com/office/powerpoint/2010/main" val="613396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4BE1B4-57A7-499D-A1CD-C4BBACCE95B0}"/>
              </a:ext>
            </a:extLst>
          </p:cNvPr>
          <p:cNvSpPr>
            <a:spLocks noGrp="1"/>
          </p:cNvSpPr>
          <p:nvPr>
            <p:ph type="dt" sz="half" idx="10"/>
          </p:nvPr>
        </p:nvSpPr>
        <p:spPr/>
        <p:txBody>
          <a:bodyPr/>
          <a:lstStyle/>
          <a:p>
            <a:fld id="{AA0F5C8E-4298-407A-9AB3-043E657F574C}" type="datetimeFigureOut">
              <a:rPr lang="en-GB" smtClean="0"/>
              <a:t>23/10/2020</a:t>
            </a:fld>
            <a:endParaRPr lang="en-GB"/>
          </a:p>
        </p:txBody>
      </p:sp>
      <p:sp>
        <p:nvSpPr>
          <p:cNvPr id="3" name="Footer Placeholder 2">
            <a:extLst>
              <a:ext uri="{FF2B5EF4-FFF2-40B4-BE49-F238E27FC236}">
                <a16:creationId xmlns:a16="http://schemas.microsoft.com/office/drawing/2014/main" id="{D858669C-C1F3-4890-93D6-00A9049A571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5CB7309-DEA3-43EF-B7F1-1F10D9E257D3}"/>
              </a:ext>
            </a:extLst>
          </p:cNvPr>
          <p:cNvSpPr>
            <a:spLocks noGrp="1"/>
          </p:cNvSpPr>
          <p:nvPr>
            <p:ph type="sldNum" sz="quarter" idx="12"/>
          </p:nvPr>
        </p:nvSpPr>
        <p:spPr/>
        <p:txBody>
          <a:bodyPr/>
          <a:lstStyle/>
          <a:p>
            <a:fld id="{59A080EC-2C04-47CD-B795-59E94CDF3308}" type="slidenum">
              <a:rPr lang="en-GB" smtClean="0"/>
              <a:t>‹#›</a:t>
            </a:fld>
            <a:endParaRPr lang="en-GB"/>
          </a:p>
        </p:txBody>
      </p:sp>
    </p:spTree>
    <p:extLst>
      <p:ext uri="{BB962C8B-B14F-4D97-AF65-F5344CB8AC3E}">
        <p14:creationId xmlns:p14="http://schemas.microsoft.com/office/powerpoint/2010/main" val="2365910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327DB-4279-45DF-8E4C-FB016C9B2D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57B8566-B6B5-40F8-86B1-6529E9632A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AAA19D3-AA51-4446-82D6-2459A94C3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3BEE3D-2A39-4B91-952E-F07C152734D5}"/>
              </a:ext>
            </a:extLst>
          </p:cNvPr>
          <p:cNvSpPr>
            <a:spLocks noGrp="1"/>
          </p:cNvSpPr>
          <p:nvPr>
            <p:ph type="dt" sz="half" idx="10"/>
          </p:nvPr>
        </p:nvSpPr>
        <p:spPr/>
        <p:txBody>
          <a:bodyPr/>
          <a:lstStyle/>
          <a:p>
            <a:fld id="{AA0F5C8E-4298-407A-9AB3-043E657F574C}" type="datetimeFigureOut">
              <a:rPr lang="en-GB" smtClean="0"/>
              <a:t>23/10/2020</a:t>
            </a:fld>
            <a:endParaRPr lang="en-GB"/>
          </a:p>
        </p:txBody>
      </p:sp>
      <p:sp>
        <p:nvSpPr>
          <p:cNvPr id="6" name="Footer Placeholder 5">
            <a:extLst>
              <a:ext uri="{FF2B5EF4-FFF2-40B4-BE49-F238E27FC236}">
                <a16:creationId xmlns:a16="http://schemas.microsoft.com/office/drawing/2014/main" id="{5F61E7A9-273E-4563-A5D5-847A0F1C41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95C22F-34BC-483C-BA0D-9BB2FDFAF151}"/>
              </a:ext>
            </a:extLst>
          </p:cNvPr>
          <p:cNvSpPr>
            <a:spLocks noGrp="1"/>
          </p:cNvSpPr>
          <p:nvPr>
            <p:ph type="sldNum" sz="quarter" idx="12"/>
          </p:nvPr>
        </p:nvSpPr>
        <p:spPr/>
        <p:txBody>
          <a:bodyPr/>
          <a:lstStyle/>
          <a:p>
            <a:fld id="{59A080EC-2C04-47CD-B795-59E94CDF3308}" type="slidenum">
              <a:rPr lang="en-GB" smtClean="0"/>
              <a:t>‹#›</a:t>
            </a:fld>
            <a:endParaRPr lang="en-GB"/>
          </a:p>
        </p:txBody>
      </p:sp>
    </p:spTree>
    <p:extLst>
      <p:ext uri="{BB962C8B-B14F-4D97-AF65-F5344CB8AC3E}">
        <p14:creationId xmlns:p14="http://schemas.microsoft.com/office/powerpoint/2010/main" val="1373411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6DB5A-F73A-442E-AA69-A211E8B045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D2D7499-DFB4-4E49-98C9-3FDEC7B475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5938C66-AC97-4C68-9A27-D98D56B5F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013717-64CD-4209-B2A7-C00DD0CA0CFA}"/>
              </a:ext>
            </a:extLst>
          </p:cNvPr>
          <p:cNvSpPr>
            <a:spLocks noGrp="1"/>
          </p:cNvSpPr>
          <p:nvPr>
            <p:ph type="dt" sz="half" idx="10"/>
          </p:nvPr>
        </p:nvSpPr>
        <p:spPr/>
        <p:txBody>
          <a:bodyPr/>
          <a:lstStyle/>
          <a:p>
            <a:fld id="{AA0F5C8E-4298-407A-9AB3-043E657F574C}" type="datetimeFigureOut">
              <a:rPr lang="en-GB" smtClean="0"/>
              <a:t>23/10/2020</a:t>
            </a:fld>
            <a:endParaRPr lang="en-GB"/>
          </a:p>
        </p:txBody>
      </p:sp>
      <p:sp>
        <p:nvSpPr>
          <p:cNvPr id="6" name="Footer Placeholder 5">
            <a:extLst>
              <a:ext uri="{FF2B5EF4-FFF2-40B4-BE49-F238E27FC236}">
                <a16:creationId xmlns:a16="http://schemas.microsoft.com/office/drawing/2014/main" id="{1FB5591F-3D07-488C-B815-F4D1A3795CF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C2B1FA5-E8FA-4A9E-AB97-92B8C190125D}"/>
              </a:ext>
            </a:extLst>
          </p:cNvPr>
          <p:cNvSpPr>
            <a:spLocks noGrp="1"/>
          </p:cNvSpPr>
          <p:nvPr>
            <p:ph type="sldNum" sz="quarter" idx="12"/>
          </p:nvPr>
        </p:nvSpPr>
        <p:spPr/>
        <p:txBody>
          <a:bodyPr/>
          <a:lstStyle/>
          <a:p>
            <a:fld id="{59A080EC-2C04-47CD-B795-59E94CDF3308}" type="slidenum">
              <a:rPr lang="en-GB" smtClean="0"/>
              <a:t>‹#›</a:t>
            </a:fld>
            <a:endParaRPr lang="en-GB"/>
          </a:p>
        </p:txBody>
      </p:sp>
    </p:spTree>
    <p:extLst>
      <p:ext uri="{BB962C8B-B14F-4D97-AF65-F5344CB8AC3E}">
        <p14:creationId xmlns:p14="http://schemas.microsoft.com/office/powerpoint/2010/main" val="853544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9E373A-7636-4CDF-874B-BC6C3BAB2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5CAAA78-2652-45FA-B263-F344BB868B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99CB121-1F47-41FB-8F5E-5514E46132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0F5C8E-4298-407A-9AB3-043E657F574C}" type="datetimeFigureOut">
              <a:rPr lang="en-GB" smtClean="0"/>
              <a:t>23/10/2020</a:t>
            </a:fld>
            <a:endParaRPr lang="en-GB"/>
          </a:p>
        </p:txBody>
      </p:sp>
      <p:sp>
        <p:nvSpPr>
          <p:cNvPr id="5" name="Footer Placeholder 4">
            <a:extLst>
              <a:ext uri="{FF2B5EF4-FFF2-40B4-BE49-F238E27FC236}">
                <a16:creationId xmlns:a16="http://schemas.microsoft.com/office/drawing/2014/main" id="{318D72B1-B698-4E01-B1C5-DB3A759B5A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EF06097-2649-4982-89A0-9511793230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A080EC-2C04-47CD-B795-59E94CDF3308}" type="slidenum">
              <a:rPr lang="en-GB" smtClean="0"/>
              <a:t>‹#›</a:t>
            </a:fld>
            <a:endParaRPr lang="en-GB"/>
          </a:p>
        </p:txBody>
      </p:sp>
    </p:spTree>
    <p:extLst>
      <p:ext uri="{BB962C8B-B14F-4D97-AF65-F5344CB8AC3E}">
        <p14:creationId xmlns:p14="http://schemas.microsoft.com/office/powerpoint/2010/main" val="2625612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Brace 7">
            <a:extLst>
              <a:ext uri="{FF2B5EF4-FFF2-40B4-BE49-F238E27FC236}">
                <a16:creationId xmlns:a16="http://schemas.microsoft.com/office/drawing/2014/main" id="{7C943490-C5F9-4D62-85DD-8AC1ADBA3DF5}"/>
              </a:ext>
            </a:extLst>
          </p:cNvPr>
          <p:cNvSpPr/>
          <p:nvPr/>
        </p:nvSpPr>
        <p:spPr>
          <a:xfrm>
            <a:off x="3724712" y="1392573"/>
            <a:ext cx="75501" cy="4781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000"/>
          </a:p>
        </p:txBody>
      </p:sp>
      <p:sp>
        <p:nvSpPr>
          <p:cNvPr id="10" name="Right Brace 9">
            <a:extLst>
              <a:ext uri="{FF2B5EF4-FFF2-40B4-BE49-F238E27FC236}">
                <a16:creationId xmlns:a16="http://schemas.microsoft.com/office/drawing/2014/main" id="{E0469425-C056-4F18-9F31-AC3BFD567B19}"/>
              </a:ext>
            </a:extLst>
          </p:cNvPr>
          <p:cNvSpPr/>
          <p:nvPr/>
        </p:nvSpPr>
        <p:spPr>
          <a:xfrm>
            <a:off x="3724712" y="1972811"/>
            <a:ext cx="75501" cy="4781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000"/>
          </a:p>
        </p:txBody>
      </p:sp>
      <p:sp>
        <p:nvSpPr>
          <p:cNvPr id="11" name="Right Brace 10">
            <a:extLst>
              <a:ext uri="{FF2B5EF4-FFF2-40B4-BE49-F238E27FC236}">
                <a16:creationId xmlns:a16="http://schemas.microsoft.com/office/drawing/2014/main" id="{53D4B2DB-108F-4690-A79F-FABD0B131255}"/>
              </a:ext>
            </a:extLst>
          </p:cNvPr>
          <p:cNvSpPr/>
          <p:nvPr/>
        </p:nvSpPr>
        <p:spPr>
          <a:xfrm>
            <a:off x="3724712" y="2553049"/>
            <a:ext cx="75501" cy="262295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000"/>
          </a:p>
        </p:txBody>
      </p:sp>
      <p:sp>
        <p:nvSpPr>
          <p:cNvPr id="12" name="Right Brace 11">
            <a:extLst>
              <a:ext uri="{FF2B5EF4-FFF2-40B4-BE49-F238E27FC236}">
                <a16:creationId xmlns:a16="http://schemas.microsoft.com/office/drawing/2014/main" id="{D0175F6B-7C71-44C2-8A1C-48259F31AA8C}"/>
              </a:ext>
            </a:extLst>
          </p:cNvPr>
          <p:cNvSpPr/>
          <p:nvPr/>
        </p:nvSpPr>
        <p:spPr>
          <a:xfrm>
            <a:off x="3724712" y="5276675"/>
            <a:ext cx="75501" cy="4781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Left Brace 12">
            <a:extLst>
              <a:ext uri="{FF2B5EF4-FFF2-40B4-BE49-F238E27FC236}">
                <a16:creationId xmlns:a16="http://schemas.microsoft.com/office/drawing/2014/main" id="{BABB9104-21F9-405C-A183-497F7F4852FC}"/>
              </a:ext>
            </a:extLst>
          </p:cNvPr>
          <p:cNvSpPr/>
          <p:nvPr/>
        </p:nvSpPr>
        <p:spPr>
          <a:xfrm>
            <a:off x="8068583" y="855677"/>
            <a:ext cx="68738" cy="4781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Left Brace 13">
            <a:extLst>
              <a:ext uri="{FF2B5EF4-FFF2-40B4-BE49-F238E27FC236}">
                <a16:creationId xmlns:a16="http://schemas.microsoft.com/office/drawing/2014/main" id="{01C7BE02-C657-4896-860A-205E8E5EFB3F}"/>
              </a:ext>
            </a:extLst>
          </p:cNvPr>
          <p:cNvSpPr/>
          <p:nvPr/>
        </p:nvSpPr>
        <p:spPr>
          <a:xfrm>
            <a:off x="8061820" y="1435916"/>
            <a:ext cx="75501" cy="262295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Left Brace 14">
            <a:extLst>
              <a:ext uri="{FF2B5EF4-FFF2-40B4-BE49-F238E27FC236}">
                <a16:creationId xmlns:a16="http://schemas.microsoft.com/office/drawing/2014/main" id="{D00D9A58-08E3-4D34-9236-2467A5DC446D}"/>
              </a:ext>
            </a:extLst>
          </p:cNvPr>
          <p:cNvSpPr/>
          <p:nvPr/>
        </p:nvSpPr>
        <p:spPr>
          <a:xfrm>
            <a:off x="8078598" y="4160940"/>
            <a:ext cx="45719" cy="11157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Left Brace 15">
            <a:extLst>
              <a:ext uri="{FF2B5EF4-FFF2-40B4-BE49-F238E27FC236}">
                <a16:creationId xmlns:a16="http://schemas.microsoft.com/office/drawing/2014/main" id="{C2E877A6-E985-4E94-828E-24BAF6EED3AA}"/>
              </a:ext>
            </a:extLst>
          </p:cNvPr>
          <p:cNvSpPr/>
          <p:nvPr/>
        </p:nvSpPr>
        <p:spPr>
          <a:xfrm>
            <a:off x="8068583" y="5422083"/>
            <a:ext cx="68738" cy="4781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Right Brace 16">
            <a:extLst>
              <a:ext uri="{FF2B5EF4-FFF2-40B4-BE49-F238E27FC236}">
                <a16:creationId xmlns:a16="http://schemas.microsoft.com/office/drawing/2014/main" id="{A2B2E7E4-1D40-4AA0-880E-90B5FB1272BE}"/>
              </a:ext>
            </a:extLst>
          </p:cNvPr>
          <p:cNvSpPr/>
          <p:nvPr/>
        </p:nvSpPr>
        <p:spPr>
          <a:xfrm>
            <a:off x="3724712" y="957744"/>
            <a:ext cx="75501" cy="3761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000"/>
          </a:p>
        </p:txBody>
      </p:sp>
      <p:sp>
        <p:nvSpPr>
          <p:cNvPr id="18" name="TextBox 17">
            <a:extLst>
              <a:ext uri="{FF2B5EF4-FFF2-40B4-BE49-F238E27FC236}">
                <a16:creationId xmlns:a16="http://schemas.microsoft.com/office/drawing/2014/main" id="{72A661EA-E8E1-407A-A725-7E6985B395EF}"/>
              </a:ext>
            </a:extLst>
          </p:cNvPr>
          <p:cNvSpPr txBox="1"/>
          <p:nvPr/>
        </p:nvSpPr>
        <p:spPr>
          <a:xfrm>
            <a:off x="3889898" y="1040235"/>
            <a:ext cx="917239" cy="246221"/>
          </a:xfrm>
          <a:prstGeom prst="rect">
            <a:avLst/>
          </a:prstGeom>
          <a:noFill/>
        </p:spPr>
        <p:txBody>
          <a:bodyPr wrap="none" rtlCol="0">
            <a:spAutoFit/>
          </a:bodyPr>
          <a:lstStyle/>
          <a:p>
            <a:r>
              <a:rPr lang="en-GB" sz="1000" dirty="0"/>
              <a:t>Stand Up Title</a:t>
            </a:r>
          </a:p>
        </p:txBody>
      </p:sp>
      <p:sp>
        <p:nvSpPr>
          <p:cNvPr id="19" name="TextBox 18">
            <a:extLst>
              <a:ext uri="{FF2B5EF4-FFF2-40B4-BE49-F238E27FC236}">
                <a16:creationId xmlns:a16="http://schemas.microsoft.com/office/drawing/2014/main" id="{B0D0111D-AA65-48DD-B368-05028DD57FD3}"/>
              </a:ext>
            </a:extLst>
          </p:cNvPr>
          <p:cNvSpPr txBox="1"/>
          <p:nvPr/>
        </p:nvSpPr>
        <p:spPr>
          <a:xfrm>
            <a:off x="3889898" y="1435916"/>
            <a:ext cx="1270493" cy="400110"/>
          </a:xfrm>
          <a:prstGeom prst="rect">
            <a:avLst/>
          </a:prstGeom>
          <a:noFill/>
        </p:spPr>
        <p:txBody>
          <a:bodyPr wrap="square" rtlCol="0">
            <a:spAutoFit/>
          </a:bodyPr>
          <a:lstStyle/>
          <a:p>
            <a:r>
              <a:rPr lang="en-GB" sz="1000" dirty="0"/>
              <a:t>Start Time, +/- to change</a:t>
            </a:r>
          </a:p>
        </p:txBody>
      </p:sp>
      <p:sp>
        <p:nvSpPr>
          <p:cNvPr id="20" name="TextBox 19">
            <a:extLst>
              <a:ext uri="{FF2B5EF4-FFF2-40B4-BE49-F238E27FC236}">
                <a16:creationId xmlns:a16="http://schemas.microsoft.com/office/drawing/2014/main" id="{9FBE5E0A-02FB-4C27-B864-CF19BDF98463}"/>
              </a:ext>
            </a:extLst>
          </p:cNvPr>
          <p:cNvSpPr txBox="1"/>
          <p:nvPr/>
        </p:nvSpPr>
        <p:spPr>
          <a:xfrm>
            <a:off x="3889897" y="1976897"/>
            <a:ext cx="1521001" cy="400110"/>
          </a:xfrm>
          <a:prstGeom prst="rect">
            <a:avLst/>
          </a:prstGeom>
          <a:noFill/>
        </p:spPr>
        <p:txBody>
          <a:bodyPr wrap="square" rtlCol="0">
            <a:spAutoFit/>
          </a:bodyPr>
          <a:lstStyle/>
          <a:p>
            <a:r>
              <a:rPr lang="en-GB" sz="1000" dirty="0"/>
              <a:t>Duration for each person. +/- to change</a:t>
            </a:r>
          </a:p>
        </p:txBody>
      </p:sp>
      <p:sp>
        <p:nvSpPr>
          <p:cNvPr id="21" name="TextBox 20">
            <a:extLst>
              <a:ext uri="{FF2B5EF4-FFF2-40B4-BE49-F238E27FC236}">
                <a16:creationId xmlns:a16="http://schemas.microsoft.com/office/drawing/2014/main" id="{D0A92444-F743-4A2E-AC01-333855E250DE}"/>
              </a:ext>
            </a:extLst>
          </p:cNvPr>
          <p:cNvSpPr txBox="1"/>
          <p:nvPr/>
        </p:nvSpPr>
        <p:spPr>
          <a:xfrm>
            <a:off x="3900912" y="3054855"/>
            <a:ext cx="1660989" cy="1631216"/>
          </a:xfrm>
          <a:prstGeom prst="rect">
            <a:avLst/>
          </a:prstGeom>
          <a:noFill/>
        </p:spPr>
        <p:txBody>
          <a:bodyPr wrap="square" rtlCol="0">
            <a:spAutoFit/>
          </a:bodyPr>
          <a:lstStyle/>
          <a:p>
            <a:r>
              <a:rPr lang="en-GB" sz="1000" dirty="0"/>
              <a:t>List of team members</a:t>
            </a:r>
          </a:p>
          <a:p>
            <a:endParaRPr lang="en-GB" sz="1000" dirty="0"/>
          </a:p>
          <a:p>
            <a:r>
              <a:rPr lang="en-GB" sz="1000" dirty="0"/>
              <a:t>Un-tick to remove from today’s stand-up</a:t>
            </a:r>
          </a:p>
          <a:p>
            <a:endParaRPr lang="en-GB" sz="1000" dirty="0"/>
          </a:p>
          <a:p>
            <a:r>
              <a:rPr lang="en-GB" sz="1000" dirty="0"/>
              <a:t>Could eventually include a profile photo</a:t>
            </a:r>
          </a:p>
          <a:p>
            <a:endParaRPr lang="en-GB" sz="1000" dirty="0"/>
          </a:p>
          <a:p>
            <a:r>
              <a:rPr lang="en-GB" sz="1000" dirty="0"/>
              <a:t>Should scroll when too big for view</a:t>
            </a:r>
          </a:p>
        </p:txBody>
      </p:sp>
      <p:sp>
        <p:nvSpPr>
          <p:cNvPr id="22" name="TextBox 21">
            <a:extLst>
              <a:ext uri="{FF2B5EF4-FFF2-40B4-BE49-F238E27FC236}">
                <a16:creationId xmlns:a16="http://schemas.microsoft.com/office/drawing/2014/main" id="{ECA4A105-2504-4BEF-A08F-22D096559FD5}"/>
              </a:ext>
            </a:extLst>
          </p:cNvPr>
          <p:cNvSpPr txBox="1"/>
          <p:nvPr/>
        </p:nvSpPr>
        <p:spPr>
          <a:xfrm>
            <a:off x="3889899" y="4971487"/>
            <a:ext cx="2261826" cy="1785104"/>
          </a:xfrm>
          <a:prstGeom prst="rect">
            <a:avLst/>
          </a:prstGeom>
          <a:noFill/>
        </p:spPr>
        <p:txBody>
          <a:bodyPr wrap="square" rtlCol="0">
            <a:spAutoFit/>
          </a:bodyPr>
          <a:lstStyle/>
          <a:p>
            <a:r>
              <a:rPr lang="en-GB" sz="1000" dirty="0"/>
              <a:t>+ Add new member (slide up from bottom with fields for “NAME” + “LOCATION”)</a:t>
            </a:r>
          </a:p>
          <a:p>
            <a:endParaRPr lang="en-GB" sz="1000" dirty="0"/>
          </a:p>
          <a:p>
            <a:r>
              <a:rPr lang="en-GB" sz="1000" dirty="0"/>
              <a:t>|&gt; Starts the stand up (transition to next screen)</a:t>
            </a:r>
          </a:p>
          <a:p>
            <a:endParaRPr lang="en-GB" sz="1000" dirty="0"/>
          </a:p>
          <a:p>
            <a:r>
              <a:rPr lang="en-GB" sz="1000" dirty="0"/>
              <a:t>U: Deletes this stand up (probably don’t implement yet as to do so we’ll need a “Create new stand up screen which we won’t have time to implement)</a:t>
            </a:r>
          </a:p>
        </p:txBody>
      </p:sp>
      <p:sp>
        <p:nvSpPr>
          <p:cNvPr id="23" name="TextBox 22">
            <a:extLst>
              <a:ext uri="{FF2B5EF4-FFF2-40B4-BE49-F238E27FC236}">
                <a16:creationId xmlns:a16="http://schemas.microsoft.com/office/drawing/2014/main" id="{C41C4062-5CBB-473E-B249-D9F0FF9CCA48}"/>
              </a:ext>
            </a:extLst>
          </p:cNvPr>
          <p:cNvSpPr txBox="1"/>
          <p:nvPr/>
        </p:nvSpPr>
        <p:spPr>
          <a:xfrm>
            <a:off x="6564247" y="966133"/>
            <a:ext cx="1439818" cy="246221"/>
          </a:xfrm>
          <a:prstGeom prst="rect">
            <a:avLst/>
          </a:prstGeom>
          <a:noFill/>
        </p:spPr>
        <p:txBody>
          <a:bodyPr wrap="none" rtlCol="0">
            <a:spAutoFit/>
          </a:bodyPr>
          <a:lstStyle/>
          <a:p>
            <a:pPr algn="r"/>
            <a:r>
              <a:rPr lang="en-GB" sz="1000" dirty="0"/>
              <a:t>Stand Up Title + “Back”</a:t>
            </a:r>
          </a:p>
        </p:txBody>
      </p:sp>
      <p:sp>
        <p:nvSpPr>
          <p:cNvPr id="24" name="TextBox 23">
            <a:extLst>
              <a:ext uri="{FF2B5EF4-FFF2-40B4-BE49-F238E27FC236}">
                <a16:creationId xmlns:a16="http://schemas.microsoft.com/office/drawing/2014/main" id="{48F4BE36-C35C-41A4-8877-DAD0C92DBC48}"/>
              </a:ext>
            </a:extLst>
          </p:cNvPr>
          <p:cNvSpPr txBox="1"/>
          <p:nvPr/>
        </p:nvSpPr>
        <p:spPr>
          <a:xfrm>
            <a:off x="6285949" y="2355836"/>
            <a:ext cx="1718116" cy="1169551"/>
          </a:xfrm>
          <a:prstGeom prst="rect">
            <a:avLst/>
          </a:prstGeom>
          <a:noFill/>
        </p:spPr>
        <p:txBody>
          <a:bodyPr wrap="square" rtlCol="0">
            <a:spAutoFit/>
          </a:bodyPr>
          <a:lstStyle/>
          <a:p>
            <a:pPr algn="r"/>
            <a:r>
              <a:rPr lang="en-GB" sz="1000" dirty="0"/>
              <a:t>Current Participant</a:t>
            </a:r>
          </a:p>
          <a:p>
            <a:pPr algn="r"/>
            <a:endParaRPr lang="en-GB" sz="1000" dirty="0"/>
          </a:p>
          <a:p>
            <a:pPr algn="r"/>
            <a:r>
              <a:rPr lang="en-GB" sz="1000" dirty="0"/>
              <a:t>Location</a:t>
            </a:r>
          </a:p>
          <a:p>
            <a:pPr algn="r"/>
            <a:endParaRPr lang="en-GB" sz="1000" dirty="0"/>
          </a:p>
          <a:p>
            <a:pPr algn="r"/>
            <a:r>
              <a:rPr lang="en-GB" sz="1000" dirty="0"/>
              <a:t>Time remaining (countdown timer, formatted to 2 digit seconds)</a:t>
            </a:r>
          </a:p>
        </p:txBody>
      </p:sp>
      <p:sp>
        <p:nvSpPr>
          <p:cNvPr id="25" name="TextBox 24">
            <a:extLst>
              <a:ext uri="{FF2B5EF4-FFF2-40B4-BE49-F238E27FC236}">
                <a16:creationId xmlns:a16="http://schemas.microsoft.com/office/drawing/2014/main" id="{EF35E8CF-04B1-49AB-AB00-BDBB3CFE0A12}"/>
              </a:ext>
            </a:extLst>
          </p:cNvPr>
          <p:cNvSpPr txBox="1"/>
          <p:nvPr/>
        </p:nvSpPr>
        <p:spPr>
          <a:xfrm>
            <a:off x="6977822" y="4595696"/>
            <a:ext cx="1026243" cy="246221"/>
          </a:xfrm>
          <a:prstGeom prst="rect">
            <a:avLst/>
          </a:prstGeom>
          <a:noFill/>
        </p:spPr>
        <p:txBody>
          <a:bodyPr wrap="none" rtlCol="0">
            <a:spAutoFit/>
          </a:bodyPr>
          <a:lstStyle/>
          <a:p>
            <a:pPr algn="r"/>
            <a:r>
              <a:rPr lang="en-GB" sz="1000" dirty="0"/>
              <a:t>Next Participant</a:t>
            </a:r>
          </a:p>
        </p:txBody>
      </p:sp>
      <p:sp>
        <p:nvSpPr>
          <p:cNvPr id="26" name="TextBox 25">
            <a:extLst>
              <a:ext uri="{FF2B5EF4-FFF2-40B4-BE49-F238E27FC236}">
                <a16:creationId xmlns:a16="http://schemas.microsoft.com/office/drawing/2014/main" id="{2A5BF26A-23A8-4452-803C-B9ED15084C56}"/>
              </a:ext>
            </a:extLst>
          </p:cNvPr>
          <p:cNvSpPr txBox="1"/>
          <p:nvPr/>
        </p:nvSpPr>
        <p:spPr>
          <a:xfrm>
            <a:off x="7206987" y="5374402"/>
            <a:ext cx="797078" cy="553998"/>
          </a:xfrm>
          <a:prstGeom prst="rect">
            <a:avLst/>
          </a:prstGeom>
          <a:noFill/>
        </p:spPr>
        <p:txBody>
          <a:bodyPr wrap="none" rtlCol="0">
            <a:spAutoFit/>
          </a:bodyPr>
          <a:lstStyle/>
          <a:p>
            <a:pPr algn="r"/>
            <a:r>
              <a:rPr lang="en-GB" sz="1000" dirty="0"/>
              <a:t>Pause</a:t>
            </a:r>
          </a:p>
          <a:p>
            <a:pPr algn="r"/>
            <a:r>
              <a:rPr lang="en-GB" sz="1000" dirty="0"/>
              <a:t>Skip to next</a:t>
            </a:r>
          </a:p>
          <a:p>
            <a:pPr algn="r"/>
            <a:r>
              <a:rPr lang="en-GB" sz="1000" dirty="0"/>
              <a:t>End</a:t>
            </a:r>
          </a:p>
        </p:txBody>
      </p:sp>
      <p:pic>
        <p:nvPicPr>
          <p:cNvPr id="28" name="Picture 27">
            <a:extLst>
              <a:ext uri="{FF2B5EF4-FFF2-40B4-BE49-F238E27FC236}">
                <a16:creationId xmlns:a16="http://schemas.microsoft.com/office/drawing/2014/main" id="{6989A0D4-6350-445E-82FD-A20BB6852782}"/>
              </a:ext>
            </a:extLst>
          </p:cNvPr>
          <p:cNvPicPr>
            <a:picLocks noChangeAspect="1"/>
          </p:cNvPicPr>
          <p:nvPr/>
        </p:nvPicPr>
        <p:blipFill>
          <a:blip r:embed="rId2"/>
          <a:stretch>
            <a:fillRect/>
          </a:stretch>
        </p:blipFill>
        <p:spPr>
          <a:xfrm>
            <a:off x="384035" y="281031"/>
            <a:ext cx="3333143" cy="6295938"/>
          </a:xfrm>
          <a:prstGeom prst="rect">
            <a:avLst/>
          </a:prstGeom>
        </p:spPr>
      </p:pic>
      <p:pic>
        <p:nvPicPr>
          <p:cNvPr id="30" name="Picture 29">
            <a:extLst>
              <a:ext uri="{FF2B5EF4-FFF2-40B4-BE49-F238E27FC236}">
                <a16:creationId xmlns:a16="http://schemas.microsoft.com/office/drawing/2014/main" id="{35A0F51A-FE2B-4B67-A80D-E10AC4D40B9A}"/>
              </a:ext>
            </a:extLst>
          </p:cNvPr>
          <p:cNvPicPr>
            <a:picLocks noChangeAspect="1"/>
          </p:cNvPicPr>
          <p:nvPr/>
        </p:nvPicPr>
        <p:blipFill>
          <a:blip r:embed="rId3"/>
          <a:stretch>
            <a:fillRect/>
          </a:stretch>
        </p:blipFill>
        <p:spPr>
          <a:xfrm>
            <a:off x="8145710" y="175118"/>
            <a:ext cx="3430322" cy="6507763"/>
          </a:xfrm>
          <a:prstGeom prst="rect">
            <a:avLst/>
          </a:prstGeom>
        </p:spPr>
      </p:pic>
    </p:spTree>
    <p:extLst>
      <p:ext uri="{BB962C8B-B14F-4D97-AF65-F5344CB8AC3E}">
        <p14:creationId xmlns:p14="http://schemas.microsoft.com/office/powerpoint/2010/main" val="135623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F7CC58-3E55-4C9E-9D8C-9F2E2567B217}"/>
              </a:ext>
            </a:extLst>
          </p:cNvPr>
          <p:cNvPicPr>
            <a:picLocks noChangeAspect="1"/>
          </p:cNvPicPr>
          <p:nvPr/>
        </p:nvPicPr>
        <p:blipFill>
          <a:blip r:embed="rId2"/>
          <a:stretch>
            <a:fillRect/>
          </a:stretch>
        </p:blipFill>
        <p:spPr>
          <a:xfrm>
            <a:off x="329143" y="313052"/>
            <a:ext cx="3416940" cy="6310056"/>
          </a:xfrm>
          <a:prstGeom prst="rect">
            <a:avLst/>
          </a:prstGeom>
        </p:spPr>
      </p:pic>
      <p:pic>
        <p:nvPicPr>
          <p:cNvPr id="7" name="Picture 6">
            <a:extLst>
              <a:ext uri="{FF2B5EF4-FFF2-40B4-BE49-F238E27FC236}">
                <a16:creationId xmlns:a16="http://schemas.microsoft.com/office/drawing/2014/main" id="{FCA5B298-9E71-43BA-BE37-9EA205A34DC0}"/>
              </a:ext>
            </a:extLst>
          </p:cNvPr>
          <p:cNvPicPr>
            <a:picLocks noChangeAspect="1"/>
          </p:cNvPicPr>
          <p:nvPr/>
        </p:nvPicPr>
        <p:blipFill>
          <a:blip r:embed="rId3"/>
          <a:stretch>
            <a:fillRect/>
          </a:stretch>
        </p:blipFill>
        <p:spPr>
          <a:xfrm>
            <a:off x="8107563" y="167780"/>
            <a:ext cx="3541082" cy="6572774"/>
          </a:xfrm>
          <a:prstGeom prst="rect">
            <a:avLst/>
          </a:prstGeom>
        </p:spPr>
      </p:pic>
      <p:sp>
        <p:nvSpPr>
          <p:cNvPr id="8" name="TextBox 7">
            <a:extLst>
              <a:ext uri="{FF2B5EF4-FFF2-40B4-BE49-F238E27FC236}">
                <a16:creationId xmlns:a16="http://schemas.microsoft.com/office/drawing/2014/main" id="{68476C4A-8D9A-495B-9132-F253F7EB4D88}"/>
              </a:ext>
            </a:extLst>
          </p:cNvPr>
          <p:cNvSpPr txBox="1"/>
          <p:nvPr/>
        </p:nvSpPr>
        <p:spPr>
          <a:xfrm>
            <a:off x="4176791" y="1744910"/>
            <a:ext cx="3541082" cy="954107"/>
          </a:xfrm>
          <a:prstGeom prst="rect">
            <a:avLst/>
          </a:prstGeom>
          <a:noFill/>
        </p:spPr>
        <p:txBody>
          <a:bodyPr wrap="square" rtlCol="0">
            <a:spAutoFit/>
          </a:bodyPr>
          <a:lstStyle/>
          <a:p>
            <a:pPr algn="just"/>
            <a:r>
              <a:rPr lang="en-GB" sz="1400" dirty="0"/>
              <a:t>I’m going to try to demonstrate the ability to switch themes, so this will be the alternative. But not sure how much time we’ll have to cover it. We’ll see how far we get</a:t>
            </a:r>
          </a:p>
        </p:txBody>
      </p:sp>
      <p:sp>
        <p:nvSpPr>
          <p:cNvPr id="9" name="TextBox 8">
            <a:extLst>
              <a:ext uri="{FF2B5EF4-FFF2-40B4-BE49-F238E27FC236}">
                <a16:creationId xmlns:a16="http://schemas.microsoft.com/office/drawing/2014/main" id="{77CA5F8C-31ED-4AD4-84C1-C5FB6652CF45}"/>
              </a:ext>
            </a:extLst>
          </p:cNvPr>
          <p:cNvSpPr txBox="1"/>
          <p:nvPr/>
        </p:nvSpPr>
        <p:spPr>
          <a:xfrm>
            <a:off x="4190772" y="3573710"/>
            <a:ext cx="3541082" cy="1600438"/>
          </a:xfrm>
          <a:prstGeom prst="rect">
            <a:avLst/>
          </a:prstGeom>
          <a:noFill/>
        </p:spPr>
        <p:txBody>
          <a:bodyPr wrap="square" rtlCol="0">
            <a:spAutoFit/>
          </a:bodyPr>
          <a:lstStyle/>
          <a:p>
            <a:pPr algn="just"/>
            <a:r>
              <a:rPr lang="en-GB" sz="1400" dirty="0"/>
              <a:t>I also need to fix the “NOW” bit on the RHS (for both themes) to be larger, </a:t>
            </a:r>
            <a:r>
              <a:rPr lang="en-GB" sz="1400" dirty="0" err="1"/>
              <a:t>centered</a:t>
            </a:r>
            <a:r>
              <a:rPr lang="en-GB" sz="1400" dirty="0"/>
              <a:t> and stand out a bit more (maybe with a contrasting background colour). Will update once I have that</a:t>
            </a:r>
          </a:p>
          <a:p>
            <a:pPr algn="just"/>
            <a:endParaRPr lang="en-GB" sz="1400" dirty="0"/>
          </a:p>
          <a:p>
            <a:pPr algn="just"/>
            <a:r>
              <a:rPr lang="en-GB" sz="1400" dirty="0"/>
              <a:t>Also the “Next Participant” bit needs filling in</a:t>
            </a:r>
          </a:p>
        </p:txBody>
      </p:sp>
    </p:spTree>
    <p:extLst>
      <p:ext uri="{BB962C8B-B14F-4D97-AF65-F5344CB8AC3E}">
        <p14:creationId xmlns:p14="http://schemas.microsoft.com/office/powerpoint/2010/main" val="3259506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TotalTime>
  <Words>221</Words>
  <Application>Microsoft Office PowerPoint</Application>
  <PresentationFormat>Widescreen</PresentationFormat>
  <Paragraphs>29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Fielding</dc:creator>
  <cp:lastModifiedBy>Dave Fielding</cp:lastModifiedBy>
  <cp:revision>4</cp:revision>
  <dcterms:created xsi:type="dcterms:W3CDTF">2020-10-23T08:44:58Z</dcterms:created>
  <dcterms:modified xsi:type="dcterms:W3CDTF">2020-10-23T16:59:24Z</dcterms:modified>
</cp:coreProperties>
</file>