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25" r:id="rId4"/>
    <p:sldMasterId id="2147483975" r:id="rId5"/>
    <p:sldMasterId id="2147483943" r:id="rId6"/>
    <p:sldMasterId id="2147483994" r:id="rId7"/>
    <p:sldMasterId id="2147483952" r:id="rId8"/>
    <p:sldMasterId id="2147484003" r:id="rId9"/>
  </p:sldMasterIdLst>
  <p:notesMasterIdLst>
    <p:notesMasterId r:id="rId46"/>
  </p:notesMasterIdLst>
  <p:handoutMasterIdLst>
    <p:handoutMasterId r:id="rId47"/>
  </p:handoutMasterIdLst>
  <p:sldIdLst>
    <p:sldId id="256" r:id="rId10"/>
    <p:sldId id="258" r:id="rId11"/>
    <p:sldId id="259" r:id="rId12"/>
    <p:sldId id="270" r:id="rId13"/>
    <p:sldId id="271" r:id="rId14"/>
    <p:sldId id="260" r:id="rId15"/>
    <p:sldId id="261" r:id="rId16"/>
    <p:sldId id="262" r:id="rId17"/>
    <p:sldId id="263" r:id="rId18"/>
    <p:sldId id="264" r:id="rId19"/>
    <p:sldId id="268" r:id="rId20"/>
    <p:sldId id="269" r:id="rId21"/>
    <p:sldId id="273" r:id="rId22"/>
    <p:sldId id="265" r:id="rId23"/>
    <p:sldId id="266" r:id="rId24"/>
    <p:sldId id="267" r:id="rId25"/>
    <p:sldId id="284" r:id="rId26"/>
    <p:sldId id="283" r:id="rId27"/>
    <p:sldId id="285" r:id="rId28"/>
    <p:sldId id="286" r:id="rId29"/>
    <p:sldId id="287" r:id="rId30"/>
    <p:sldId id="288" r:id="rId31"/>
    <p:sldId id="289" r:id="rId32"/>
    <p:sldId id="290" r:id="rId33"/>
    <p:sldId id="295" r:id="rId34"/>
    <p:sldId id="291" r:id="rId35"/>
    <p:sldId id="292" r:id="rId36"/>
    <p:sldId id="293" r:id="rId37"/>
    <p:sldId id="294" r:id="rId38"/>
    <p:sldId id="296" r:id="rId39"/>
    <p:sldId id="274" r:id="rId40"/>
    <p:sldId id="275" r:id="rId41"/>
    <p:sldId id="276" r:id="rId42"/>
    <p:sldId id="277" r:id="rId43"/>
    <p:sldId id="281" r:id="rId44"/>
    <p:sldId id="272" r:id="rId4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6">
          <p15:clr>
            <a:srgbClr val="A4A3A4"/>
          </p15:clr>
        </p15:guide>
        <p15:guide id="2" pos="2880">
          <p15:clr>
            <a:srgbClr val="A4A3A4"/>
          </p15:clr>
        </p15:guide>
        <p15:guide id="3" orient="horz" pos="1619">
          <p15:clr>
            <a:srgbClr val="A4A3A4"/>
          </p15:clr>
        </p15:guide>
      </p15:sldGuideLst>
    </p:ext>
    <p:ext uri="{2D200454-40CA-4A62-9FC3-DE9A4176ACB9}">
      <p15:notesGuideLst xmlns:p15="http://schemas.microsoft.com/office/powerpoint/2012/main">
        <p15:guide id="1" orient="horz" pos="2881">
          <p15:clr>
            <a:srgbClr val="A4A3A4"/>
          </p15:clr>
        </p15:guide>
        <p15:guide id="2" pos="2160">
          <p15:clr>
            <a:srgbClr val="A4A3A4"/>
          </p15:clr>
        </p15:guide>
        <p15:guide id="3" orient="horz" pos="28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17E"/>
    <a:srgbClr val="AC0000"/>
    <a:srgbClr val="8A0000"/>
    <a:srgbClr val="DB3856"/>
    <a:srgbClr val="04304B"/>
    <a:srgbClr val="262626"/>
    <a:srgbClr val="1F344C"/>
    <a:srgbClr val="294665"/>
    <a:srgbClr val="19BBB7"/>
    <a:srgbClr val="086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293" autoAdjust="0"/>
  </p:normalViewPr>
  <p:slideViewPr>
    <p:cSldViewPr snapToGrid="0" snapToObjects="1" showGuides="1">
      <p:cViewPr varScale="1">
        <p:scale>
          <a:sx n="69" d="100"/>
          <a:sy n="69" d="100"/>
        </p:scale>
        <p:origin x="1224" y="52"/>
      </p:cViewPr>
      <p:guideLst>
        <p:guide orient="horz" pos="1616"/>
        <p:guide pos="2880"/>
        <p:guide orient="horz" pos="161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51" d="100"/>
          <a:sy n="51" d="100"/>
        </p:scale>
        <p:origin x="2692" y="40"/>
      </p:cViewPr>
      <p:guideLst>
        <p:guide orient="horz" pos="2881"/>
        <p:guide pos="2160"/>
        <p:guide orient="horz" pos="287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lide Number Placeholder 1"/>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oAutofit/>
          </a:bodyP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8" name="TextBox 2"/>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bg1"/>
                </a:solidFill>
                <a:latin typeface="+mn-lt"/>
              </a:rPr>
              <a:t>sas.com</a:t>
            </a:r>
          </a:p>
        </p:txBody>
      </p:sp>
      <p:sp>
        <p:nvSpPr>
          <p:cNvPr id="9" name="Textbox 3"/>
          <p:cNvSpPr>
            <a:spLocks noChangeAspect="1"/>
          </p:cNvSpPr>
          <p:nvPr/>
        </p:nvSpPr>
        <p:spPr>
          <a:xfrm>
            <a:off x="2148840" y="8901571"/>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a:t>
            </a:r>
            <a:r>
              <a:rPr lang="en-US" sz="500" kern="300" spc="51" dirty="0">
                <a:solidFill>
                  <a:srgbClr val="0871B1"/>
                </a:solidFill>
                <a:ea typeface="Calibri" charset="0"/>
                <a:cs typeface="Arial" panose="020B0604020202020204" pitchFamily="34" charset="0"/>
              </a:rPr>
              <a:t>Inc</a:t>
            </a:r>
            <a:r>
              <a:rPr lang="en-US" sz="500" kern="300" spc="51" dirty="0">
                <a:solidFill>
                  <a:srgbClr val="0871B1"/>
                </a:solidFill>
                <a:latin typeface="Calibri" panose="020F0502020204030204" pitchFamily="34" charset="0"/>
                <a:ea typeface="Calibri" charset="0"/>
                <a:cs typeface="Arial" panose="020B0604020202020204" pitchFamily="34" charset="0"/>
              </a:rPr>
              <a:t>. All rights reserved.</a:t>
            </a:r>
          </a:p>
        </p:txBody>
      </p:sp>
      <p:pic>
        <p:nvPicPr>
          <p:cNvPr id="6"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7"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28230595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1"/>
          <p:cNvSpPr>
            <a:spLocks noGrp="1" noRot="1" noChangeAspect="1"/>
          </p:cNvSpPr>
          <p:nvPr>
            <p:ph type="sldImg" idx="2"/>
          </p:nvPr>
        </p:nvSpPr>
        <p:spPr>
          <a:xfrm>
            <a:off x="624331" y="1581745"/>
            <a:ext cx="5575807" cy="3136392"/>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5" name="Notes Placeholder 2"/>
          <p:cNvSpPr>
            <a:spLocks noGrp="1"/>
          </p:cNvSpPr>
          <p:nvPr>
            <p:ph type="body" sz="quarter" idx="3"/>
          </p:nvPr>
        </p:nvSpPr>
        <p:spPr>
          <a:xfrm>
            <a:off x="624331" y="5014341"/>
            <a:ext cx="5586984" cy="3367659"/>
          </a:xfrm>
          <a:prstGeom prst="rect">
            <a:avLst/>
          </a:prstGeom>
        </p:spPr>
        <p:txBody>
          <a:bodyPr vert="horz" lIns="45720" tIns="45720" rIns="4572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10" name="Slide Number Placeholder 3"/>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chorCtr="0"/>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11" name="Textbox 4"/>
          <p:cNvSpPr>
            <a:spLocks noChangeAspect="1"/>
          </p:cNvSpPr>
          <p:nvPr/>
        </p:nvSpPr>
        <p:spPr>
          <a:xfrm>
            <a:off x="2148840" y="8902677"/>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Inc. All rights </a:t>
            </a:r>
            <a:r>
              <a:rPr lang="en-US" sz="500" kern="300" spc="51" dirty="0">
                <a:solidFill>
                  <a:srgbClr val="0871B1"/>
                </a:solidFill>
                <a:latin typeface="+mn-lt"/>
                <a:ea typeface="Calibri" charset="0"/>
                <a:cs typeface="Arial" panose="020B0604020202020204" pitchFamily="34" charset="0"/>
              </a:rPr>
              <a:t>reserved</a:t>
            </a:r>
            <a:r>
              <a:rPr lang="en-US" sz="500" kern="300" spc="51" dirty="0">
                <a:solidFill>
                  <a:srgbClr val="0871B1"/>
                </a:solidFill>
                <a:latin typeface="Calibri" panose="020F0502020204030204" pitchFamily="34" charset="0"/>
                <a:ea typeface="Calibri" charset="0"/>
                <a:cs typeface="Arial" panose="020B0604020202020204" pitchFamily="34" charset="0"/>
              </a:rPr>
              <a:t>.</a:t>
            </a:r>
          </a:p>
        </p:txBody>
      </p:sp>
      <p:sp>
        <p:nvSpPr>
          <p:cNvPr id="2" name="TextBox 5"/>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bg1"/>
                </a:solidFill>
                <a:latin typeface="+mn-lt"/>
              </a:rPr>
              <a:t>sas.com</a:t>
            </a:r>
          </a:p>
        </p:txBody>
      </p:sp>
      <p:pic>
        <p:nvPicPr>
          <p:cNvPr id="3"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12"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323604440"/>
      </p:ext>
    </p:extLst>
  </p:cSld>
  <p:clrMap bg1="lt1" tx1="dk1" bg2="lt2" tx2="dk2" accent1="accent1" accent2="accent2" accent3="accent3" accent4="accent4" accent5="accent5" accent6="accent6" hlink="hlink" folHlink="folHlink"/>
  <p:hf hdr="0" ftr="0" dt="0"/>
  <p:notesStyle>
    <a:lvl1pPr marL="0" indent="0" algn="l" defTabSz="365760" rtl="0" eaLnBrk="1" latinLnBrk="0" hangingPunct="1">
      <a:lnSpc>
        <a:spcPct val="85000"/>
      </a:lnSpc>
      <a:spcBef>
        <a:spcPts val="800"/>
      </a:spcBef>
      <a:buClr>
        <a:schemeClr val="tx1"/>
      </a:buClr>
      <a:buSzPct val="80000"/>
      <a:buFont typeface="Arial" charset="0"/>
      <a:buNone/>
      <a:defRPr sz="1100" kern="1200" baseline="0">
        <a:solidFill>
          <a:schemeClr val="tx1"/>
        </a:solidFill>
        <a:effectLst/>
        <a:latin typeface="+mn-lt"/>
        <a:ea typeface="+mn-ea"/>
        <a:cs typeface="Arial" pitchFamily="34" charset="0"/>
      </a:defRPr>
    </a:lvl1pPr>
    <a:lvl2pPr marL="160020" indent="0" algn="l" defTabSz="365760" rtl="0" eaLnBrk="1" latinLnBrk="0" hangingPunct="1">
      <a:lnSpc>
        <a:spcPct val="85000"/>
      </a:lnSpc>
      <a:spcBef>
        <a:spcPts val="800"/>
      </a:spcBef>
      <a:buClr>
        <a:schemeClr val="tx1">
          <a:lumMod val="65000"/>
          <a:lumOff val="35000"/>
        </a:schemeClr>
      </a:buClr>
      <a:buSzPct val="80000"/>
      <a:buFont typeface="Arial" charset="0"/>
      <a:buNone/>
      <a:tabLst/>
      <a:defRPr sz="1100" kern="1200" baseline="0">
        <a:solidFill>
          <a:schemeClr val="tx1"/>
        </a:solidFill>
        <a:latin typeface="+mn-lt"/>
        <a:ea typeface="+mn-ea"/>
        <a:cs typeface="Arial" pitchFamily="34" charset="0"/>
      </a:defRPr>
    </a:lvl2pPr>
    <a:lvl3pPr marL="333058" indent="0" algn="l" defTabSz="365760" rtl="0" eaLnBrk="1" latinLnBrk="0" hangingPunct="1">
      <a:lnSpc>
        <a:spcPct val="85000"/>
      </a:lnSpc>
      <a:spcBef>
        <a:spcPts val="800"/>
      </a:spcBef>
      <a:buClr>
        <a:schemeClr val="tx1">
          <a:lumMod val="65000"/>
          <a:lumOff val="35000"/>
        </a:schemeClr>
      </a:buClr>
      <a:buSzPct val="100000"/>
      <a:buFont typeface="Calibri" panose="020F0502020204030204" pitchFamily="34" charset="0"/>
      <a:buNone/>
      <a:tabLst/>
      <a:defRPr sz="1100" kern="1200" baseline="0">
        <a:solidFill>
          <a:schemeClr val="tx1"/>
        </a:solidFill>
        <a:latin typeface="+mn-lt"/>
        <a:ea typeface="+mn-ea"/>
        <a:cs typeface="Arial" pitchFamily="34" charset="0"/>
      </a:defRPr>
    </a:lvl3pPr>
    <a:lvl4pPr marL="688975" indent="-173038" algn="l" defTabSz="685800" rtl="0" eaLnBrk="1" latinLnBrk="0" hangingPunct="1">
      <a:lnSpc>
        <a:spcPct val="100000"/>
      </a:lnSpc>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4pPr>
    <a:lvl5pPr marL="860425" indent="-165100" algn="l" defTabSz="685800" rtl="0" eaLnBrk="1" latinLnBrk="0" hangingPunct="1">
      <a:lnSpc>
        <a:spcPct val="100000"/>
      </a:lnSpc>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324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gsstatus</a:t>
            </a:r>
            <a:r>
              <a:rPr lang="en-US" baseline="0" dirty="0"/>
              <a:t> is designed to only show sasgsub jobs submitted not other Grid sessions like EGuide, DI, etc.</a:t>
            </a:r>
          </a:p>
          <a:p>
            <a:pPr marL="0" marR="0" indent="0" algn="l" defTabSz="182880" rtl="0" eaLnBrk="1" fontAlgn="auto" latinLnBrk="0" hangingPunct="1">
              <a:lnSpc>
                <a:spcPct val="100000"/>
              </a:lnSpc>
              <a:spcBef>
                <a:spcPts val="0"/>
              </a:spcBef>
              <a:spcAft>
                <a:spcPts val="0"/>
              </a:spcAft>
              <a:buClrTx/>
              <a:buSzTx/>
              <a:buFontTx/>
              <a:buNone/>
              <a:tabLst/>
              <a:defRPr/>
            </a:pPr>
            <a:r>
              <a:rPr lang="en-US" baseline="0" dirty="0"/>
              <a:t>Notice only the </a:t>
            </a:r>
            <a:r>
              <a:rPr lang="en-US" baseline="0" dirty="0" err="1"/>
              <a:t>gsub</a:t>
            </a:r>
            <a:r>
              <a:rPr lang="en-US" baseline="0" dirty="0"/>
              <a:t> jobs appear this time unlike the %</a:t>
            </a:r>
            <a:r>
              <a:rPr lang="en-US" baseline="0" dirty="0" err="1"/>
              <a:t>gjobs</a:t>
            </a:r>
            <a:r>
              <a:rPr lang="en-US" baseline="0" dirty="0"/>
              <a:t>.</a:t>
            </a:r>
          </a:p>
          <a:p>
            <a:pPr marL="0" marR="0" indent="0" algn="l" defTabSz="182880" rtl="0" eaLnBrk="1" fontAlgn="auto" latinLnBrk="0" hangingPunct="1">
              <a:lnSpc>
                <a:spcPct val="100000"/>
              </a:lnSpc>
              <a:spcBef>
                <a:spcPts val="0"/>
              </a:spcBef>
              <a:spcAft>
                <a:spcPts val="0"/>
              </a:spcAft>
              <a:buClrTx/>
              <a:buSzTx/>
              <a:buFontTx/>
              <a:buNone/>
              <a:tabLst/>
              <a:defRPr/>
            </a:pPr>
            <a:r>
              <a:rPr lang="en-US" baseline="0" dirty="0"/>
              <a:t>This example also shows the results of jobs at various status</a:t>
            </a:r>
          </a:p>
          <a:p>
            <a:pPr marL="0" marR="0" indent="0" algn="l" defTabSz="182880" rtl="0" eaLnBrk="1" fontAlgn="auto" latinLnBrk="0" hangingPunct="1">
              <a:lnSpc>
                <a:spcPct val="100000"/>
              </a:lnSpc>
              <a:spcBef>
                <a:spcPts val="0"/>
              </a:spcBef>
              <a:spcAft>
                <a:spcPts val="0"/>
              </a:spcAft>
              <a:buClrTx/>
              <a:buSzTx/>
              <a:buFontTx/>
              <a:buNone/>
              <a:tabLst/>
              <a:defRPr/>
            </a:pPr>
            <a:r>
              <a:rPr lang="en-US" dirty="0"/>
              <a:t>RC:0 means no errors</a:t>
            </a:r>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1851225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gsresults</a:t>
            </a:r>
            <a:r>
              <a:rPr lang="en-US" baseline="0" dirty="0"/>
              <a:t> is designed for users to move results/job directory to more suitable location than the default Gridwork directory.</a:t>
            </a:r>
            <a:endParaRPr lang="en-US"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3272564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gsresults</a:t>
            </a:r>
            <a:r>
              <a:rPr lang="en-US" baseline="0" dirty="0"/>
              <a:t> is designed for users to move results/job directory to more suitable location than the default Gridwork directory.</a:t>
            </a:r>
            <a:endParaRPr lang="en-US"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2225873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gskill</a:t>
            </a:r>
            <a:r>
              <a:rPr lang="en-US" baseline="0" dirty="0"/>
              <a:t> is designed to kill your </a:t>
            </a:r>
            <a:r>
              <a:rPr lang="en-US" baseline="0" dirty="0" err="1"/>
              <a:t>gsub</a:t>
            </a:r>
            <a:r>
              <a:rPr lang="en-US" baseline="0" dirty="0"/>
              <a:t> job.  </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13</a:t>
            </a:fld>
            <a:endParaRPr lang="en-US" dirty="0"/>
          </a:p>
        </p:txBody>
      </p:sp>
    </p:spTree>
    <p:extLst>
      <p:ext uri="{BB962C8B-B14F-4D97-AF65-F5344CB8AC3E}">
        <p14:creationId xmlns:p14="http://schemas.microsoft.com/office/powerpoint/2010/main" val="1325287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r>
              <a:rPr lang="en-US" dirty="0"/>
              <a:t>Note these macros</a:t>
            </a:r>
            <a:r>
              <a:rPr lang="en-US" baseline="0" dirty="0"/>
              <a:t> also create </a:t>
            </a:r>
            <a:r>
              <a:rPr lang="en-US" baseline="0" dirty="0" err="1"/>
              <a:t>saswork</a:t>
            </a:r>
            <a:r>
              <a:rPr lang="en-US" baseline="0" dirty="0"/>
              <a:t> tables for other uses if you need them.</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14</a:t>
            </a:fld>
            <a:endParaRPr lang="en-US" dirty="0"/>
          </a:p>
        </p:txBody>
      </p:sp>
    </p:spTree>
    <p:extLst>
      <p:ext uri="{BB962C8B-B14F-4D97-AF65-F5344CB8AC3E}">
        <p14:creationId xmlns:p14="http://schemas.microsoft.com/office/powerpoint/2010/main" val="3004893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r>
              <a:rPr lang="en-US" dirty="0"/>
              <a:t>These macros</a:t>
            </a:r>
            <a:r>
              <a:rPr lang="en-US" baseline="0" dirty="0"/>
              <a:t> are easily customizable for most SAS programmers.  Edit the command in the filename statement and any parsing in the data step.</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15</a:t>
            </a:fld>
            <a:endParaRPr lang="en-US" dirty="0"/>
          </a:p>
        </p:txBody>
      </p:sp>
    </p:spTree>
    <p:extLst>
      <p:ext uri="{BB962C8B-B14F-4D97-AF65-F5344CB8AC3E}">
        <p14:creationId xmlns:p14="http://schemas.microsoft.com/office/powerpoint/2010/main" val="329519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r>
              <a:rPr lang="en-US" dirty="0"/>
              <a:t>If the</a:t>
            </a:r>
            <a:r>
              <a:rPr lang="en-US" baseline="0" dirty="0"/>
              <a:t> m</a:t>
            </a:r>
            <a:r>
              <a:rPr lang="en-US" dirty="0"/>
              <a:t>ain macros seem too hard</a:t>
            </a:r>
            <a:r>
              <a:rPr lang="en-US" baseline="0" dirty="0"/>
              <a:t> to customize then Patrick </a:t>
            </a:r>
            <a:r>
              <a:rPr lang="en-US" baseline="0" dirty="0" err="1"/>
              <a:t>Curren</a:t>
            </a:r>
            <a:r>
              <a:rPr lang="en-US" baseline="0" dirty="0"/>
              <a:t> wrote simple versions of each macro.  You will find them with the same name except with </a:t>
            </a:r>
            <a:r>
              <a:rPr lang="en-US" baseline="0" dirty="0" err="1"/>
              <a:t>preceeded</a:t>
            </a:r>
            <a:r>
              <a:rPr lang="en-US" baseline="0" dirty="0"/>
              <a:t> with an “s”.  i.e. %</a:t>
            </a:r>
            <a:r>
              <a:rPr lang="en-US" baseline="0" dirty="0" err="1"/>
              <a:t>mygsub</a:t>
            </a:r>
            <a:r>
              <a:rPr lang="en-US" baseline="0" dirty="0"/>
              <a:t> to %</a:t>
            </a:r>
            <a:r>
              <a:rPr lang="en-US" baseline="0" dirty="0" err="1"/>
              <a:t>smygsub</a:t>
            </a:r>
            <a:r>
              <a:rPr lang="en-US" baseline="0" dirty="0"/>
              <a:t>.  </a:t>
            </a:r>
            <a:r>
              <a:rPr lang="en-US" baseline="0" dirty="0" err="1"/>
              <a:t>Justs</a:t>
            </a:r>
            <a:r>
              <a:rPr lang="en-US" baseline="0" dirty="0"/>
              <a:t> edit the command in the filename stmt.  Note this one has added the queue option.  Also output is just flat file output.  Also not no output tables, so no parsing of results needed.</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16</a:t>
            </a:fld>
            <a:endParaRPr lang="en-US" dirty="0"/>
          </a:p>
        </p:txBody>
      </p:sp>
    </p:spTree>
    <p:extLst>
      <p:ext uri="{BB962C8B-B14F-4D97-AF65-F5344CB8AC3E}">
        <p14:creationId xmlns:p14="http://schemas.microsoft.com/office/powerpoint/2010/main" val="3718514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gjobsall</a:t>
            </a:r>
            <a:r>
              <a:rPr lang="en-US" dirty="0"/>
              <a:t> show</a:t>
            </a:r>
            <a:r>
              <a:rPr lang="en-US" baseline="0" dirty="0"/>
              <a:t> all Grid jobs.</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17</a:t>
            </a:fld>
            <a:endParaRPr lang="en-US" dirty="0"/>
          </a:p>
        </p:txBody>
      </p:sp>
    </p:spTree>
    <p:extLst>
      <p:ext uri="{BB962C8B-B14F-4D97-AF65-F5344CB8AC3E}">
        <p14:creationId xmlns:p14="http://schemas.microsoft.com/office/powerpoint/2010/main" val="474344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r>
              <a:rPr lang="en-US" dirty="0"/>
              <a:t>%</a:t>
            </a:r>
            <a:r>
              <a:rPr lang="en-US" dirty="0" err="1"/>
              <a:t>gjobsall</a:t>
            </a:r>
            <a:r>
              <a:rPr lang="en-US" dirty="0"/>
              <a:t> shows</a:t>
            </a:r>
            <a:r>
              <a:rPr lang="en-US" baseline="0" dirty="0"/>
              <a:t> all Grid jobs including Grid launched sessions like EGuide, AMO, EM, DI, FS, etc.</a:t>
            </a:r>
          </a:p>
        </p:txBody>
      </p:sp>
      <p:sp>
        <p:nvSpPr>
          <p:cNvPr id="4" name="Slide Number Placeholder 3"/>
          <p:cNvSpPr>
            <a:spLocks noGrp="1"/>
          </p:cNvSpPr>
          <p:nvPr>
            <p:ph type="sldNum" sz="quarter" idx="10"/>
          </p:nvPr>
        </p:nvSpPr>
        <p:spPr/>
        <p:txBody>
          <a:bodyPr/>
          <a:lstStyle/>
          <a:p>
            <a:fld id="{BAE402D1-88AD-43C2-B8BB-8C7904BBCA11}" type="slidenum">
              <a:rPr lang="en-US" smtClean="0"/>
              <a:pPr/>
              <a:t>18</a:t>
            </a:fld>
            <a:endParaRPr lang="en-US" dirty="0"/>
          </a:p>
        </p:txBody>
      </p:sp>
    </p:spTree>
    <p:extLst>
      <p:ext uri="{BB962C8B-B14F-4D97-AF65-F5344CB8AC3E}">
        <p14:creationId xmlns:p14="http://schemas.microsoft.com/office/powerpoint/2010/main" val="3380867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bhosts</a:t>
            </a:r>
            <a:r>
              <a:rPr lang="en-US" dirty="0"/>
              <a:t> shows</a:t>
            </a:r>
            <a:r>
              <a:rPr lang="en-US" baseline="0" dirty="0"/>
              <a:t> all Grid nodes status and number of jobs</a:t>
            </a:r>
          </a:p>
          <a:p>
            <a:pPr marL="0" marR="0" indent="0" algn="l" defTabSz="18288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19</a:t>
            </a:fld>
            <a:endParaRPr lang="en-US" dirty="0"/>
          </a:p>
        </p:txBody>
      </p:sp>
    </p:spTree>
    <p:extLst>
      <p:ext uri="{BB962C8B-B14F-4D97-AF65-F5344CB8AC3E}">
        <p14:creationId xmlns:p14="http://schemas.microsoft.com/office/powerpoint/2010/main" val="365506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17219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bhosts</a:t>
            </a:r>
            <a:r>
              <a:rPr lang="en-US" dirty="0"/>
              <a:t> shows</a:t>
            </a:r>
            <a:r>
              <a:rPr lang="en-US" baseline="0" dirty="0"/>
              <a:t> all Grid nodes status and number of jobs</a:t>
            </a:r>
          </a:p>
          <a:p>
            <a:pPr marL="0" marR="0" indent="0" algn="l" defTabSz="182880" rtl="0" eaLnBrk="1" fontAlgn="auto" latinLnBrk="0" hangingPunct="1">
              <a:lnSpc>
                <a:spcPct val="100000"/>
              </a:lnSpc>
              <a:spcBef>
                <a:spcPts val="0"/>
              </a:spcBef>
              <a:spcAft>
                <a:spcPts val="0"/>
              </a:spcAft>
              <a:buClrTx/>
              <a:buSzTx/>
              <a:buFontTx/>
              <a:buNone/>
              <a:tabLst/>
              <a:defRPr/>
            </a:pPr>
            <a:r>
              <a:rPr lang="en-US" baseline="0" dirty="0"/>
              <a:t>Notice we have set max job slots to 0 on the </a:t>
            </a:r>
            <a:r>
              <a:rPr lang="en-US" baseline="0" dirty="0" err="1"/>
              <a:t>the</a:t>
            </a:r>
            <a:r>
              <a:rPr lang="en-US" baseline="0" dirty="0"/>
              <a:t> master, so it is in closed status, while other nodes are in closed status due to having 5 jobs running which meets their max job limit.</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20</a:t>
            </a:fld>
            <a:endParaRPr lang="en-US" dirty="0"/>
          </a:p>
        </p:txBody>
      </p:sp>
    </p:spTree>
    <p:extLst>
      <p:ext uri="{BB962C8B-B14F-4D97-AF65-F5344CB8AC3E}">
        <p14:creationId xmlns:p14="http://schemas.microsoft.com/office/powerpoint/2010/main" val="368050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bqueues</a:t>
            </a:r>
            <a:r>
              <a:rPr lang="en-US" dirty="0"/>
              <a:t> shows</a:t>
            </a:r>
            <a:r>
              <a:rPr lang="en-US" baseline="0" dirty="0"/>
              <a:t> all Grid queues status and number of jobs</a:t>
            </a:r>
          </a:p>
          <a:p>
            <a:pPr marL="0" marR="0" indent="0" algn="l" defTabSz="18288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21</a:t>
            </a:fld>
            <a:endParaRPr lang="en-US" dirty="0"/>
          </a:p>
        </p:txBody>
      </p:sp>
    </p:spTree>
    <p:extLst>
      <p:ext uri="{BB962C8B-B14F-4D97-AF65-F5344CB8AC3E}">
        <p14:creationId xmlns:p14="http://schemas.microsoft.com/office/powerpoint/2010/main" val="3005128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bqueues</a:t>
            </a:r>
            <a:r>
              <a:rPr lang="en-US" dirty="0"/>
              <a:t> shows</a:t>
            </a:r>
            <a:r>
              <a:rPr lang="en-US" baseline="0" dirty="0"/>
              <a:t> all Grid queues priority, status and number of jobs</a:t>
            </a:r>
          </a:p>
        </p:txBody>
      </p:sp>
      <p:sp>
        <p:nvSpPr>
          <p:cNvPr id="4" name="Slide Number Placeholder 3"/>
          <p:cNvSpPr>
            <a:spLocks noGrp="1"/>
          </p:cNvSpPr>
          <p:nvPr>
            <p:ph type="sldNum" sz="quarter" idx="10"/>
          </p:nvPr>
        </p:nvSpPr>
        <p:spPr/>
        <p:txBody>
          <a:bodyPr/>
          <a:lstStyle/>
          <a:p>
            <a:fld id="{BAE402D1-88AD-43C2-B8BB-8C7904BBCA11}" type="slidenum">
              <a:rPr lang="en-US" smtClean="0"/>
              <a:pPr/>
              <a:t>22</a:t>
            </a:fld>
            <a:endParaRPr lang="en-US" dirty="0"/>
          </a:p>
        </p:txBody>
      </p:sp>
    </p:spTree>
    <p:extLst>
      <p:ext uri="{BB962C8B-B14F-4D97-AF65-F5344CB8AC3E}">
        <p14:creationId xmlns:p14="http://schemas.microsoft.com/office/powerpoint/2010/main" val="2124552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lsload</a:t>
            </a:r>
            <a:r>
              <a:rPr lang="en-US" dirty="0"/>
              <a:t> and %</a:t>
            </a:r>
            <a:r>
              <a:rPr lang="en-US" dirty="0" err="1"/>
              <a:t>lsloadl</a:t>
            </a:r>
            <a:r>
              <a:rPr lang="en-US" dirty="0"/>
              <a:t> shows</a:t>
            </a:r>
            <a:r>
              <a:rPr lang="en-US" baseline="0" dirty="0"/>
              <a:t> all Grid resources</a:t>
            </a:r>
          </a:p>
          <a:p>
            <a:pPr marL="0" marR="0" indent="0" algn="l" defTabSz="18288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23</a:t>
            </a:fld>
            <a:endParaRPr lang="en-US" dirty="0"/>
          </a:p>
        </p:txBody>
      </p:sp>
    </p:spTree>
    <p:extLst>
      <p:ext uri="{BB962C8B-B14F-4D97-AF65-F5344CB8AC3E}">
        <p14:creationId xmlns:p14="http://schemas.microsoft.com/office/powerpoint/2010/main" val="1326462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lsload</a:t>
            </a:r>
            <a:r>
              <a:rPr lang="en-US" dirty="0"/>
              <a:t> and %</a:t>
            </a:r>
            <a:r>
              <a:rPr lang="en-US" dirty="0" err="1"/>
              <a:t>lsloadl</a:t>
            </a:r>
            <a:r>
              <a:rPr lang="en-US" dirty="0"/>
              <a:t> shows</a:t>
            </a:r>
            <a:r>
              <a:rPr lang="en-US" baseline="0" dirty="0"/>
              <a:t> all Grid resources, notice the </a:t>
            </a:r>
            <a:r>
              <a:rPr lang="en-US" baseline="0" dirty="0" err="1"/>
              <a:t>lsload</a:t>
            </a:r>
            <a:r>
              <a:rPr lang="en-US" baseline="0" dirty="0"/>
              <a:t> also shows IO and the “</a:t>
            </a:r>
            <a:r>
              <a:rPr lang="en-US" baseline="0" dirty="0" err="1"/>
              <a:t>SASWork</a:t>
            </a:r>
            <a:r>
              <a:rPr lang="en-US" baseline="0" dirty="0"/>
              <a:t> Diskspace Available” ELIM we created.  We can also see that the workloads are </a:t>
            </a:r>
            <a:r>
              <a:rPr lang="en-US" baseline="0" dirty="0" err="1"/>
              <a:t>cpu</a:t>
            </a:r>
            <a:r>
              <a:rPr lang="en-US" baseline="0" dirty="0"/>
              <a:t> intensive but not very IO intensive.</a:t>
            </a:r>
          </a:p>
        </p:txBody>
      </p:sp>
      <p:sp>
        <p:nvSpPr>
          <p:cNvPr id="4" name="Slide Number Placeholder 3"/>
          <p:cNvSpPr>
            <a:spLocks noGrp="1"/>
          </p:cNvSpPr>
          <p:nvPr>
            <p:ph type="sldNum" sz="quarter" idx="10"/>
          </p:nvPr>
        </p:nvSpPr>
        <p:spPr/>
        <p:txBody>
          <a:bodyPr/>
          <a:lstStyle/>
          <a:p>
            <a:fld id="{BAE402D1-88AD-43C2-B8BB-8C7904BBCA11}" type="slidenum">
              <a:rPr lang="en-US" smtClean="0"/>
              <a:pPr/>
              <a:t>24</a:t>
            </a:fld>
            <a:endParaRPr lang="en-US" dirty="0"/>
          </a:p>
        </p:txBody>
      </p:sp>
    </p:spTree>
    <p:extLst>
      <p:ext uri="{BB962C8B-B14F-4D97-AF65-F5344CB8AC3E}">
        <p14:creationId xmlns:p14="http://schemas.microsoft.com/office/powerpoint/2010/main" val="3976175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r>
              <a:rPr lang="en-US" dirty="0"/>
              <a:t>%</a:t>
            </a:r>
            <a:r>
              <a:rPr lang="en-US" dirty="0" err="1"/>
              <a:t>lshosts</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25</a:t>
            </a:fld>
            <a:endParaRPr lang="en-US" dirty="0"/>
          </a:p>
        </p:txBody>
      </p:sp>
    </p:spTree>
    <p:extLst>
      <p:ext uri="{BB962C8B-B14F-4D97-AF65-F5344CB8AC3E}">
        <p14:creationId xmlns:p14="http://schemas.microsoft.com/office/powerpoint/2010/main" val="2157885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%bacct</a:t>
            </a:r>
            <a:r>
              <a:rPr lang="en-US" baseline="0" dirty="0"/>
              <a:t> reports on Grid history summary for user and/or queue</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26</a:t>
            </a:fld>
            <a:endParaRPr lang="en-US" dirty="0"/>
          </a:p>
        </p:txBody>
      </p:sp>
    </p:spTree>
    <p:extLst>
      <p:ext uri="{BB962C8B-B14F-4D97-AF65-F5344CB8AC3E}">
        <p14:creationId xmlns:p14="http://schemas.microsoft.com/office/powerpoint/2010/main" val="2941155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%bacct</a:t>
            </a:r>
            <a:r>
              <a:rPr lang="en-US" baseline="0" dirty="0"/>
              <a:t> reports on Grid history summary for user and/or queue</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27</a:t>
            </a:fld>
            <a:endParaRPr lang="en-US" dirty="0"/>
          </a:p>
        </p:txBody>
      </p:sp>
    </p:spTree>
    <p:extLst>
      <p:ext uri="{BB962C8B-B14F-4D97-AF65-F5344CB8AC3E}">
        <p14:creationId xmlns:p14="http://schemas.microsoft.com/office/powerpoint/2010/main" val="2093959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72426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r>
              <a:rPr lang="en-US" dirty="0"/>
              <a:t>%</a:t>
            </a:r>
            <a:r>
              <a:rPr lang="en-US" dirty="0" err="1"/>
              <a:t>mygsub</a:t>
            </a:r>
            <a:r>
              <a:rPr lang="en-US" baseline="0" dirty="0"/>
              <a:t> results give </a:t>
            </a:r>
            <a:r>
              <a:rPr lang="en-US" baseline="0" dirty="0" err="1"/>
              <a:t>jobid</a:t>
            </a:r>
            <a:r>
              <a:rPr lang="en-US" baseline="0" dirty="0"/>
              <a:t>, job directory and job log.  This example is the default locations of sasgsub to the Gridwork directory.</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29</a:t>
            </a:fld>
            <a:endParaRPr lang="en-US" dirty="0"/>
          </a:p>
        </p:txBody>
      </p:sp>
    </p:spTree>
    <p:extLst>
      <p:ext uri="{BB962C8B-B14F-4D97-AF65-F5344CB8AC3E}">
        <p14:creationId xmlns:p14="http://schemas.microsoft.com/office/powerpoint/2010/main" val="1907790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8050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23888" y="1581150"/>
            <a:ext cx="5576887" cy="31369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43706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23888" y="1581150"/>
            <a:ext cx="5576887" cy="313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47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918094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83999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415795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256785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33910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indent="0">
              <a:buNone/>
            </a:pPr>
            <a:r>
              <a:rPr lang="en-US" sz="1100" dirty="0"/>
              <a:t>%</a:t>
            </a:r>
            <a:r>
              <a:rPr lang="en-US" sz="1100" dirty="0" err="1"/>
              <a:t>mygsub</a:t>
            </a:r>
            <a:r>
              <a:rPr lang="en-US" sz="1100" dirty="0"/>
              <a:t>,</a:t>
            </a:r>
            <a:r>
              <a:rPr lang="en-US" sz="1100" baseline="0" dirty="0"/>
              <a:t> %</a:t>
            </a:r>
            <a:r>
              <a:rPr lang="en-US" sz="1100" baseline="0" dirty="0" err="1"/>
              <a:t>gsstatus</a:t>
            </a:r>
            <a:r>
              <a:rPr lang="en-US" sz="1100" baseline="0" dirty="0"/>
              <a:t>, and %</a:t>
            </a:r>
            <a:r>
              <a:rPr lang="en-US" sz="1100" baseline="0" dirty="0" err="1"/>
              <a:t>gsresults</a:t>
            </a:r>
            <a:r>
              <a:rPr lang="en-US" sz="1100" baseline="0" dirty="0"/>
              <a:t> require the setup steps in later slides to set the &amp;gsconfigdir macro variable.</a:t>
            </a:r>
          </a:p>
          <a:p>
            <a:pPr marL="0" indent="0">
              <a:buNone/>
            </a:pPr>
            <a:r>
              <a:rPr lang="en-US" sz="1100" baseline="0" dirty="0"/>
              <a:t>All Grid macros require xcmd to be enabled.</a:t>
            </a:r>
            <a:endParaRPr lang="en-US" sz="1100" dirty="0"/>
          </a:p>
          <a:p>
            <a:pPr marL="0" indent="0">
              <a:buNone/>
            </a:pPr>
            <a:r>
              <a:rPr lang="en-US" sz="1100" dirty="0"/>
              <a:t>These are the main Grid macros</a:t>
            </a:r>
            <a:r>
              <a:rPr lang="en-US" sz="1100" baseline="0" dirty="0"/>
              <a:t> users will use, lets discuss each on the next slides. </a:t>
            </a:r>
          </a:p>
          <a:p>
            <a:pPr marL="0" indent="0">
              <a:buNone/>
            </a:pPr>
            <a:endParaRPr lang="en-US" sz="1100" baseline="0" dirty="0"/>
          </a:p>
          <a:p>
            <a:pPr marL="0" marR="0" lvl="0" indent="0" algn="l" defTabSz="365760" rtl="0" eaLnBrk="1" fontAlgn="auto" latinLnBrk="0" hangingPunct="1">
              <a:lnSpc>
                <a:spcPct val="85000"/>
              </a:lnSpc>
              <a:spcBef>
                <a:spcPts val="800"/>
              </a:spcBef>
              <a:spcAft>
                <a:spcPts val="0"/>
              </a:spcAft>
              <a:buClr>
                <a:schemeClr val="tx1"/>
              </a:buClr>
              <a:buSzPct val="80000"/>
              <a:buFont typeface="Arial" charset="0"/>
              <a:buNone/>
              <a:tabLst/>
              <a:defRPr/>
            </a:pPr>
            <a:r>
              <a:rPr lang="en-US" sz="1100" dirty="0">
                <a:solidFill>
                  <a:schemeClr val="accent2"/>
                </a:solidFill>
              </a:rPr>
              <a:t>All macros have a simpler version where its name </a:t>
            </a:r>
            <a:r>
              <a:rPr lang="en-US" sz="1100" dirty="0" err="1">
                <a:solidFill>
                  <a:schemeClr val="accent2"/>
                </a:solidFill>
              </a:rPr>
              <a:t>preceeds</a:t>
            </a:r>
            <a:r>
              <a:rPr lang="en-US" sz="1100" dirty="0">
                <a:solidFill>
                  <a:schemeClr val="accent2"/>
                </a:solidFill>
              </a:rPr>
              <a:t> with an “s” i.e. %</a:t>
            </a:r>
            <a:r>
              <a:rPr lang="en-US" sz="1100" dirty="0" err="1">
                <a:solidFill>
                  <a:schemeClr val="accent2"/>
                </a:solidFill>
              </a:rPr>
              <a:t>gjobs</a:t>
            </a:r>
            <a:r>
              <a:rPr lang="en-US" sz="1100" dirty="0">
                <a:solidFill>
                  <a:schemeClr val="accent2"/>
                </a:solidFill>
              </a:rPr>
              <a:t> to %</a:t>
            </a:r>
            <a:r>
              <a:rPr lang="en-US" sz="1100" dirty="0" err="1">
                <a:solidFill>
                  <a:schemeClr val="accent2"/>
                </a:solidFill>
              </a:rPr>
              <a:t>sgjobs</a:t>
            </a:r>
            <a:r>
              <a:rPr lang="en-US" sz="1100" dirty="0">
                <a:solidFill>
                  <a:schemeClr val="accent2"/>
                </a:solidFill>
              </a:rPr>
              <a:t>.  Thanks to Patrick </a:t>
            </a:r>
            <a:r>
              <a:rPr lang="en-US" sz="1100" dirty="0" err="1">
                <a:solidFill>
                  <a:schemeClr val="accent2"/>
                </a:solidFill>
              </a:rPr>
              <a:t>Curren</a:t>
            </a:r>
            <a:r>
              <a:rPr lang="en-US" sz="1100" dirty="0">
                <a:solidFill>
                  <a:schemeClr val="accent2"/>
                </a:solidFill>
              </a:rPr>
              <a:t> these have been added for ease of testing and tweaking as well as usage. </a:t>
            </a:r>
          </a:p>
          <a:p>
            <a:pPr marL="0" indent="0">
              <a:buNone/>
            </a:pPr>
            <a:endParaRPr lang="en-US"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2369951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23888" y="1581150"/>
            <a:ext cx="5576887" cy="313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4227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r>
              <a:rPr lang="en-US" dirty="0"/>
              <a:t>%</a:t>
            </a:r>
            <a:r>
              <a:rPr lang="en-US" dirty="0" err="1"/>
              <a:t>mygsub</a:t>
            </a:r>
            <a:r>
              <a:rPr lang="en-US" baseline="0" dirty="0"/>
              <a:t> results give </a:t>
            </a:r>
            <a:r>
              <a:rPr lang="en-US" baseline="0" dirty="0" err="1"/>
              <a:t>jobid</a:t>
            </a:r>
            <a:r>
              <a:rPr lang="en-US" baseline="0" dirty="0"/>
              <a:t>, job directory and job log.  This example is the default locations of sasgsub to the Gridwork directory.</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6</a:t>
            </a:fld>
            <a:endParaRPr lang="en-US" dirty="0"/>
          </a:p>
        </p:txBody>
      </p:sp>
    </p:spTree>
    <p:extLst>
      <p:ext uri="{BB962C8B-B14F-4D97-AF65-F5344CB8AC3E}">
        <p14:creationId xmlns:p14="http://schemas.microsoft.com/office/powerpoint/2010/main" val="4184581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gjobs</a:t>
            </a:r>
            <a:r>
              <a:rPr lang="en-US" dirty="0"/>
              <a:t> show</a:t>
            </a:r>
            <a:r>
              <a:rPr lang="en-US" baseline="0" dirty="0"/>
              <a:t> all Grid jobs for the user.</a:t>
            </a:r>
            <a:endParaRPr lang="en-US"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1074549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r>
              <a:rPr lang="en-US" dirty="0"/>
              <a:t>%</a:t>
            </a:r>
            <a:r>
              <a:rPr lang="en-US" dirty="0" err="1"/>
              <a:t>gjobs</a:t>
            </a:r>
            <a:r>
              <a:rPr lang="en-US" dirty="0"/>
              <a:t> show</a:t>
            </a:r>
            <a:r>
              <a:rPr lang="en-US" baseline="0" dirty="0"/>
              <a:t> all Grid jobs for the user including Grid launched sessions like EGuide, AMO, EM, DI, FS, etc.</a:t>
            </a:r>
          </a:p>
          <a:p>
            <a:r>
              <a:rPr lang="en-US" baseline="0" dirty="0"/>
              <a:t>Notice the job from </a:t>
            </a:r>
            <a:r>
              <a:rPr lang="en-US" baseline="0" dirty="0" err="1"/>
              <a:t>mygsubnight</a:t>
            </a:r>
            <a:r>
              <a:rPr lang="en-US" baseline="0" dirty="0"/>
              <a:t> is Pending while the others have already run and have a status of DONE and EGuide sessions are in status of RUN as expected</a:t>
            </a:r>
            <a:endParaRPr lang="en-US"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985071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p:spPr>
      </p:sp>
      <p:sp>
        <p:nvSpPr>
          <p:cNvPr id="3" name="Notes Placeholder 2"/>
          <p:cNvSpPr>
            <a:spLocks noGrp="1"/>
          </p:cNvSpPr>
          <p:nvPr>
            <p:ph type="body" idx="1"/>
          </p:nvPr>
        </p:nvSpPr>
        <p:spPr/>
        <p:txBody>
          <a:bodyPr/>
          <a:lstStyle/>
          <a:p>
            <a:pPr marL="0" marR="0" indent="0" algn="l" defTabSz="182880" rtl="0" eaLnBrk="1" fontAlgn="auto" latinLnBrk="0" hangingPunct="1">
              <a:lnSpc>
                <a:spcPct val="100000"/>
              </a:lnSpc>
              <a:spcBef>
                <a:spcPts val="0"/>
              </a:spcBef>
              <a:spcAft>
                <a:spcPts val="0"/>
              </a:spcAft>
              <a:buClrTx/>
              <a:buSzTx/>
              <a:buFontTx/>
              <a:buNone/>
              <a:tabLst/>
              <a:defRPr/>
            </a:pPr>
            <a:r>
              <a:rPr lang="en-US" dirty="0"/>
              <a:t>%</a:t>
            </a:r>
            <a:r>
              <a:rPr lang="en-US" dirty="0" err="1"/>
              <a:t>gsstatus</a:t>
            </a:r>
            <a:r>
              <a:rPr lang="en-US" baseline="0" dirty="0"/>
              <a:t> is designed to only show sasgsub jobs submitted not other Grid sessions like EGuide, DI, etc.</a:t>
            </a:r>
          </a:p>
          <a:p>
            <a:pPr marL="0" marR="0" indent="0" algn="l" defTabSz="182880" rtl="0" eaLnBrk="1" fontAlgn="auto" latinLnBrk="0" hangingPunct="1">
              <a:lnSpc>
                <a:spcPct val="100000"/>
              </a:lnSpc>
              <a:spcBef>
                <a:spcPts val="0"/>
              </a:spcBef>
              <a:spcAft>
                <a:spcPts val="0"/>
              </a:spcAft>
              <a:buClrTx/>
              <a:buSzTx/>
              <a:buFontTx/>
              <a:buNone/>
              <a:tabLst/>
              <a:defRPr/>
            </a:pPr>
            <a:r>
              <a:rPr lang="en-US" baseline="0" dirty="0"/>
              <a:t>Show status for a specific </a:t>
            </a:r>
            <a:r>
              <a:rPr lang="en-US" baseline="0" dirty="0" err="1"/>
              <a:t>jobid</a:t>
            </a:r>
            <a:r>
              <a:rPr lang="en-US" baseline="0" dirty="0"/>
              <a:t> or “all” for all </a:t>
            </a:r>
            <a:r>
              <a:rPr lang="en-US" baseline="0" dirty="0" err="1"/>
              <a:t>gsub</a:t>
            </a:r>
            <a:r>
              <a:rPr lang="en-US" baseline="0" dirty="0"/>
              <a:t> jobs.  “all” is the default if you just submit %</a:t>
            </a:r>
            <a:r>
              <a:rPr lang="en-US" baseline="0" dirty="0" err="1"/>
              <a:t>gsstatus</a:t>
            </a:r>
            <a:r>
              <a:rPr lang="en-US" baseline="0" dirty="0"/>
              <a:t> </a:t>
            </a:r>
            <a:endParaRPr lang="en-US" dirty="0"/>
          </a:p>
          <a:p>
            <a:endParaRPr lang="en-US"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25411372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AS -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userDrawn="1"/>
        </p:nvGrpSpPr>
        <p:grpSpPr>
          <a:xfrm>
            <a:off x="8017883" y="4527567"/>
            <a:ext cx="844014" cy="449260"/>
            <a:chOff x="7048500" y="4889500"/>
            <a:chExt cx="1622426" cy="863600"/>
          </a:xfrm>
        </p:grpSpPr>
        <p:sp>
          <p:nvSpPr>
            <p:cNvPr id="11" name="Freeform 6"/>
            <p:cNvSpPr>
              <a:spLocks/>
            </p:cNvSpPr>
            <p:nvPr userDrawn="1"/>
          </p:nvSpPr>
          <p:spPr bwMode="auto">
            <a:xfrm>
              <a:off x="7089775" y="5645150"/>
              <a:ext cx="87313" cy="100013"/>
            </a:xfrm>
            <a:custGeom>
              <a:avLst/>
              <a:gdLst>
                <a:gd name="T0" fmla="*/ 0 w 218"/>
                <a:gd name="T1" fmla="*/ 0 h 249"/>
                <a:gd name="T2" fmla="*/ 218 w 218"/>
                <a:gd name="T3" fmla="*/ 0 h 249"/>
                <a:gd name="T4" fmla="*/ 218 w 218"/>
                <a:gd name="T5" fmla="*/ 63 h 249"/>
                <a:gd name="T6" fmla="*/ 147 w 218"/>
                <a:gd name="T7" fmla="*/ 63 h 249"/>
                <a:gd name="T8" fmla="*/ 147 w 218"/>
                <a:gd name="T9" fmla="*/ 249 h 249"/>
                <a:gd name="T10" fmla="*/ 71 w 218"/>
                <a:gd name="T11" fmla="*/ 249 h 249"/>
                <a:gd name="T12" fmla="*/ 71 w 218"/>
                <a:gd name="T13" fmla="*/ 63 h 249"/>
                <a:gd name="T14" fmla="*/ 0 w 218"/>
                <a:gd name="T15" fmla="*/ 63 h 249"/>
                <a:gd name="T16" fmla="*/ 0 w 218"/>
                <a:gd name="T1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249">
                  <a:moveTo>
                    <a:pt x="0" y="0"/>
                  </a:moveTo>
                  <a:lnTo>
                    <a:pt x="218" y="0"/>
                  </a:lnTo>
                  <a:lnTo>
                    <a:pt x="218" y="63"/>
                  </a:lnTo>
                  <a:lnTo>
                    <a:pt x="147" y="63"/>
                  </a:lnTo>
                  <a:lnTo>
                    <a:pt x="147" y="249"/>
                  </a:lnTo>
                  <a:lnTo>
                    <a:pt x="71" y="249"/>
                  </a:lnTo>
                  <a:lnTo>
                    <a:pt x="71" y="63"/>
                  </a:lnTo>
                  <a:lnTo>
                    <a:pt x="0" y="6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7185025" y="5645150"/>
              <a:ext cx="88900" cy="100013"/>
            </a:xfrm>
            <a:custGeom>
              <a:avLst/>
              <a:gdLst>
                <a:gd name="T0" fmla="*/ 0 w 227"/>
                <a:gd name="T1" fmla="*/ 0 h 249"/>
                <a:gd name="T2" fmla="*/ 77 w 227"/>
                <a:gd name="T3" fmla="*/ 0 h 249"/>
                <a:gd name="T4" fmla="*/ 77 w 227"/>
                <a:gd name="T5" fmla="*/ 86 h 249"/>
                <a:gd name="T6" fmla="*/ 149 w 227"/>
                <a:gd name="T7" fmla="*/ 86 h 249"/>
                <a:gd name="T8" fmla="*/ 149 w 227"/>
                <a:gd name="T9" fmla="*/ 0 h 249"/>
                <a:gd name="T10" fmla="*/ 227 w 227"/>
                <a:gd name="T11" fmla="*/ 0 h 249"/>
                <a:gd name="T12" fmla="*/ 227 w 227"/>
                <a:gd name="T13" fmla="*/ 249 h 249"/>
                <a:gd name="T14" fmla="*/ 149 w 227"/>
                <a:gd name="T15" fmla="*/ 249 h 249"/>
                <a:gd name="T16" fmla="*/ 149 w 227"/>
                <a:gd name="T17" fmla="*/ 150 h 249"/>
                <a:gd name="T18" fmla="*/ 77 w 227"/>
                <a:gd name="T19" fmla="*/ 150 h 249"/>
                <a:gd name="T20" fmla="*/ 77 w 227"/>
                <a:gd name="T21" fmla="*/ 249 h 249"/>
                <a:gd name="T22" fmla="*/ 0 w 227"/>
                <a:gd name="T23" fmla="*/ 249 h 249"/>
                <a:gd name="T24" fmla="*/ 0 w 227"/>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249">
                  <a:moveTo>
                    <a:pt x="0" y="0"/>
                  </a:moveTo>
                  <a:lnTo>
                    <a:pt x="77" y="0"/>
                  </a:lnTo>
                  <a:lnTo>
                    <a:pt x="77" y="86"/>
                  </a:lnTo>
                  <a:lnTo>
                    <a:pt x="149" y="86"/>
                  </a:lnTo>
                  <a:lnTo>
                    <a:pt x="149" y="0"/>
                  </a:lnTo>
                  <a:lnTo>
                    <a:pt x="227" y="0"/>
                  </a:lnTo>
                  <a:lnTo>
                    <a:pt x="227" y="249"/>
                  </a:lnTo>
                  <a:lnTo>
                    <a:pt x="149" y="249"/>
                  </a:lnTo>
                  <a:lnTo>
                    <a:pt x="149" y="150"/>
                  </a:lnTo>
                  <a:lnTo>
                    <a:pt x="77" y="150"/>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285038" y="5645150"/>
              <a:ext cx="82550" cy="100013"/>
            </a:xfrm>
            <a:custGeom>
              <a:avLst/>
              <a:gdLst>
                <a:gd name="T0" fmla="*/ 0 w 212"/>
                <a:gd name="T1" fmla="*/ 0 h 249"/>
                <a:gd name="T2" fmla="*/ 208 w 212"/>
                <a:gd name="T3" fmla="*/ 0 h 249"/>
                <a:gd name="T4" fmla="*/ 208 w 212"/>
                <a:gd name="T5" fmla="*/ 63 h 249"/>
                <a:gd name="T6" fmla="*/ 78 w 212"/>
                <a:gd name="T7" fmla="*/ 63 h 249"/>
                <a:gd name="T8" fmla="*/ 78 w 212"/>
                <a:gd name="T9" fmla="*/ 94 h 249"/>
                <a:gd name="T10" fmla="*/ 196 w 212"/>
                <a:gd name="T11" fmla="*/ 94 h 249"/>
                <a:gd name="T12" fmla="*/ 196 w 212"/>
                <a:gd name="T13" fmla="*/ 154 h 249"/>
                <a:gd name="T14" fmla="*/ 78 w 212"/>
                <a:gd name="T15" fmla="*/ 154 h 249"/>
                <a:gd name="T16" fmla="*/ 78 w 212"/>
                <a:gd name="T17" fmla="*/ 185 h 249"/>
                <a:gd name="T18" fmla="*/ 212 w 212"/>
                <a:gd name="T19" fmla="*/ 185 h 249"/>
                <a:gd name="T20" fmla="*/ 212 w 212"/>
                <a:gd name="T21" fmla="*/ 249 h 249"/>
                <a:gd name="T22" fmla="*/ 0 w 212"/>
                <a:gd name="T23" fmla="*/ 249 h 249"/>
                <a:gd name="T24" fmla="*/ 0 w 212"/>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2" h="249">
                  <a:moveTo>
                    <a:pt x="0" y="0"/>
                  </a:moveTo>
                  <a:lnTo>
                    <a:pt x="208" y="0"/>
                  </a:lnTo>
                  <a:lnTo>
                    <a:pt x="208" y="63"/>
                  </a:lnTo>
                  <a:lnTo>
                    <a:pt x="78" y="63"/>
                  </a:lnTo>
                  <a:lnTo>
                    <a:pt x="78" y="94"/>
                  </a:lnTo>
                  <a:lnTo>
                    <a:pt x="196" y="94"/>
                  </a:lnTo>
                  <a:lnTo>
                    <a:pt x="196" y="154"/>
                  </a:lnTo>
                  <a:lnTo>
                    <a:pt x="78" y="154"/>
                  </a:lnTo>
                  <a:lnTo>
                    <a:pt x="78" y="185"/>
                  </a:lnTo>
                  <a:lnTo>
                    <a:pt x="212" y="185"/>
                  </a:lnTo>
                  <a:lnTo>
                    <a:pt x="212"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noEditPoints="1"/>
            </p:cNvSpPr>
            <p:nvPr userDrawn="1"/>
          </p:nvSpPr>
          <p:spPr bwMode="auto">
            <a:xfrm>
              <a:off x="7426325" y="5645150"/>
              <a:ext cx="87313" cy="100013"/>
            </a:xfrm>
            <a:custGeom>
              <a:avLst/>
              <a:gdLst>
                <a:gd name="T0" fmla="*/ 77 w 221"/>
                <a:gd name="T1" fmla="*/ 63 h 249"/>
                <a:gd name="T2" fmla="*/ 77 w 221"/>
                <a:gd name="T3" fmla="*/ 114 h 249"/>
                <a:gd name="T4" fmla="*/ 107 w 221"/>
                <a:gd name="T5" fmla="*/ 114 h 249"/>
                <a:gd name="T6" fmla="*/ 117 w 221"/>
                <a:gd name="T7" fmla="*/ 114 h 249"/>
                <a:gd name="T8" fmla="*/ 126 w 221"/>
                <a:gd name="T9" fmla="*/ 113 h 249"/>
                <a:gd name="T10" fmla="*/ 135 w 221"/>
                <a:gd name="T11" fmla="*/ 111 h 249"/>
                <a:gd name="T12" fmla="*/ 142 w 221"/>
                <a:gd name="T13" fmla="*/ 106 h 249"/>
                <a:gd name="T14" fmla="*/ 146 w 221"/>
                <a:gd name="T15" fmla="*/ 98 h 249"/>
                <a:gd name="T16" fmla="*/ 148 w 221"/>
                <a:gd name="T17" fmla="*/ 87 h 249"/>
                <a:gd name="T18" fmla="*/ 146 w 221"/>
                <a:gd name="T19" fmla="*/ 76 h 249"/>
                <a:gd name="T20" fmla="*/ 141 w 221"/>
                <a:gd name="T21" fmla="*/ 69 h 249"/>
                <a:gd name="T22" fmla="*/ 132 w 221"/>
                <a:gd name="T23" fmla="*/ 66 h 249"/>
                <a:gd name="T24" fmla="*/ 122 w 221"/>
                <a:gd name="T25" fmla="*/ 63 h 249"/>
                <a:gd name="T26" fmla="*/ 111 w 221"/>
                <a:gd name="T27" fmla="*/ 63 h 249"/>
                <a:gd name="T28" fmla="*/ 77 w 221"/>
                <a:gd name="T29" fmla="*/ 63 h 249"/>
                <a:gd name="T30" fmla="*/ 0 w 221"/>
                <a:gd name="T31" fmla="*/ 0 h 249"/>
                <a:gd name="T32" fmla="*/ 128 w 221"/>
                <a:gd name="T33" fmla="*/ 0 h 249"/>
                <a:gd name="T34" fmla="*/ 152 w 221"/>
                <a:gd name="T35" fmla="*/ 1 h 249"/>
                <a:gd name="T36" fmla="*/ 172 w 221"/>
                <a:gd name="T37" fmla="*/ 7 h 249"/>
                <a:gd name="T38" fmla="*/ 188 w 221"/>
                <a:gd name="T39" fmla="*/ 17 h 249"/>
                <a:gd name="T40" fmla="*/ 201 w 221"/>
                <a:gd name="T41" fmla="*/ 28 h 249"/>
                <a:gd name="T42" fmla="*/ 209 w 221"/>
                <a:gd name="T43" fmla="*/ 42 h 249"/>
                <a:gd name="T44" fmla="*/ 216 w 221"/>
                <a:gd name="T45" fmla="*/ 56 h 249"/>
                <a:gd name="T46" fmla="*/ 219 w 221"/>
                <a:gd name="T47" fmla="*/ 71 h 249"/>
                <a:gd name="T48" fmla="*/ 221 w 221"/>
                <a:gd name="T49" fmla="*/ 84 h 249"/>
                <a:gd name="T50" fmla="*/ 218 w 221"/>
                <a:gd name="T51" fmla="*/ 108 h 249"/>
                <a:gd name="T52" fmla="*/ 212 w 221"/>
                <a:gd name="T53" fmla="*/ 129 h 249"/>
                <a:gd name="T54" fmla="*/ 201 w 221"/>
                <a:gd name="T55" fmla="*/ 145 h 249"/>
                <a:gd name="T56" fmla="*/ 186 w 221"/>
                <a:gd name="T57" fmla="*/ 158 h 249"/>
                <a:gd name="T58" fmla="*/ 167 w 221"/>
                <a:gd name="T59" fmla="*/ 167 h 249"/>
                <a:gd name="T60" fmla="*/ 146 w 221"/>
                <a:gd name="T61" fmla="*/ 172 h 249"/>
                <a:gd name="T62" fmla="*/ 122 w 221"/>
                <a:gd name="T63" fmla="*/ 174 h 249"/>
                <a:gd name="T64" fmla="*/ 77 w 221"/>
                <a:gd name="T65" fmla="*/ 174 h 249"/>
                <a:gd name="T66" fmla="*/ 77 w 221"/>
                <a:gd name="T67" fmla="*/ 249 h 249"/>
                <a:gd name="T68" fmla="*/ 0 w 221"/>
                <a:gd name="T69" fmla="*/ 249 h 249"/>
                <a:gd name="T70" fmla="*/ 0 w 221"/>
                <a:gd name="T71"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1" h="249">
                  <a:moveTo>
                    <a:pt x="77" y="63"/>
                  </a:moveTo>
                  <a:lnTo>
                    <a:pt x="77" y="114"/>
                  </a:lnTo>
                  <a:lnTo>
                    <a:pt x="107" y="114"/>
                  </a:lnTo>
                  <a:lnTo>
                    <a:pt x="117" y="114"/>
                  </a:lnTo>
                  <a:lnTo>
                    <a:pt x="126" y="113"/>
                  </a:lnTo>
                  <a:lnTo>
                    <a:pt x="135" y="111"/>
                  </a:lnTo>
                  <a:lnTo>
                    <a:pt x="142" y="106"/>
                  </a:lnTo>
                  <a:lnTo>
                    <a:pt x="146" y="98"/>
                  </a:lnTo>
                  <a:lnTo>
                    <a:pt x="148" y="87"/>
                  </a:lnTo>
                  <a:lnTo>
                    <a:pt x="146" y="76"/>
                  </a:lnTo>
                  <a:lnTo>
                    <a:pt x="141" y="69"/>
                  </a:lnTo>
                  <a:lnTo>
                    <a:pt x="132" y="66"/>
                  </a:lnTo>
                  <a:lnTo>
                    <a:pt x="122" y="63"/>
                  </a:lnTo>
                  <a:lnTo>
                    <a:pt x="111" y="63"/>
                  </a:lnTo>
                  <a:lnTo>
                    <a:pt x="77" y="63"/>
                  </a:lnTo>
                  <a:close/>
                  <a:moveTo>
                    <a:pt x="0" y="0"/>
                  </a:moveTo>
                  <a:lnTo>
                    <a:pt x="128" y="0"/>
                  </a:lnTo>
                  <a:lnTo>
                    <a:pt x="152" y="1"/>
                  </a:lnTo>
                  <a:lnTo>
                    <a:pt x="172" y="7"/>
                  </a:lnTo>
                  <a:lnTo>
                    <a:pt x="188" y="17"/>
                  </a:lnTo>
                  <a:lnTo>
                    <a:pt x="201" y="28"/>
                  </a:lnTo>
                  <a:lnTo>
                    <a:pt x="209" y="42"/>
                  </a:lnTo>
                  <a:lnTo>
                    <a:pt x="216" y="56"/>
                  </a:lnTo>
                  <a:lnTo>
                    <a:pt x="219" y="71"/>
                  </a:lnTo>
                  <a:lnTo>
                    <a:pt x="221" y="84"/>
                  </a:lnTo>
                  <a:lnTo>
                    <a:pt x="218" y="108"/>
                  </a:lnTo>
                  <a:lnTo>
                    <a:pt x="212" y="129"/>
                  </a:lnTo>
                  <a:lnTo>
                    <a:pt x="201" y="145"/>
                  </a:lnTo>
                  <a:lnTo>
                    <a:pt x="186" y="158"/>
                  </a:lnTo>
                  <a:lnTo>
                    <a:pt x="167" y="167"/>
                  </a:lnTo>
                  <a:lnTo>
                    <a:pt x="146" y="172"/>
                  </a:lnTo>
                  <a:lnTo>
                    <a:pt x="122" y="174"/>
                  </a:lnTo>
                  <a:lnTo>
                    <a:pt x="77" y="174"/>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noEditPoints="1"/>
            </p:cNvSpPr>
            <p:nvPr userDrawn="1"/>
          </p:nvSpPr>
          <p:spPr bwMode="auto">
            <a:xfrm>
              <a:off x="7516813" y="5643563"/>
              <a:ext cx="100013" cy="103188"/>
            </a:xfrm>
            <a:custGeom>
              <a:avLst/>
              <a:gdLst>
                <a:gd name="T0" fmla="*/ 126 w 253"/>
                <a:gd name="T1" fmla="*/ 63 h 262"/>
                <a:gd name="T2" fmla="*/ 117 w 253"/>
                <a:gd name="T3" fmla="*/ 64 h 262"/>
                <a:gd name="T4" fmla="*/ 108 w 253"/>
                <a:gd name="T5" fmla="*/ 66 h 262"/>
                <a:gd name="T6" fmla="*/ 98 w 253"/>
                <a:gd name="T7" fmla="*/ 71 h 262"/>
                <a:gd name="T8" fmla="*/ 90 w 253"/>
                <a:gd name="T9" fmla="*/ 80 h 262"/>
                <a:gd name="T10" fmla="*/ 84 w 253"/>
                <a:gd name="T11" fmla="*/ 93 h 262"/>
                <a:gd name="T12" fmla="*/ 79 w 253"/>
                <a:gd name="T13" fmla="*/ 110 h 262"/>
                <a:gd name="T14" fmla="*/ 76 w 253"/>
                <a:gd name="T15" fmla="*/ 131 h 262"/>
                <a:gd name="T16" fmla="*/ 79 w 253"/>
                <a:gd name="T17" fmla="*/ 152 h 262"/>
                <a:gd name="T18" fmla="*/ 84 w 253"/>
                <a:gd name="T19" fmla="*/ 169 h 262"/>
                <a:gd name="T20" fmla="*/ 90 w 253"/>
                <a:gd name="T21" fmla="*/ 181 h 262"/>
                <a:gd name="T22" fmla="*/ 98 w 253"/>
                <a:gd name="T23" fmla="*/ 191 h 262"/>
                <a:gd name="T24" fmla="*/ 108 w 253"/>
                <a:gd name="T25" fmla="*/ 196 h 262"/>
                <a:gd name="T26" fmla="*/ 117 w 253"/>
                <a:gd name="T27" fmla="*/ 199 h 262"/>
                <a:gd name="T28" fmla="*/ 126 w 253"/>
                <a:gd name="T29" fmla="*/ 200 h 262"/>
                <a:gd name="T30" fmla="*/ 136 w 253"/>
                <a:gd name="T31" fmla="*/ 199 h 262"/>
                <a:gd name="T32" fmla="*/ 144 w 253"/>
                <a:gd name="T33" fmla="*/ 196 h 262"/>
                <a:gd name="T34" fmla="*/ 154 w 253"/>
                <a:gd name="T35" fmla="*/ 191 h 262"/>
                <a:gd name="T36" fmla="*/ 163 w 253"/>
                <a:gd name="T37" fmla="*/ 181 h 262"/>
                <a:gd name="T38" fmla="*/ 169 w 253"/>
                <a:gd name="T39" fmla="*/ 169 h 262"/>
                <a:gd name="T40" fmla="*/ 174 w 253"/>
                <a:gd name="T41" fmla="*/ 152 h 262"/>
                <a:gd name="T42" fmla="*/ 176 w 253"/>
                <a:gd name="T43" fmla="*/ 131 h 262"/>
                <a:gd name="T44" fmla="*/ 174 w 253"/>
                <a:gd name="T45" fmla="*/ 110 h 262"/>
                <a:gd name="T46" fmla="*/ 169 w 253"/>
                <a:gd name="T47" fmla="*/ 93 h 262"/>
                <a:gd name="T48" fmla="*/ 163 w 253"/>
                <a:gd name="T49" fmla="*/ 80 h 262"/>
                <a:gd name="T50" fmla="*/ 154 w 253"/>
                <a:gd name="T51" fmla="*/ 71 h 262"/>
                <a:gd name="T52" fmla="*/ 144 w 253"/>
                <a:gd name="T53" fmla="*/ 66 h 262"/>
                <a:gd name="T54" fmla="*/ 136 w 253"/>
                <a:gd name="T55" fmla="*/ 64 h 262"/>
                <a:gd name="T56" fmla="*/ 126 w 253"/>
                <a:gd name="T57" fmla="*/ 63 h 262"/>
                <a:gd name="T58" fmla="*/ 126 w 253"/>
                <a:gd name="T59" fmla="*/ 0 h 262"/>
                <a:gd name="T60" fmla="*/ 157 w 253"/>
                <a:gd name="T61" fmla="*/ 3 h 262"/>
                <a:gd name="T62" fmla="*/ 184 w 253"/>
                <a:gd name="T63" fmla="*/ 13 h 262"/>
                <a:gd name="T64" fmla="*/ 208 w 253"/>
                <a:gd name="T65" fmla="*/ 28 h 262"/>
                <a:gd name="T66" fmla="*/ 227 w 253"/>
                <a:gd name="T67" fmla="*/ 48 h 262"/>
                <a:gd name="T68" fmla="*/ 241 w 253"/>
                <a:gd name="T69" fmla="*/ 71 h 262"/>
                <a:gd name="T70" fmla="*/ 250 w 253"/>
                <a:gd name="T71" fmla="*/ 100 h 262"/>
                <a:gd name="T72" fmla="*/ 253 w 253"/>
                <a:gd name="T73" fmla="*/ 131 h 262"/>
                <a:gd name="T74" fmla="*/ 250 w 253"/>
                <a:gd name="T75" fmla="*/ 162 h 262"/>
                <a:gd name="T76" fmla="*/ 241 w 253"/>
                <a:gd name="T77" fmla="*/ 191 h 262"/>
                <a:gd name="T78" fmla="*/ 227 w 253"/>
                <a:gd name="T79" fmla="*/ 215 h 262"/>
                <a:gd name="T80" fmla="*/ 208 w 253"/>
                <a:gd name="T81" fmla="*/ 235 h 262"/>
                <a:gd name="T82" fmla="*/ 184 w 253"/>
                <a:gd name="T83" fmla="*/ 250 h 262"/>
                <a:gd name="T84" fmla="*/ 157 w 253"/>
                <a:gd name="T85" fmla="*/ 260 h 262"/>
                <a:gd name="T86" fmla="*/ 126 w 253"/>
                <a:gd name="T87" fmla="*/ 262 h 262"/>
                <a:gd name="T88" fmla="*/ 96 w 253"/>
                <a:gd name="T89" fmla="*/ 260 h 262"/>
                <a:gd name="T90" fmla="*/ 69 w 253"/>
                <a:gd name="T91" fmla="*/ 250 h 262"/>
                <a:gd name="T92" fmla="*/ 45 w 253"/>
                <a:gd name="T93" fmla="*/ 235 h 262"/>
                <a:gd name="T94" fmla="*/ 25 w 253"/>
                <a:gd name="T95" fmla="*/ 215 h 262"/>
                <a:gd name="T96" fmla="*/ 11 w 253"/>
                <a:gd name="T97" fmla="*/ 191 h 262"/>
                <a:gd name="T98" fmla="*/ 3 w 253"/>
                <a:gd name="T99" fmla="*/ 162 h 262"/>
                <a:gd name="T100" fmla="*/ 0 w 253"/>
                <a:gd name="T101" fmla="*/ 131 h 262"/>
                <a:gd name="T102" fmla="*/ 3 w 253"/>
                <a:gd name="T103" fmla="*/ 100 h 262"/>
                <a:gd name="T104" fmla="*/ 11 w 253"/>
                <a:gd name="T105" fmla="*/ 71 h 262"/>
                <a:gd name="T106" fmla="*/ 25 w 253"/>
                <a:gd name="T107" fmla="*/ 48 h 262"/>
                <a:gd name="T108" fmla="*/ 45 w 253"/>
                <a:gd name="T109" fmla="*/ 28 h 262"/>
                <a:gd name="T110" fmla="*/ 69 w 253"/>
                <a:gd name="T111" fmla="*/ 13 h 262"/>
                <a:gd name="T112" fmla="*/ 96 w 253"/>
                <a:gd name="T113" fmla="*/ 3 h 262"/>
                <a:gd name="T114" fmla="*/ 126 w 253"/>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3" h="262">
                  <a:moveTo>
                    <a:pt x="126" y="63"/>
                  </a:moveTo>
                  <a:lnTo>
                    <a:pt x="117" y="64"/>
                  </a:lnTo>
                  <a:lnTo>
                    <a:pt x="108" y="66"/>
                  </a:lnTo>
                  <a:lnTo>
                    <a:pt x="98" y="71"/>
                  </a:lnTo>
                  <a:lnTo>
                    <a:pt x="90" y="80"/>
                  </a:lnTo>
                  <a:lnTo>
                    <a:pt x="84" y="93"/>
                  </a:lnTo>
                  <a:lnTo>
                    <a:pt x="79" y="110"/>
                  </a:lnTo>
                  <a:lnTo>
                    <a:pt x="76" y="131"/>
                  </a:lnTo>
                  <a:lnTo>
                    <a:pt x="79" y="152"/>
                  </a:lnTo>
                  <a:lnTo>
                    <a:pt x="84" y="169"/>
                  </a:lnTo>
                  <a:lnTo>
                    <a:pt x="90" y="181"/>
                  </a:lnTo>
                  <a:lnTo>
                    <a:pt x="98" y="191"/>
                  </a:lnTo>
                  <a:lnTo>
                    <a:pt x="108" y="196"/>
                  </a:lnTo>
                  <a:lnTo>
                    <a:pt x="117" y="199"/>
                  </a:lnTo>
                  <a:lnTo>
                    <a:pt x="126" y="200"/>
                  </a:lnTo>
                  <a:lnTo>
                    <a:pt x="136" y="199"/>
                  </a:lnTo>
                  <a:lnTo>
                    <a:pt x="144" y="196"/>
                  </a:lnTo>
                  <a:lnTo>
                    <a:pt x="154" y="191"/>
                  </a:lnTo>
                  <a:lnTo>
                    <a:pt x="163" y="181"/>
                  </a:lnTo>
                  <a:lnTo>
                    <a:pt x="169" y="169"/>
                  </a:lnTo>
                  <a:lnTo>
                    <a:pt x="174" y="152"/>
                  </a:lnTo>
                  <a:lnTo>
                    <a:pt x="176" y="131"/>
                  </a:lnTo>
                  <a:lnTo>
                    <a:pt x="174" y="110"/>
                  </a:lnTo>
                  <a:lnTo>
                    <a:pt x="169" y="93"/>
                  </a:lnTo>
                  <a:lnTo>
                    <a:pt x="163" y="80"/>
                  </a:lnTo>
                  <a:lnTo>
                    <a:pt x="154" y="71"/>
                  </a:lnTo>
                  <a:lnTo>
                    <a:pt x="144" y="66"/>
                  </a:lnTo>
                  <a:lnTo>
                    <a:pt x="136" y="64"/>
                  </a:lnTo>
                  <a:lnTo>
                    <a:pt x="126" y="63"/>
                  </a:lnTo>
                  <a:close/>
                  <a:moveTo>
                    <a:pt x="126" y="0"/>
                  </a:moveTo>
                  <a:lnTo>
                    <a:pt x="157" y="3"/>
                  </a:lnTo>
                  <a:lnTo>
                    <a:pt x="184" y="13"/>
                  </a:lnTo>
                  <a:lnTo>
                    <a:pt x="208" y="28"/>
                  </a:lnTo>
                  <a:lnTo>
                    <a:pt x="227" y="48"/>
                  </a:lnTo>
                  <a:lnTo>
                    <a:pt x="241" y="71"/>
                  </a:lnTo>
                  <a:lnTo>
                    <a:pt x="250" y="100"/>
                  </a:lnTo>
                  <a:lnTo>
                    <a:pt x="253" y="131"/>
                  </a:lnTo>
                  <a:lnTo>
                    <a:pt x="250" y="162"/>
                  </a:lnTo>
                  <a:lnTo>
                    <a:pt x="241" y="191"/>
                  </a:lnTo>
                  <a:lnTo>
                    <a:pt x="227" y="215"/>
                  </a:lnTo>
                  <a:lnTo>
                    <a:pt x="208" y="235"/>
                  </a:lnTo>
                  <a:lnTo>
                    <a:pt x="184" y="250"/>
                  </a:lnTo>
                  <a:lnTo>
                    <a:pt x="157" y="260"/>
                  </a:lnTo>
                  <a:lnTo>
                    <a:pt x="126" y="262"/>
                  </a:lnTo>
                  <a:lnTo>
                    <a:pt x="96" y="260"/>
                  </a:lnTo>
                  <a:lnTo>
                    <a:pt x="69" y="250"/>
                  </a:lnTo>
                  <a:lnTo>
                    <a:pt x="45" y="235"/>
                  </a:lnTo>
                  <a:lnTo>
                    <a:pt x="25" y="215"/>
                  </a:lnTo>
                  <a:lnTo>
                    <a:pt x="11" y="191"/>
                  </a:lnTo>
                  <a:lnTo>
                    <a:pt x="3" y="162"/>
                  </a:lnTo>
                  <a:lnTo>
                    <a:pt x="0" y="131"/>
                  </a:lnTo>
                  <a:lnTo>
                    <a:pt x="3" y="100"/>
                  </a:lnTo>
                  <a:lnTo>
                    <a:pt x="11" y="71"/>
                  </a:lnTo>
                  <a:lnTo>
                    <a:pt x="25" y="48"/>
                  </a:lnTo>
                  <a:lnTo>
                    <a:pt x="45" y="28"/>
                  </a:lnTo>
                  <a:lnTo>
                    <a:pt x="69" y="13"/>
                  </a:lnTo>
                  <a:lnTo>
                    <a:pt x="96" y="3"/>
                  </a:lnTo>
                  <a:lnTo>
                    <a:pt x="12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userDrawn="1"/>
          </p:nvSpPr>
          <p:spPr bwMode="auto">
            <a:xfrm>
              <a:off x="7612063" y="5645150"/>
              <a:ext cx="136525" cy="100013"/>
            </a:xfrm>
            <a:custGeom>
              <a:avLst/>
              <a:gdLst>
                <a:gd name="T0" fmla="*/ 0 w 342"/>
                <a:gd name="T1" fmla="*/ 0 h 249"/>
                <a:gd name="T2" fmla="*/ 76 w 342"/>
                <a:gd name="T3" fmla="*/ 0 h 249"/>
                <a:gd name="T4" fmla="*/ 107 w 342"/>
                <a:gd name="T5" fmla="*/ 154 h 249"/>
                <a:gd name="T6" fmla="*/ 107 w 342"/>
                <a:gd name="T7" fmla="*/ 154 h 249"/>
                <a:gd name="T8" fmla="*/ 137 w 342"/>
                <a:gd name="T9" fmla="*/ 0 h 249"/>
                <a:gd name="T10" fmla="*/ 205 w 342"/>
                <a:gd name="T11" fmla="*/ 0 h 249"/>
                <a:gd name="T12" fmla="*/ 235 w 342"/>
                <a:gd name="T13" fmla="*/ 155 h 249"/>
                <a:gd name="T14" fmla="*/ 235 w 342"/>
                <a:gd name="T15" fmla="*/ 155 h 249"/>
                <a:gd name="T16" fmla="*/ 266 w 342"/>
                <a:gd name="T17" fmla="*/ 0 h 249"/>
                <a:gd name="T18" fmla="*/ 342 w 342"/>
                <a:gd name="T19" fmla="*/ 0 h 249"/>
                <a:gd name="T20" fmla="*/ 273 w 342"/>
                <a:gd name="T21" fmla="*/ 249 h 249"/>
                <a:gd name="T22" fmla="*/ 198 w 342"/>
                <a:gd name="T23" fmla="*/ 249 h 249"/>
                <a:gd name="T24" fmla="*/ 171 w 342"/>
                <a:gd name="T25" fmla="*/ 97 h 249"/>
                <a:gd name="T26" fmla="*/ 171 w 342"/>
                <a:gd name="T27" fmla="*/ 97 h 249"/>
                <a:gd name="T28" fmla="*/ 144 w 342"/>
                <a:gd name="T29" fmla="*/ 249 h 249"/>
                <a:gd name="T30" fmla="*/ 69 w 342"/>
                <a:gd name="T31" fmla="*/ 249 h 249"/>
                <a:gd name="T32" fmla="*/ 0 w 342"/>
                <a:gd name="T3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249">
                  <a:moveTo>
                    <a:pt x="0" y="0"/>
                  </a:moveTo>
                  <a:lnTo>
                    <a:pt x="76" y="0"/>
                  </a:lnTo>
                  <a:lnTo>
                    <a:pt x="107" y="154"/>
                  </a:lnTo>
                  <a:lnTo>
                    <a:pt x="107" y="154"/>
                  </a:lnTo>
                  <a:lnTo>
                    <a:pt x="137" y="0"/>
                  </a:lnTo>
                  <a:lnTo>
                    <a:pt x="205" y="0"/>
                  </a:lnTo>
                  <a:lnTo>
                    <a:pt x="235" y="155"/>
                  </a:lnTo>
                  <a:lnTo>
                    <a:pt x="235" y="155"/>
                  </a:lnTo>
                  <a:lnTo>
                    <a:pt x="266" y="0"/>
                  </a:lnTo>
                  <a:lnTo>
                    <a:pt x="342" y="0"/>
                  </a:lnTo>
                  <a:lnTo>
                    <a:pt x="273" y="249"/>
                  </a:lnTo>
                  <a:lnTo>
                    <a:pt x="198" y="249"/>
                  </a:lnTo>
                  <a:lnTo>
                    <a:pt x="171" y="97"/>
                  </a:lnTo>
                  <a:lnTo>
                    <a:pt x="171" y="97"/>
                  </a:lnTo>
                  <a:lnTo>
                    <a:pt x="144" y="249"/>
                  </a:lnTo>
                  <a:lnTo>
                    <a:pt x="69"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userDrawn="1"/>
          </p:nvSpPr>
          <p:spPr bwMode="auto">
            <a:xfrm>
              <a:off x="7751763" y="5645150"/>
              <a:ext cx="84138" cy="100013"/>
            </a:xfrm>
            <a:custGeom>
              <a:avLst/>
              <a:gdLst>
                <a:gd name="T0" fmla="*/ 0 w 211"/>
                <a:gd name="T1" fmla="*/ 0 h 249"/>
                <a:gd name="T2" fmla="*/ 207 w 211"/>
                <a:gd name="T3" fmla="*/ 0 h 249"/>
                <a:gd name="T4" fmla="*/ 207 w 211"/>
                <a:gd name="T5" fmla="*/ 63 h 249"/>
                <a:gd name="T6" fmla="*/ 78 w 211"/>
                <a:gd name="T7" fmla="*/ 63 h 249"/>
                <a:gd name="T8" fmla="*/ 78 w 211"/>
                <a:gd name="T9" fmla="*/ 94 h 249"/>
                <a:gd name="T10" fmla="*/ 196 w 211"/>
                <a:gd name="T11" fmla="*/ 94 h 249"/>
                <a:gd name="T12" fmla="*/ 196 w 211"/>
                <a:gd name="T13" fmla="*/ 154 h 249"/>
                <a:gd name="T14" fmla="*/ 78 w 211"/>
                <a:gd name="T15" fmla="*/ 154 h 249"/>
                <a:gd name="T16" fmla="*/ 78 w 211"/>
                <a:gd name="T17" fmla="*/ 185 h 249"/>
                <a:gd name="T18" fmla="*/ 211 w 211"/>
                <a:gd name="T19" fmla="*/ 185 h 249"/>
                <a:gd name="T20" fmla="*/ 211 w 211"/>
                <a:gd name="T21" fmla="*/ 249 h 249"/>
                <a:gd name="T22" fmla="*/ 0 w 211"/>
                <a:gd name="T23" fmla="*/ 249 h 249"/>
                <a:gd name="T24" fmla="*/ 0 w 211"/>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1" h="249">
                  <a:moveTo>
                    <a:pt x="0" y="0"/>
                  </a:moveTo>
                  <a:lnTo>
                    <a:pt x="207" y="0"/>
                  </a:lnTo>
                  <a:lnTo>
                    <a:pt x="207" y="63"/>
                  </a:lnTo>
                  <a:lnTo>
                    <a:pt x="78" y="63"/>
                  </a:lnTo>
                  <a:lnTo>
                    <a:pt x="78" y="94"/>
                  </a:lnTo>
                  <a:lnTo>
                    <a:pt x="196" y="94"/>
                  </a:lnTo>
                  <a:lnTo>
                    <a:pt x="196" y="154"/>
                  </a:lnTo>
                  <a:lnTo>
                    <a:pt x="78" y="154"/>
                  </a:lnTo>
                  <a:lnTo>
                    <a:pt x="78" y="185"/>
                  </a:lnTo>
                  <a:lnTo>
                    <a:pt x="211" y="185"/>
                  </a:lnTo>
                  <a:lnTo>
                    <a:pt x="211"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noEditPoints="1"/>
            </p:cNvSpPr>
            <p:nvPr userDrawn="1"/>
          </p:nvSpPr>
          <p:spPr bwMode="auto">
            <a:xfrm>
              <a:off x="7843838" y="5645150"/>
              <a:ext cx="93663" cy="100013"/>
            </a:xfrm>
            <a:custGeom>
              <a:avLst/>
              <a:gdLst>
                <a:gd name="T0" fmla="*/ 77 w 235"/>
                <a:gd name="T1" fmla="*/ 58 h 249"/>
                <a:gd name="T2" fmla="*/ 77 w 235"/>
                <a:gd name="T3" fmla="*/ 108 h 249"/>
                <a:gd name="T4" fmla="*/ 117 w 235"/>
                <a:gd name="T5" fmla="*/ 108 h 249"/>
                <a:gd name="T6" fmla="*/ 126 w 235"/>
                <a:gd name="T7" fmla="*/ 108 h 249"/>
                <a:gd name="T8" fmla="*/ 136 w 235"/>
                <a:gd name="T9" fmla="*/ 106 h 249"/>
                <a:gd name="T10" fmla="*/ 143 w 235"/>
                <a:gd name="T11" fmla="*/ 102 h 249"/>
                <a:gd name="T12" fmla="*/ 149 w 235"/>
                <a:gd name="T13" fmla="*/ 94 h 249"/>
                <a:gd name="T14" fmla="*/ 150 w 235"/>
                <a:gd name="T15" fmla="*/ 83 h 249"/>
                <a:gd name="T16" fmla="*/ 149 w 235"/>
                <a:gd name="T17" fmla="*/ 74 h 249"/>
                <a:gd name="T18" fmla="*/ 145 w 235"/>
                <a:gd name="T19" fmla="*/ 68 h 249"/>
                <a:gd name="T20" fmla="*/ 139 w 235"/>
                <a:gd name="T21" fmla="*/ 63 h 249"/>
                <a:gd name="T22" fmla="*/ 128 w 235"/>
                <a:gd name="T23" fmla="*/ 59 h 249"/>
                <a:gd name="T24" fmla="*/ 113 w 235"/>
                <a:gd name="T25" fmla="*/ 58 h 249"/>
                <a:gd name="T26" fmla="*/ 77 w 235"/>
                <a:gd name="T27" fmla="*/ 58 h 249"/>
                <a:gd name="T28" fmla="*/ 0 w 235"/>
                <a:gd name="T29" fmla="*/ 0 h 249"/>
                <a:gd name="T30" fmla="*/ 147 w 235"/>
                <a:gd name="T31" fmla="*/ 0 h 249"/>
                <a:gd name="T32" fmla="*/ 164 w 235"/>
                <a:gd name="T33" fmla="*/ 1 h 249"/>
                <a:gd name="T34" fmla="*/ 182 w 235"/>
                <a:gd name="T35" fmla="*/ 5 h 249"/>
                <a:gd name="T36" fmla="*/ 196 w 235"/>
                <a:gd name="T37" fmla="*/ 12 h 249"/>
                <a:gd name="T38" fmla="*/ 209 w 235"/>
                <a:gd name="T39" fmla="*/ 22 h 249"/>
                <a:gd name="T40" fmla="*/ 219 w 235"/>
                <a:gd name="T41" fmla="*/ 36 h 249"/>
                <a:gd name="T42" fmla="*/ 225 w 235"/>
                <a:gd name="T43" fmla="*/ 52 h 249"/>
                <a:gd name="T44" fmla="*/ 228 w 235"/>
                <a:gd name="T45" fmla="*/ 71 h 249"/>
                <a:gd name="T46" fmla="*/ 226 w 235"/>
                <a:gd name="T47" fmla="*/ 86 h 249"/>
                <a:gd name="T48" fmla="*/ 223 w 235"/>
                <a:gd name="T49" fmla="*/ 101 h 249"/>
                <a:gd name="T50" fmla="*/ 215 w 235"/>
                <a:gd name="T51" fmla="*/ 114 h 249"/>
                <a:gd name="T52" fmla="*/ 204 w 235"/>
                <a:gd name="T53" fmla="*/ 125 h 249"/>
                <a:gd name="T54" fmla="*/ 190 w 235"/>
                <a:gd name="T55" fmla="*/ 133 h 249"/>
                <a:gd name="T56" fmla="*/ 205 w 235"/>
                <a:gd name="T57" fmla="*/ 142 h 249"/>
                <a:gd name="T58" fmla="*/ 215 w 235"/>
                <a:gd name="T59" fmla="*/ 155 h 249"/>
                <a:gd name="T60" fmla="*/ 223 w 235"/>
                <a:gd name="T61" fmla="*/ 174 h 249"/>
                <a:gd name="T62" fmla="*/ 228 w 235"/>
                <a:gd name="T63" fmla="*/ 195 h 249"/>
                <a:gd name="T64" fmla="*/ 228 w 235"/>
                <a:gd name="T65" fmla="*/ 208 h 249"/>
                <a:gd name="T66" fmla="*/ 229 w 235"/>
                <a:gd name="T67" fmla="*/ 223 h 249"/>
                <a:gd name="T68" fmla="*/ 231 w 235"/>
                <a:gd name="T69" fmla="*/ 238 h 249"/>
                <a:gd name="T70" fmla="*/ 235 w 235"/>
                <a:gd name="T71" fmla="*/ 249 h 249"/>
                <a:gd name="T72" fmla="*/ 158 w 235"/>
                <a:gd name="T73" fmla="*/ 249 h 249"/>
                <a:gd name="T74" fmla="*/ 154 w 235"/>
                <a:gd name="T75" fmla="*/ 230 h 249"/>
                <a:gd name="T76" fmla="*/ 152 w 235"/>
                <a:gd name="T77" fmla="*/ 210 h 249"/>
                <a:gd name="T78" fmla="*/ 150 w 235"/>
                <a:gd name="T79" fmla="*/ 199 h 249"/>
                <a:gd name="T80" fmla="*/ 149 w 235"/>
                <a:gd name="T81" fmla="*/ 188 h 249"/>
                <a:gd name="T82" fmla="*/ 145 w 235"/>
                <a:gd name="T83" fmla="*/ 178 h 249"/>
                <a:gd name="T84" fmla="*/ 139 w 235"/>
                <a:gd name="T85" fmla="*/ 169 h 249"/>
                <a:gd name="T86" fmla="*/ 131 w 235"/>
                <a:gd name="T87" fmla="*/ 164 h 249"/>
                <a:gd name="T88" fmla="*/ 118 w 235"/>
                <a:gd name="T89" fmla="*/ 162 h 249"/>
                <a:gd name="T90" fmla="*/ 77 w 235"/>
                <a:gd name="T91" fmla="*/ 162 h 249"/>
                <a:gd name="T92" fmla="*/ 77 w 235"/>
                <a:gd name="T93" fmla="*/ 249 h 249"/>
                <a:gd name="T94" fmla="*/ 0 w 235"/>
                <a:gd name="T95" fmla="*/ 249 h 249"/>
                <a:gd name="T96" fmla="*/ 0 w 235"/>
                <a:gd name="T9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5" h="249">
                  <a:moveTo>
                    <a:pt x="77" y="58"/>
                  </a:moveTo>
                  <a:lnTo>
                    <a:pt x="77" y="108"/>
                  </a:lnTo>
                  <a:lnTo>
                    <a:pt x="117" y="108"/>
                  </a:lnTo>
                  <a:lnTo>
                    <a:pt x="126" y="108"/>
                  </a:lnTo>
                  <a:lnTo>
                    <a:pt x="136" y="106"/>
                  </a:lnTo>
                  <a:lnTo>
                    <a:pt x="143" y="102"/>
                  </a:lnTo>
                  <a:lnTo>
                    <a:pt x="149" y="94"/>
                  </a:lnTo>
                  <a:lnTo>
                    <a:pt x="150" y="83"/>
                  </a:lnTo>
                  <a:lnTo>
                    <a:pt x="149" y="74"/>
                  </a:lnTo>
                  <a:lnTo>
                    <a:pt x="145" y="68"/>
                  </a:lnTo>
                  <a:lnTo>
                    <a:pt x="139" y="63"/>
                  </a:lnTo>
                  <a:lnTo>
                    <a:pt x="128" y="59"/>
                  </a:lnTo>
                  <a:lnTo>
                    <a:pt x="113" y="58"/>
                  </a:lnTo>
                  <a:lnTo>
                    <a:pt x="77" y="58"/>
                  </a:lnTo>
                  <a:close/>
                  <a:moveTo>
                    <a:pt x="0" y="0"/>
                  </a:moveTo>
                  <a:lnTo>
                    <a:pt x="147" y="0"/>
                  </a:lnTo>
                  <a:lnTo>
                    <a:pt x="164" y="1"/>
                  </a:lnTo>
                  <a:lnTo>
                    <a:pt x="182" y="5"/>
                  </a:lnTo>
                  <a:lnTo>
                    <a:pt x="196" y="12"/>
                  </a:lnTo>
                  <a:lnTo>
                    <a:pt x="209" y="22"/>
                  </a:lnTo>
                  <a:lnTo>
                    <a:pt x="219" y="36"/>
                  </a:lnTo>
                  <a:lnTo>
                    <a:pt x="225" y="52"/>
                  </a:lnTo>
                  <a:lnTo>
                    <a:pt x="228" y="71"/>
                  </a:lnTo>
                  <a:lnTo>
                    <a:pt x="226" y="86"/>
                  </a:lnTo>
                  <a:lnTo>
                    <a:pt x="223" y="101"/>
                  </a:lnTo>
                  <a:lnTo>
                    <a:pt x="215" y="114"/>
                  </a:lnTo>
                  <a:lnTo>
                    <a:pt x="204" y="125"/>
                  </a:lnTo>
                  <a:lnTo>
                    <a:pt x="190" y="133"/>
                  </a:lnTo>
                  <a:lnTo>
                    <a:pt x="205" y="142"/>
                  </a:lnTo>
                  <a:lnTo>
                    <a:pt x="215" y="155"/>
                  </a:lnTo>
                  <a:lnTo>
                    <a:pt x="223" y="174"/>
                  </a:lnTo>
                  <a:lnTo>
                    <a:pt x="228" y="195"/>
                  </a:lnTo>
                  <a:lnTo>
                    <a:pt x="228" y="208"/>
                  </a:lnTo>
                  <a:lnTo>
                    <a:pt x="229" y="223"/>
                  </a:lnTo>
                  <a:lnTo>
                    <a:pt x="231" y="238"/>
                  </a:lnTo>
                  <a:lnTo>
                    <a:pt x="235" y="249"/>
                  </a:lnTo>
                  <a:lnTo>
                    <a:pt x="158" y="249"/>
                  </a:lnTo>
                  <a:lnTo>
                    <a:pt x="154" y="230"/>
                  </a:lnTo>
                  <a:lnTo>
                    <a:pt x="152" y="210"/>
                  </a:lnTo>
                  <a:lnTo>
                    <a:pt x="150" y="199"/>
                  </a:lnTo>
                  <a:lnTo>
                    <a:pt x="149" y="188"/>
                  </a:lnTo>
                  <a:lnTo>
                    <a:pt x="145" y="178"/>
                  </a:lnTo>
                  <a:lnTo>
                    <a:pt x="139" y="169"/>
                  </a:lnTo>
                  <a:lnTo>
                    <a:pt x="131" y="164"/>
                  </a:lnTo>
                  <a:lnTo>
                    <a:pt x="118" y="162"/>
                  </a:lnTo>
                  <a:lnTo>
                    <a:pt x="77" y="162"/>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userDrawn="1"/>
          </p:nvSpPr>
          <p:spPr bwMode="auto">
            <a:xfrm>
              <a:off x="7969250" y="5645150"/>
              <a:ext cx="87313" cy="100013"/>
            </a:xfrm>
            <a:custGeom>
              <a:avLst/>
              <a:gdLst>
                <a:gd name="T0" fmla="*/ 0 w 216"/>
                <a:gd name="T1" fmla="*/ 0 h 249"/>
                <a:gd name="T2" fmla="*/ 216 w 216"/>
                <a:gd name="T3" fmla="*/ 0 h 249"/>
                <a:gd name="T4" fmla="*/ 216 w 216"/>
                <a:gd name="T5" fmla="*/ 63 h 249"/>
                <a:gd name="T6" fmla="*/ 147 w 216"/>
                <a:gd name="T7" fmla="*/ 63 h 249"/>
                <a:gd name="T8" fmla="*/ 147 w 216"/>
                <a:gd name="T9" fmla="*/ 249 h 249"/>
                <a:gd name="T10" fmla="*/ 70 w 216"/>
                <a:gd name="T11" fmla="*/ 249 h 249"/>
                <a:gd name="T12" fmla="*/ 70 w 216"/>
                <a:gd name="T13" fmla="*/ 63 h 249"/>
                <a:gd name="T14" fmla="*/ 0 w 216"/>
                <a:gd name="T15" fmla="*/ 63 h 249"/>
                <a:gd name="T16" fmla="*/ 0 w 216"/>
                <a:gd name="T1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49">
                  <a:moveTo>
                    <a:pt x="0" y="0"/>
                  </a:moveTo>
                  <a:lnTo>
                    <a:pt x="216" y="0"/>
                  </a:lnTo>
                  <a:lnTo>
                    <a:pt x="216" y="63"/>
                  </a:lnTo>
                  <a:lnTo>
                    <a:pt x="147" y="63"/>
                  </a:lnTo>
                  <a:lnTo>
                    <a:pt x="147" y="249"/>
                  </a:lnTo>
                  <a:lnTo>
                    <a:pt x="70" y="249"/>
                  </a:lnTo>
                  <a:lnTo>
                    <a:pt x="70" y="63"/>
                  </a:lnTo>
                  <a:lnTo>
                    <a:pt x="0" y="6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noEditPoints="1"/>
            </p:cNvSpPr>
            <p:nvPr userDrawn="1"/>
          </p:nvSpPr>
          <p:spPr bwMode="auto">
            <a:xfrm>
              <a:off x="8054975" y="5643563"/>
              <a:ext cx="100013" cy="103188"/>
            </a:xfrm>
            <a:custGeom>
              <a:avLst/>
              <a:gdLst>
                <a:gd name="T0" fmla="*/ 126 w 253"/>
                <a:gd name="T1" fmla="*/ 63 h 262"/>
                <a:gd name="T2" fmla="*/ 118 w 253"/>
                <a:gd name="T3" fmla="*/ 64 h 262"/>
                <a:gd name="T4" fmla="*/ 108 w 253"/>
                <a:gd name="T5" fmla="*/ 66 h 262"/>
                <a:gd name="T6" fmla="*/ 99 w 253"/>
                <a:gd name="T7" fmla="*/ 71 h 262"/>
                <a:gd name="T8" fmla="*/ 90 w 253"/>
                <a:gd name="T9" fmla="*/ 80 h 262"/>
                <a:gd name="T10" fmla="*/ 83 w 253"/>
                <a:gd name="T11" fmla="*/ 93 h 262"/>
                <a:gd name="T12" fmla="*/ 79 w 253"/>
                <a:gd name="T13" fmla="*/ 110 h 262"/>
                <a:gd name="T14" fmla="*/ 77 w 253"/>
                <a:gd name="T15" fmla="*/ 131 h 262"/>
                <a:gd name="T16" fmla="*/ 79 w 253"/>
                <a:gd name="T17" fmla="*/ 152 h 262"/>
                <a:gd name="T18" fmla="*/ 83 w 253"/>
                <a:gd name="T19" fmla="*/ 169 h 262"/>
                <a:gd name="T20" fmla="*/ 90 w 253"/>
                <a:gd name="T21" fmla="*/ 181 h 262"/>
                <a:gd name="T22" fmla="*/ 99 w 253"/>
                <a:gd name="T23" fmla="*/ 191 h 262"/>
                <a:gd name="T24" fmla="*/ 108 w 253"/>
                <a:gd name="T25" fmla="*/ 196 h 262"/>
                <a:gd name="T26" fmla="*/ 118 w 253"/>
                <a:gd name="T27" fmla="*/ 199 h 262"/>
                <a:gd name="T28" fmla="*/ 126 w 253"/>
                <a:gd name="T29" fmla="*/ 200 h 262"/>
                <a:gd name="T30" fmla="*/ 135 w 253"/>
                <a:gd name="T31" fmla="*/ 199 h 262"/>
                <a:gd name="T32" fmla="*/ 145 w 253"/>
                <a:gd name="T33" fmla="*/ 196 h 262"/>
                <a:gd name="T34" fmla="*/ 154 w 253"/>
                <a:gd name="T35" fmla="*/ 191 h 262"/>
                <a:gd name="T36" fmla="*/ 162 w 253"/>
                <a:gd name="T37" fmla="*/ 181 h 262"/>
                <a:gd name="T38" fmla="*/ 170 w 253"/>
                <a:gd name="T39" fmla="*/ 169 h 262"/>
                <a:gd name="T40" fmla="*/ 175 w 253"/>
                <a:gd name="T41" fmla="*/ 152 h 262"/>
                <a:gd name="T42" fmla="*/ 176 w 253"/>
                <a:gd name="T43" fmla="*/ 131 h 262"/>
                <a:gd name="T44" fmla="*/ 175 w 253"/>
                <a:gd name="T45" fmla="*/ 110 h 262"/>
                <a:gd name="T46" fmla="*/ 170 w 253"/>
                <a:gd name="T47" fmla="*/ 93 h 262"/>
                <a:gd name="T48" fmla="*/ 162 w 253"/>
                <a:gd name="T49" fmla="*/ 80 h 262"/>
                <a:gd name="T50" fmla="*/ 154 w 253"/>
                <a:gd name="T51" fmla="*/ 71 h 262"/>
                <a:gd name="T52" fmla="*/ 145 w 253"/>
                <a:gd name="T53" fmla="*/ 66 h 262"/>
                <a:gd name="T54" fmla="*/ 135 w 253"/>
                <a:gd name="T55" fmla="*/ 64 h 262"/>
                <a:gd name="T56" fmla="*/ 126 w 253"/>
                <a:gd name="T57" fmla="*/ 63 h 262"/>
                <a:gd name="T58" fmla="*/ 126 w 253"/>
                <a:gd name="T59" fmla="*/ 0 h 262"/>
                <a:gd name="T60" fmla="*/ 157 w 253"/>
                <a:gd name="T61" fmla="*/ 3 h 262"/>
                <a:gd name="T62" fmla="*/ 185 w 253"/>
                <a:gd name="T63" fmla="*/ 13 h 262"/>
                <a:gd name="T64" fmla="*/ 208 w 253"/>
                <a:gd name="T65" fmla="*/ 28 h 262"/>
                <a:gd name="T66" fmla="*/ 227 w 253"/>
                <a:gd name="T67" fmla="*/ 48 h 262"/>
                <a:gd name="T68" fmla="*/ 241 w 253"/>
                <a:gd name="T69" fmla="*/ 71 h 262"/>
                <a:gd name="T70" fmla="*/ 251 w 253"/>
                <a:gd name="T71" fmla="*/ 100 h 262"/>
                <a:gd name="T72" fmla="*/ 253 w 253"/>
                <a:gd name="T73" fmla="*/ 131 h 262"/>
                <a:gd name="T74" fmla="*/ 251 w 253"/>
                <a:gd name="T75" fmla="*/ 162 h 262"/>
                <a:gd name="T76" fmla="*/ 241 w 253"/>
                <a:gd name="T77" fmla="*/ 191 h 262"/>
                <a:gd name="T78" fmla="*/ 227 w 253"/>
                <a:gd name="T79" fmla="*/ 215 h 262"/>
                <a:gd name="T80" fmla="*/ 208 w 253"/>
                <a:gd name="T81" fmla="*/ 235 h 262"/>
                <a:gd name="T82" fmla="*/ 185 w 253"/>
                <a:gd name="T83" fmla="*/ 250 h 262"/>
                <a:gd name="T84" fmla="*/ 157 w 253"/>
                <a:gd name="T85" fmla="*/ 260 h 262"/>
                <a:gd name="T86" fmla="*/ 126 w 253"/>
                <a:gd name="T87" fmla="*/ 262 h 262"/>
                <a:gd name="T88" fmla="*/ 95 w 253"/>
                <a:gd name="T89" fmla="*/ 260 h 262"/>
                <a:gd name="T90" fmla="*/ 68 w 253"/>
                <a:gd name="T91" fmla="*/ 250 h 262"/>
                <a:gd name="T92" fmla="*/ 44 w 253"/>
                <a:gd name="T93" fmla="*/ 235 h 262"/>
                <a:gd name="T94" fmla="*/ 26 w 253"/>
                <a:gd name="T95" fmla="*/ 215 h 262"/>
                <a:gd name="T96" fmla="*/ 12 w 253"/>
                <a:gd name="T97" fmla="*/ 191 h 262"/>
                <a:gd name="T98" fmla="*/ 3 w 253"/>
                <a:gd name="T99" fmla="*/ 162 h 262"/>
                <a:gd name="T100" fmla="*/ 0 w 253"/>
                <a:gd name="T101" fmla="*/ 131 h 262"/>
                <a:gd name="T102" fmla="*/ 3 w 253"/>
                <a:gd name="T103" fmla="*/ 100 h 262"/>
                <a:gd name="T104" fmla="*/ 12 w 253"/>
                <a:gd name="T105" fmla="*/ 71 h 262"/>
                <a:gd name="T106" fmla="*/ 26 w 253"/>
                <a:gd name="T107" fmla="*/ 48 h 262"/>
                <a:gd name="T108" fmla="*/ 44 w 253"/>
                <a:gd name="T109" fmla="*/ 28 h 262"/>
                <a:gd name="T110" fmla="*/ 68 w 253"/>
                <a:gd name="T111" fmla="*/ 13 h 262"/>
                <a:gd name="T112" fmla="*/ 95 w 253"/>
                <a:gd name="T113" fmla="*/ 3 h 262"/>
                <a:gd name="T114" fmla="*/ 126 w 253"/>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3" h="262">
                  <a:moveTo>
                    <a:pt x="126" y="63"/>
                  </a:moveTo>
                  <a:lnTo>
                    <a:pt x="118" y="64"/>
                  </a:lnTo>
                  <a:lnTo>
                    <a:pt x="108" y="66"/>
                  </a:lnTo>
                  <a:lnTo>
                    <a:pt x="99" y="71"/>
                  </a:lnTo>
                  <a:lnTo>
                    <a:pt x="90" y="80"/>
                  </a:lnTo>
                  <a:lnTo>
                    <a:pt x="83" y="93"/>
                  </a:lnTo>
                  <a:lnTo>
                    <a:pt x="79" y="110"/>
                  </a:lnTo>
                  <a:lnTo>
                    <a:pt x="77" y="131"/>
                  </a:lnTo>
                  <a:lnTo>
                    <a:pt x="79" y="152"/>
                  </a:lnTo>
                  <a:lnTo>
                    <a:pt x="83" y="169"/>
                  </a:lnTo>
                  <a:lnTo>
                    <a:pt x="90" y="181"/>
                  </a:lnTo>
                  <a:lnTo>
                    <a:pt x="99" y="191"/>
                  </a:lnTo>
                  <a:lnTo>
                    <a:pt x="108" y="196"/>
                  </a:lnTo>
                  <a:lnTo>
                    <a:pt x="118" y="199"/>
                  </a:lnTo>
                  <a:lnTo>
                    <a:pt x="126" y="200"/>
                  </a:lnTo>
                  <a:lnTo>
                    <a:pt x="135" y="199"/>
                  </a:lnTo>
                  <a:lnTo>
                    <a:pt x="145" y="196"/>
                  </a:lnTo>
                  <a:lnTo>
                    <a:pt x="154" y="191"/>
                  </a:lnTo>
                  <a:lnTo>
                    <a:pt x="162" y="181"/>
                  </a:lnTo>
                  <a:lnTo>
                    <a:pt x="170" y="169"/>
                  </a:lnTo>
                  <a:lnTo>
                    <a:pt x="175" y="152"/>
                  </a:lnTo>
                  <a:lnTo>
                    <a:pt x="176" y="131"/>
                  </a:lnTo>
                  <a:lnTo>
                    <a:pt x="175" y="110"/>
                  </a:lnTo>
                  <a:lnTo>
                    <a:pt x="170" y="93"/>
                  </a:lnTo>
                  <a:lnTo>
                    <a:pt x="162" y="80"/>
                  </a:lnTo>
                  <a:lnTo>
                    <a:pt x="154" y="71"/>
                  </a:lnTo>
                  <a:lnTo>
                    <a:pt x="145" y="66"/>
                  </a:lnTo>
                  <a:lnTo>
                    <a:pt x="135" y="64"/>
                  </a:lnTo>
                  <a:lnTo>
                    <a:pt x="126" y="63"/>
                  </a:lnTo>
                  <a:close/>
                  <a:moveTo>
                    <a:pt x="126" y="0"/>
                  </a:moveTo>
                  <a:lnTo>
                    <a:pt x="157" y="3"/>
                  </a:lnTo>
                  <a:lnTo>
                    <a:pt x="185" y="13"/>
                  </a:lnTo>
                  <a:lnTo>
                    <a:pt x="208" y="28"/>
                  </a:lnTo>
                  <a:lnTo>
                    <a:pt x="227" y="48"/>
                  </a:lnTo>
                  <a:lnTo>
                    <a:pt x="241" y="71"/>
                  </a:lnTo>
                  <a:lnTo>
                    <a:pt x="251" y="100"/>
                  </a:lnTo>
                  <a:lnTo>
                    <a:pt x="253" y="131"/>
                  </a:lnTo>
                  <a:lnTo>
                    <a:pt x="251" y="162"/>
                  </a:lnTo>
                  <a:lnTo>
                    <a:pt x="241" y="191"/>
                  </a:lnTo>
                  <a:lnTo>
                    <a:pt x="227" y="215"/>
                  </a:lnTo>
                  <a:lnTo>
                    <a:pt x="208" y="235"/>
                  </a:lnTo>
                  <a:lnTo>
                    <a:pt x="185" y="250"/>
                  </a:lnTo>
                  <a:lnTo>
                    <a:pt x="157" y="260"/>
                  </a:lnTo>
                  <a:lnTo>
                    <a:pt x="126" y="262"/>
                  </a:lnTo>
                  <a:lnTo>
                    <a:pt x="95" y="260"/>
                  </a:lnTo>
                  <a:lnTo>
                    <a:pt x="68" y="250"/>
                  </a:lnTo>
                  <a:lnTo>
                    <a:pt x="44" y="235"/>
                  </a:lnTo>
                  <a:lnTo>
                    <a:pt x="26" y="215"/>
                  </a:lnTo>
                  <a:lnTo>
                    <a:pt x="12" y="191"/>
                  </a:lnTo>
                  <a:lnTo>
                    <a:pt x="3" y="162"/>
                  </a:lnTo>
                  <a:lnTo>
                    <a:pt x="0" y="131"/>
                  </a:lnTo>
                  <a:lnTo>
                    <a:pt x="3" y="100"/>
                  </a:lnTo>
                  <a:lnTo>
                    <a:pt x="12" y="71"/>
                  </a:lnTo>
                  <a:lnTo>
                    <a:pt x="26" y="48"/>
                  </a:lnTo>
                  <a:lnTo>
                    <a:pt x="44" y="28"/>
                  </a:lnTo>
                  <a:lnTo>
                    <a:pt x="68" y="13"/>
                  </a:lnTo>
                  <a:lnTo>
                    <a:pt x="95" y="3"/>
                  </a:lnTo>
                  <a:lnTo>
                    <a:pt x="12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userDrawn="1"/>
          </p:nvSpPr>
          <p:spPr bwMode="auto">
            <a:xfrm>
              <a:off x="8196263" y="5645150"/>
              <a:ext cx="101600" cy="100013"/>
            </a:xfrm>
            <a:custGeom>
              <a:avLst/>
              <a:gdLst>
                <a:gd name="T0" fmla="*/ 0 w 256"/>
                <a:gd name="T1" fmla="*/ 0 h 249"/>
                <a:gd name="T2" fmla="*/ 77 w 256"/>
                <a:gd name="T3" fmla="*/ 0 h 249"/>
                <a:gd name="T4" fmla="*/ 77 w 256"/>
                <a:gd name="T5" fmla="*/ 86 h 249"/>
                <a:gd name="T6" fmla="*/ 79 w 256"/>
                <a:gd name="T7" fmla="*/ 86 h 249"/>
                <a:gd name="T8" fmla="*/ 147 w 256"/>
                <a:gd name="T9" fmla="*/ 0 h 249"/>
                <a:gd name="T10" fmla="*/ 241 w 256"/>
                <a:gd name="T11" fmla="*/ 0 h 249"/>
                <a:gd name="T12" fmla="*/ 151 w 256"/>
                <a:gd name="T13" fmla="*/ 97 h 249"/>
                <a:gd name="T14" fmla="*/ 256 w 256"/>
                <a:gd name="T15" fmla="*/ 249 h 249"/>
                <a:gd name="T16" fmla="*/ 161 w 256"/>
                <a:gd name="T17" fmla="*/ 249 h 249"/>
                <a:gd name="T18" fmla="*/ 100 w 256"/>
                <a:gd name="T19" fmla="*/ 152 h 249"/>
                <a:gd name="T20" fmla="*/ 77 w 256"/>
                <a:gd name="T21" fmla="*/ 175 h 249"/>
                <a:gd name="T22" fmla="*/ 77 w 256"/>
                <a:gd name="T23" fmla="*/ 249 h 249"/>
                <a:gd name="T24" fmla="*/ 0 w 256"/>
                <a:gd name="T25" fmla="*/ 249 h 249"/>
                <a:gd name="T26" fmla="*/ 0 w 256"/>
                <a:gd name="T2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0"/>
                  </a:moveTo>
                  <a:lnTo>
                    <a:pt x="77" y="0"/>
                  </a:lnTo>
                  <a:lnTo>
                    <a:pt x="77" y="86"/>
                  </a:lnTo>
                  <a:lnTo>
                    <a:pt x="79" y="86"/>
                  </a:lnTo>
                  <a:lnTo>
                    <a:pt x="147" y="0"/>
                  </a:lnTo>
                  <a:lnTo>
                    <a:pt x="241" y="0"/>
                  </a:lnTo>
                  <a:lnTo>
                    <a:pt x="151" y="97"/>
                  </a:lnTo>
                  <a:lnTo>
                    <a:pt x="256" y="249"/>
                  </a:lnTo>
                  <a:lnTo>
                    <a:pt x="161" y="249"/>
                  </a:lnTo>
                  <a:lnTo>
                    <a:pt x="100" y="152"/>
                  </a:lnTo>
                  <a:lnTo>
                    <a:pt x="77" y="175"/>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userDrawn="1"/>
          </p:nvSpPr>
          <p:spPr bwMode="auto">
            <a:xfrm>
              <a:off x="8299450" y="5645150"/>
              <a:ext cx="90488" cy="100013"/>
            </a:xfrm>
            <a:custGeom>
              <a:avLst/>
              <a:gdLst>
                <a:gd name="T0" fmla="*/ 0 w 225"/>
                <a:gd name="T1" fmla="*/ 0 h 249"/>
                <a:gd name="T2" fmla="*/ 79 w 225"/>
                <a:gd name="T3" fmla="*/ 0 h 249"/>
                <a:gd name="T4" fmla="*/ 152 w 225"/>
                <a:gd name="T5" fmla="*/ 133 h 249"/>
                <a:gd name="T6" fmla="*/ 153 w 225"/>
                <a:gd name="T7" fmla="*/ 133 h 249"/>
                <a:gd name="T8" fmla="*/ 153 w 225"/>
                <a:gd name="T9" fmla="*/ 0 h 249"/>
                <a:gd name="T10" fmla="*/ 225 w 225"/>
                <a:gd name="T11" fmla="*/ 0 h 249"/>
                <a:gd name="T12" fmla="*/ 225 w 225"/>
                <a:gd name="T13" fmla="*/ 249 h 249"/>
                <a:gd name="T14" fmla="*/ 150 w 225"/>
                <a:gd name="T15" fmla="*/ 249 h 249"/>
                <a:gd name="T16" fmla="*/ 73 w 225"/>
                <a:gd name="T17" fmla="*/ 113 h 249"/>
                <a:gd name="T18" fmla="*/ 73 w 225"/>
                <a:gd name="T19" fmla="*/ 113 h 249"/>
                <a:gd name="T20" fmla="*/ 73 w 225"/>
                <a:gd name="T21" fmla="*/ 249 h 249"/>
                <a:gd name="T22" fmla="*/ 0 w 225"/>
                <a:gd name="T23" fmla="*/ 249 h 249"/>
                <a:gd name="T24" fmla="*/ 0 w 225"/>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249">
                  <a:moveTo>
                    <a:pt x="0" y="0"/>
                  </a:moveTo>
                  <a:lnTo>
                    <a:pt x="79" y="0"/>
                  </a:lnTo>
                  <a:lnTo>
                    <a:pt x="152" y="133"/>
                  </a:lnTo>
                  <a:lnTo>
                    <a:pt x="153" y="133"/>
                  </a:lnTo>
                  <a:lnTo>
                    <a:pt x="153" y="0"/>
                  </a:lnTo>
                  <a:lnTo>
                    <a:pt x="225" y="0"/>
                  </a:lnTo>
                  <a:lnTo>
                    <a:pt x="225" y="249"/>
                  </a:lnTo>
                  <a:lnTo>
                    <a:pt x="150" y="249"/>
                  </a:lnTo>
                  <a:lnTo>
                    <a:pt x="73" y="113"/>
                  </a:lnTo>
                  <a:lnTo>
                    <a:pt x="73" y="113"/>
                  </a:lnTo>
                  <a:lnTo>
                    <a:pt x="73"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noEditPoints="1"/>
            </p:cNvSpPr>
            <p:nvPr userDrawn="1"/>
          </p:nvSpPr>
          <p:spPr bwMode="auto">
            <a:xfrm>
              <a:off x="8394700" y="5643563"/>
              <a:ext cx="100013" cy="103188"/>
            </a:xfrm>
            <a:custGeom>
              <a:avLst/>
              <a:gdLst>
                <a:gd name="T0" fmla="*/ 127 w 254"/>
                <a:gd name="T1" fmla="*/ 63 h 262"/>
                <a:gd name="T2" fmla="*/ 119 w 254"/>
                <a:gd name="T3" fmla="*/ 64 h 262"/>
                <a:gd name="T4" fmla="*/ 109 w 254"/>
                <a:gd name="T5" fmla="*/ 66 h 262"/>
                <a:gd name="T6" fmla="*/ 99 w 254"/>
                <a:gd name="T7" fmla="*/ 71 h 262"/>
                <a:gd name="T8" fmla="*/ 91 w 254"/>
                <a:gd name="T9" fmla="*/ 80 h 262"/>
                <a:gd name="T10" fmla="*/ 84 w 254"/>
                <a:gd name="T11" fmla="*/ 93 h 262"/>
                <a:gd name="T12" fmla="*/ 79 w 254"/>
                <a:gd name="T13" fmla="*/ 110 h 262"/>
                <a:gd name="T14" fmla="*/ 78 w 254"/>
                <a:gd name="T15" fmla="*/ 131 h 262"/>
                <a:gd name="T16" fmla="*/ 79 w 254"/>
                <a:gd name="T17" fmla="*/ 152 h 262"/>
                <a:gd name="T18" fmla="*/ 84 w 254"/>
                <a:gd name="T19" fmla="*/ 169 h 262"/>
                <a:gd name="T20" fmla="*/ 91 w 254"/>
                <a:gd name="T21" fmla="*/ 181 h 262"/>
                <a:gd name="T22" fmla="*/ 99 w 254"/>
                <a:gd name="T23" fmla="*/ 191 h 262"/>
                <a:gd name="T24" fmla="*/ 109 w 254"/>
                <a:gd name="T25" fmla="*/ 196 h 262"/>
                <a:gd name="T26" fmla="*/ 119 w 254"/>
                <a:gd name="T27" fmla="*/ 199 h 262"/>
                <a:gd name="T28" fmla="*/ 127 w 254"/>
                <a:gd name="T29" fmla="*/ 200 h 262"/>
                <a:gd name="T30" fmla="*/ 136 w 254"/>
                <a:gd name="T31" fmla="*/ 199 h 262"/>
                <a:gd name="T32" fmla="*/ 146 w 254"/>
                <a:gd name="T33" fmla="*/ 196 h 262"/>
                <a:gd name="T34" fmla="*/ 155 w 254"/>
                <a:gd name="T35" fmla="*/ 191 h 262"/>
                <a:gd name="T36" fmla="*/ 163 w 254"/>
                <a:gd name="T37" fmla="*/ 181 h 262"/>
                <a:gd name="T38" fmla="*/ 171 w 254"/>
                <a:gd name="T39" fmla="*/ 169 h 262"/>
                <a:gd name="T40" fmla="*/ 175 w 254"/>
                <a:gd name="T41" fmla="*/ 152 h 262"/>
                <a:gd name="T42" fmla="*/ 177 w 254"/>
                <a:gd name="T43" fmla="*/ 131 h 262"/>
                <a:gd name="T44" fmla="*/ 175 w 254"/>
                <a:gd name="T45" fmla="*/ 110 h 262"/>
                <a:gd name="T46" fmla="*/ 171 w 254"/>
                <a:gd name="T47" fmla="*/ 93 h 262"/>
                <a:gd name="T48" fmla="*/ 163 w 254"/>
                <a:gd name="T49" fmla="*/ 80 h 262"/>
                <a:gd name="T50" fmla="*/ 155 w 254"/>
                <a:gd name="T51" fmla="*/ 71 h 262"/>
                <a:gd name="T52" fmla="*/ 146 w 254"/>
                <a:gd name="T53" fmla="*/ 66 h 262"/>
                <a:gd name="T54" fmla="*/ 136 w 254"/>
                <a:gd name="T55" fmla="*/ 64 h 262"/>
                <a:gd name="T56" fmla="*/ 127 w 254"/>
                <a:gd name="T57" fmla="*/ 63 h 262"/>
                <a:gd name="T58" fmla="*/ 127 w 254"/>
                <a:gd name="T59" fmla="*/ 0 h 262"/>
                <a:gd name="T60" fmla="*/ 158 w 254"/>
                <a:gd name="T61" fmla="*/ 3 h 262"/>
                <a:gd name="T62" fmla="*/ 186 w 254"/>
                <a:gd name="T63" fmla="*/ 13 h 262"/>
                <a:gd name="T64" fmla="*/ 208 w 254"/>
                <a:gd name="T65" fmla="*/ 28 h 262"/>
                <a:gd name="T66" fmla="*/ 228 w 254"/>
                <a:gd name="T67" fmla="*/ 48 h 262"/>
                <a:gd name="T68" fmla="*/ 242 w 254"/>
                <a:gd name="T69" fmla="*/ 71 h 262"/>
                <a:gd name="T70" fmla="*/ 250 w 254"/>
                <a:gd name="T71" fmla="*/ 100 h 262"/>
                <a:gd name="T72" fmla="*/ 254 w 254"/>
                <a:gd name="T73" fmla="*/ 131 h 262"/>
                <a:gd name="T74" fmla="*/ 250 w 254"/>
                <a:gd name="T75" fmla="*/ 162 h 262"/>
                <a:gd name="T76" fmla="*/ 242 w 254"/>
                <a:gd name="T77" fmla="*/ 191 h 262"/>
                <a:gd name="T78" fmla="*/ 228 w 254"/>
                <a:gd name="T79" fmla="*/ 215 h 262"/>
                <a:gd name="T80" fmla="*/ 208 w 254"/>
                <a:gd name="T81" fmla="*/ 235 h 262"/>
                <a:gd name="T82" fmla="*/ 186 w 254"/>
                <a:gd name="T83" fmla="*/ 250 h 262"/>
                <a:gd name="T84" fmla="*/ 158 w 254"/>
                <a:gd name="T85" fmla="*/ 260 h 262"/>
                <a:gd name="T86" fmla="*/ 127 w 254"/>
                <a:gd name="T87" fmla="*/ 262 h 262"/>
                <a:gd name="T88" fmla="*/ 96 w 254"/>
                <a:gd name="T89" fmla="*/ 260 h 262"/>
                <a:gd name="T90" fmla="*/ 69 w 254"/>
                <a:gd name="T91" fmla="*/ 250 h 262"/>
                <a:gd name="T92" fmla="*/ 45 w 254"/>
                <a:gd name="T93" fmla="*/ 235 h 262"/>
                <a:gd name="T94" fmla="*/ 27 w 254"/>
                <a:gd name="T95" fmla="*/ 215 h 262"/>
                <a:gd name="T96" fmla="*/ 12 w 254"/>
                <a:gd name="T97" fmla="*/ 191 h 262"/>
                <a:gd name="T98" fmla="*/ 3 w 254"/>
                <a:gd name="T99" fmla="*/ 162 h 262"/>
                <a:gd name="T100" fmla="*/ 0 w 254"/>
                <a:gd name="T101" fmla="*/ 131 h 262"/>
                <a:gd name="T102" fmla="*/ 3 w 254"/>
                <a:gd name="T103" fmla="*/ 100 h 262"/>
                <a:gd name="T104" fmla="*/ 12 w 254"/>
                <a:gd name="T105" fmla="*/ 71 h 262"/>
                <a:gd name="T106" fmla="*/ 27 w 254"/>
                <a:gd name="T107" fmla="*/ 48 h 262"/>
                <a:gd name="T108" fmla="*/ 45 w 254"/>
                <a:gd name="T109" fmla="*/ 28 h 262"/>
                <a:gd name="T110" fmla="*/ 69 w 254"/>
                <a:gd name="T111" fmla="*/ 13 h 262"/>
                <a:gd name="T112" fmla="*/ 96 w 254"/>
                <a:gd name="T113" fmla="*/ 3 h 262"/>
                <a:gd name="T114" fmla="*/ 127 w 254"/>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4" h="262">
                  <a:moveTo>
                    <a:pt x="127" y="63"/>
                  </a:moveTo>
                  <a:lnTo>
                    <a:pt x="119" y="64"/>
                  </a:lnTo>
                  <a:lnTo>
                    <a:pt x="109" y="66"/>
                  </a:lnTo>
                  <a:lnTo>
                    <a:pt x="99" y="71"/>
                  </a:lnTo>
                  <a:lnTo>
                    <a:pt x="91" y="80"/>
                  </a:lnTo>
                  <a:lnTo>
                    <a:pt x="84" y="93"/>
                  </a:lnTo>
                  <a:lnTo>
                    <a:pt x="79" y="110"/>
                  </a:lnTo>
                  <a:lnTo>
                    <a:pt x="78" y="131"/>
                  </a:lnTo>
                  <a:lnTo>
                    <a:pt x="79" y="152"/>
                  </a:lnTo>
                  <a:lnTo>
                    <a:pt x="84" y="169"/>
                  </a:lnTo>
                  <a:lnTo>
                    <a:pt x="91" y="181"/>
                  </a:lnTo>
                  <a:lnTo>
                    <a:pt x="99" y="191"/>
                  </a:lnTo>
                  <a:lnTo>
                    <a:pt x="109" y="196"/>
                  </a:lnTo>
                  <a:lnTo>
                    <a:pt x="119" y="199"/>
                  </a:lnTo>
                  <a:lnTo>
                    <a:pt x="127" y="200"/>
                  </a:lnTo>
                  <a:lnTo>
                    <a:pt x="136" y="199"/>
                  </a:lnTo>
                  <a:lnTo>
                    <a:pt x="146" y="196"/>
                  </a:lnTo>
                  <a:lnTo>
                    <a:pt x="155" y="191"/>
                  </a:lnTo>
                  <a:lnTo>
                    <a:pt x="163" y="181"/>
                  </a:lnTo>
                  <a:lnTo>
                    <a:pt x="171" y="169"/>
                  </a:lnTo>
                  <a:lnTo>
                    <a:pt x="175" y="152"/>
                  </a:lnTo>
                  <a:lnTo>
                    <a:pt x="177" y="131"/>
                  </a:lnTo>
                  <a:lnTo>
                    <a:pt x="175" y="110"/>
                  </a:lnTo>
                  <a:lnTo>
                    <a:pt x="171" y="93"/>
                  </a:lnTo>
                  <a:lnTo>
                    <a:pt x="163" y="80"/>
                  </a:lnTo>
                  <a:lnTo>
                    <a:pt x="155" y="71"/>
                  </a:lnTo>
                  <a:lnTo>
                    <a:pt x="146" y="66"/>
                  </a:lnTo>
                  <a:lnTo>
                    <a:pt x="136" y="64"/>
                  </a:lnTo>
                  <a:lnTo>
                    <a:pt x="127" y="63"/>
                  </a:lnTo>
                  <a:close/>
                  <a:moveTo>
                    <a:pt x="127" y="0"/>
                  </a:moveTo>
                  <a:lnTo>
                    <a:pt x="158" y="3"/>
                  </a:lnTo>
                  <a:lnTo>
                    <a:pt x="186" y="13"/>
                  </a:lnTo>
                  <a:lnTo>
                    <a:pt x="208" y="28"/>
                  </a:lnTo>
                  <a:lnTo>
                    <a:pt x="228" y="48"/>
                  </a:lnTo>
                  <a:lnTo>
                    <a:pt x="242" y="71"/>
                  </a:lnTo>
                  <a:lnTo>
                    <a:pt x="250" y="100"/>
                  </a:lnTo>
                  <a:lnTo>
                    <a:pt x="254" y="131"/>
                  </a:lnTo>
                  <a:lnTo>
                    <a:pt x="250" y="162"/>
                  </a:lnTo>
                  <a:lnTo>
                    <a:pt x="242" y="191"/>
                  </a:lnTo>
                  <a:lnTo>
                    <a:pt x="228" y="215"/>
                  </a:lnTo>
                  <a:lnTo>
                    <a:pt x="208" y="235"/>
                  </a:lnTo>
                  <a:lnTo>
                    <a:pt x="186" y="250"/>
                  </a:lnTo>
                  <a:lnTo>
                    <a:pt x="158" y="260"/>
                  </a:lnTo>
                  <a:lnTo>
                    <a:pt x="127" y="262"/>
                  </a:lnTo>
                  <a:lnTo>
                    <a:pt x="96" y="260"/>
                  </a:lnTo>
                  <a:lnTo>
                    <a:pt x="69" y="250"/>
                  </a:lnTo>
                  <a:lnTo>
                    <a:pt x="45" y="235"/>
                  </a:lnTo>
                  <a:lnTo>
                    <a:pt x="27" y="215"/>
                  </a:lnTo>
                  <a:lnTo>
                    <a:pt x="12" y="191"/>
                  </a:lnTo>
                  <a:lnTo>
                    <a:pt x="3" y="162"/>
                  </a:lnTo>
                  <a:lnTo>
                    <a:pt x="0" y="131"/>
                  </a:lnTo>
                  <a:lnTo>
                    <a:pt x="3" y="100"/>
                  </a:lnTo>
                  <a:lnTo>
                    <a:pt x="12" y="71"/>
                  </a:lnTo>
                  <a:lnTo>
                    <a:pt x="27" y="48"/>
                  </a:lnTo>
                  <a:lnTo>
                    <a:pt x="45" y="28"/>
                  </a:lnTo>
                  <a:lnTo>
                    <a:pt x="69" y="13"/>
                  </a:lnTo>
                  <a:lnTo>
                    <a:pt x="96" y="3"/>
                  </a:lnTo>
                  <a:lnTo>
                    <a:pt x="12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userDrawn="1"/>
          </p:nvSpPr>
          <p:spPr bwMode="auto">
            <a:xfrm>
              <a:off x="8489950" y="5645150"/>
              <a:ext cx="136525" cy="100013"/>
            </a:xfrm>
            <a:custGeom>
              <a:avLst/>
              <a:gdLst>
                <a:gd name="T0" fmla="*/ 0 w 342"/>
                <a:gd name="T1" fmla="*/ 0 h 249"/>
                <a:gd name="T2" fmla="*/ 76 w 342"/>
                <a:gd name="T3" fmla="*/ 0 h 249"/>
                <a:gd name="T4" fmla="*/ 106 w 342"/>
                <a:gd name="T5" fmla="*/ 154 h 249"/>
                <a:gd name="T6" fmla="*/ 107 w 342"/>
                <a:gd name="T7" fmla="*/ 154 h 249"/>
                <a:gd name="T8" fmla="*/ 137 w 342"/>
                <a:gd name="T9" fmla="*/ 0 h 249"/>
                <a:gd name="T10" fmla="*/ 205 w 342"/>
                <a:gd name="T11" fmla="*/ 0 h 249"/>
                <a:gd name="T12" fmla="*/ 234 w 342"/>
                <a:gd name="T13" fmla="*/ 155 h 249"/>
                <a:gd name="T14" fmla="*/ 235 w 342"/>
                <a:gd name="T15" fmla="*/ 155 h 249"/>
                <a:gd name="T16" fmla="*/ 266 w 342"/>
                <a:gd name="T17" fmla="*/ 0 h 249"/>
                <a:gd name="T18" fmla="*/ 342 w 342"/>
                <a:gd name="T19" fmla="*/ 0 h 249"/>
                <a:gd name="T20" fmla="*/ 272 w 342"/>
                <a:gd name="T21" fmla="*/ 249 h 249"/>
                <a:gd name="T22" fmla="*/ 196 w 342"/>
                <a:gd name="T23" fmla="*/ 249 h 249"/>
                <a:gd name="T24" fmla="*/ 170 w 342"/>
                <a:gd name="T25" fmla="*/ 97 h 249"/>
                <a:gd name="T26" fmla="*/ 169 w 342"/>
                <a:gd name="T27" fmla="*/ 97 h 249"/>
                <a:gd name="T28" fmla="*/ 143 w 342"/>
                <a:gd name="T29" fmla="*/ 249 h 249"/>
                <a:gd name="T30" fmla="*/ 67 w 342"/>
                <a:gd name="T31" fmla="*/ 249 h 249"/>
                <a:gd name="T32" fmla="*/ 0 w 342"/>
                <a:gd name="T3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249">
                  <a:moveTo>
                    <a:pt x="0" y="0"/>
                  </a:moveTo>
                  <a:lnTo>
                    <a:pt x="76" y="0"/>
                  </a:lnTo>
                  <a:lnTo>
                    <a:pt x="106" y="154"/>
                  </a:lnTo>
                  <a:lnTo>
                    <a:pt x="107" y="154"/>
                  </a:lnTo>
                  <a:lnTo>
                    <a:pt x="137" y="0"/>
                  </a:lnTo>
                  <a:lnTo>
                    <a:pt x="205" y="0"/>
                  </a:lnTo>
                  <a:lnTo>
                    <a:pt x="234" y="155"/>
                  </a:lnTo>
                  <a:lnTo>
                    <a:pt x="235" y="155"/>
                  </a:lnTo>
                  <a:lnTo>
                    <a:pt x="266" y="0"/>
                  </a:lnTo>
                  <a:lnTo>
                    <a:pt x="342" y="0"/>
                  </a:lnTo>
                  <a:lnTo>
                    <a:pt x="272" y="249"/>
                  </a:lnTo>
                  <a:lnTo>
                    <a:pt x="196" y="249"/>
                  </a:lnTo>
                  <a:lnTo>
                    <a:pt x="170" y="97"/>
                  </a:lnTo>
                  <a:lnTo>
                    <a:pt x="169" y="97"/>
                  </a:lnTo>
                  <a:lnTo>
                    <a:pt x="143" y="249"/>
                  </a:lnTo>
                  <a:lnTo>
                    <a:pt x="67"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userDrawn="1"/>
          </p:nvSpPr>
          <p:spPr bwMode="auto">
            <a:xfrm>
              <a:off x="7543800" y="4959350"/>
              <a:ext cx="341313" cy="452438"/>
            </a:xfrm>
            <a:custGeom>
              <a:avLst/>
              <a:gdLst>
                <a:gd name="T0" fmla="*/ 486 w 859"/>
                <a:gd name="T1" fmla="*/ 4 h 1142"/>
                <a:gd name="T2" fmla="*/ 603 w 859"/>
                <a:gd name="T3" fmla="*/ 30 h 1142"/>
                <a:gd name="T4" fmla="*/ 700 w 859"/>
                <a:gd name="T5" fmla="*/ 83 h 1142"/>
                <a:gd name="T6" fmla="*/ 771 w 859"/>
                <a:gd name="T7" fmla="*/ 167 h 1142"/>
                <a:gd name="T8" fmla="*/ 809 w 859"/>
                <a:gd name="T9" fmla="*/ 292 h 1142"/>
                <a:gd name="T10" fmla="*/ 641 w 859"/>
                <a:gd name="T11" fmla="*/ 307 h 1142"/>
                <a:gd name="T12" fmla="*/ 599 w 859"/>
                <a:gd name="T13" fmla="*/ 226 h 1142"/>
                <a:gd name="T14" fmla="*/ 528 w 859"/>
                <a:gd name="T15" fmla="*/ 179 h 1142"/>
                <a:gd name="T16" fmla="*/ 442 w 859"/>
                <a:gd name="T17" fmla="*/ 160 h 1142"/>
                <a:gd name="T18" fmla="*/ 358 w 859"/>
                <a:gd name="T19" fmla="*/ 162 h 1142"/>
                <a:gd name="T20" fmla="*/ 279 w 859"/>
                <a:gd name="T21" fmla="*/ 181 h 1142"/>
                <a:gd name="T22" fmla="*/ 220 w 859"/>
                <a:gd name="T23" fmla="*/ 225 h 1142"/>
                <a:gd name="T24" fmla="*/ 197 w 859"/>
                <a:gd name="T25" fmla="*/ 298 h 1142"/>
                <a:gd name="T26" fmla="*/ 220 w 859"/>
                <a:gd name="T27" fmla="*/ 367 h 1142"/>
                <a:gd name="T28" fmla="*/ 278 w 859"/>
                <a:gd name="T29" fmla="*/ 414 h 1142"/>
                <a:gd name="T30" fmla="*/ 363 w 859"/>
                <a:gd name="T31" fmla="*/ 446 h 1142"/>
                <a:gd name="T32" fmla="*/ 461 w 859"/>
                <a:gd name="T33" fmla="*/ 471 h 1142"/>
                <a:gd name="T34" fmla="*/ 564 w 859"/>
                <a:gd name="T35" fmla="*/ 496 h 1142"/>
                <a:gd name="T36" fmla="*/ 666 w 859"/>
                <a:gd name="T37" fmla="*/ 530 h 1142"/>
                <a:gd name="T38" fmla="*/ 756 w 859"/>
                <a:gd name="T39" fmla="*/ 578 h 1142"/>
                <a:gd name="T40" fmla="*/ 823 w 859"/>
                <a:gd name="T41" fmla="*/ 651 h 1142"/>
                <a:gd name="T42" fmla="*/ 856 w 859"/>
                <a:gd name="T43" fmla="*/ 754 h 1142"/>
                <a:gd name="T44" fmla="*/ 849 w 859"/>
                <a:gd name="T45" fmla="*/ 887 h 1142"/>
                <a:gd name="T46" fmla="*/ 801 w 859"/>
                <a:gd name="T47" fmla="*/ 992 h 1142"/>
                <a:gd name="T48" fmla="*/ 721 w 859"/>
                <a:gd name="T49" fmla="*/ 1067 h 1142"/>
                <a:gd name="T50" fmla="*/ 619 w 859"/>
                <a:gd name="T51" fmla="*/ 1114 h 1142"/>
                <a:gd name="T52" fmla="*/ 506 w 859"/>
                <a:gd name="T53" fmla="*/ 1138 h 1142"/>
                <a:gd name="T54" fmla="*/ 384 w 859"/>
                <a:gd name="T55" fmla="*/ 1140 h 1142"/>
                <a:gd name="T56" fmla="*/ 257 w 859"/>
                <a:gd name="T57" fmla="*/ 1119 h 1142"/>
                <a:gd name="T58" fmla="*/ 149 w 859"/>
                <a:gd name="T59" fmla="*/ 1069 h 1142"/>
                <a:gd name="T60" fmla="*/ 64 w 859"/>
                <a:gd name="T61" fmla="*/ 988 h 1142"/>
                <a:gd name="T62" fmla="*/ 13 w 859"/>
                <a:gd name="T63" fmla="*/ 871 h 1142"/>
                <a:gd name="T64" fmla="*/ 166 w 859"/>
                <a:gd name="T65" fmla="*/ 773 h 1142"/>
                <a:gd name="T66" fmla="*/ 191 w 859"/>
                <a:gd name="T67" fmla="*/ 872 h 1142"/>
                <a:gd name="T68" fmla="*/ 253 w 859"/>
                <a:gd name="T69" fmla="*/ 939 h 1142"/>
                <a:gd name="T70" fmla="*/ 339 w 859"/>
                <a:gd name="T71" fmla="*/ 973 h 1142"/>
                <a:gd name="T72" fmla="*/ 439 w 859"/>
                <a:gd name="T73" fmla="*/ 983 h 1142"/>
                <a:gd name="T74" fmla="*/ 513 w 859"/>
                <a:gd name="T75" fmla="*/ 978 h 1142"/>
                <a:gd name="T76" fmla="*/ 588 w 859"/>
                <a:gd name="T77" fmla="*/ 958 h 1142"/>
                <a:gd name="T78" fmla="*/ 648 w 859"/>
                <a:gd name="T79" fmla="*/ 919 h 1142"/>
                <a:gd name="T80" fmla="*/ 680 w 859"/>
                <a:gd name="T81" fmla="*/ 850 h 1142"/>
                <a:gd name="T82" fmla="*/ 671 w 859"/>
                <a:gd name="T83" fmla="*/ 764 h 1142"/>
                <a:gd name="T84" fmla="*/ 619 w 859"/>
                <a:gd name="T85" fmla="*/ 704 h 1142"/>
                <a:gd name="T86" fmla="*/ 534 w 859"/>
                <a:gd name="T87" fmla="*/ 664 h 1142"/>
                <a:gd name="T88" fmla="*/ 427 w 859"/>
                <a:gd name="T89" fmla="*/ 636 h 1142"/>
                <a:gd name="T90" fmla="*/ 317 w 859"/>
                <a:gd name="T91" fmla="*/ 610 h 1142"/>
                <a:gd name="T92" fmla="*/ 215 w 859"/>
                <a:gd name="T93" fmla="*/ 576 h 1142"/>
                <a:gd name="T94" fmla="*/ 125 w 859"/>
                <a:gd name="T95" fmla="*/ 527 h 1142"/>
                <a:gd name="T96" fmla="*/ 58 w 859"/>
                <a:gd name="T97" fmla="*/ 456 h 1142"/>
                <a:gd name="T98" fmla="*/ 23 w 859"/>
                <a:gd name="T99" fmla="*/ 353 h 1142"/>
                <a:gd name="T100" fmla="*/ 31 w 859"/>
                <a:gd name="T101" fmla="*/ 230 h 1142"/>
                <a:gd name="T102" fmla="*/ 80 w 859"/>
                <a:gd name="T103" fmla="*/ 132 h 1142"/>
                <a:gd name="T104" fmla="*/ 159 w 859"/>
                <a:gd name="T105" fmla="*/ 64 h 1142"/>
                <a:gd name="T106" fmla="*/ 257 w 859"/>
                <a:gd name="T107" fmla="*/ 20 h 1142"/>
                <a:gd name="T108" fmla="*/ 364 w 859"/>
                <a:gd name="T109" fmla="*/ 2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59" h="1142">
                  <a:moveTo>
                    <a:pt x="399" y="0"/>
                  </a:moveTo>
                  <a:lnTo>
                    <a:pt x="442" y="2"/>
                  </a:lnTo>
                  <a:lnTo>
                    <a:pt x="486" y="4"/>
                  </a:lnTo>
                  <a:lnTo>
                    <a:pt x="527" y="10"/>
                  </a:lnTo>
                  <a:lnTo>
                    <a:pt x="565" y="19"/>
                  </a:lnTo>
                  <a:lnTo>
                    <a:pt x="603" y="30"/>
                  </a:lnTo>
                  <a:lnTo>
                    <a:pt x="638" y="44"/>
                  </a:lnTo>
                  <a:lnTo>
                    <a:pt x="670" y="61"/>
                  </a:lnTo>
                  <a:lnTo>
                    <a:pt x="700" y="83"/>
                  </a:lnTo>
                  <a:lnTo>
                    <a:pt x="726" y="108"/>
                  </a:lnTo>
                  <a:lnTo>
                    <a:pt x="750" y="135"/>
                  </a:lnTo>
                  <a:lnTo>
                    <a:pt x="771" y="167"/>
                  </a:lnTo>
                  <a:lnTo>
                    <a:pt x="787" y="205"/>
                  </a:lnTo>
                  <a:lnTo>
                    <a:pt x="801" y="246"/>
                  </a:lnTo>
                  <a:lnTo>
                    <a:pt x="809" y="292"/>
                  </a:lnTo>
                  <a:lnTo>
                    <a:pt x="814" y="342"/>
                  </a:lnTo>
                  <a:lnTo>
                    <a:pt x="648" y="342"/>
                  </a:lnTo>
                  <a:lnTo>
                    <a:pt x="641" y="307"/>
                  </a:lnTo>
                  <a:lnTo>
                    <a:pt x="631" y="276"/>
                  </a:lnTo>
                  <a:lnTo>
                    <a:pt x="618" y="248"/>
                  </a:lnTo>
                  <a:lnTo>
                    <a:pt x="599" y="226"/>
                  </a:lnTo>
                  <a:lnTo>
                    <a:pt x="578" y="206"/>
                  </a:lnTo>
                  <a:lnTo>
                    <a:pt x="554" y="191"/>
                  </a:lnTo>
                  <a:lnTo>
                    <a:pt x="528" y="179"/>
                  </a:lnTo>
                  <a:lnTo>
                    <a:pt x="501" y="170"/>
                  </a:lnTo>
                  <a:lnTo>
                    <a:pt x="472" y="164"/>
                  </a:lnTo>
                  <a:lnTo>
                    <a:pt x="442" y="160"/>
                  </a:lnTo>
                  <a:lnTo>
                    <a:pt x="412" y="159"/>
                  </a:lnTo>
                  <a:lnTo>
                    <a:pt x="385" y="160"/>
                  </a:lnTo>
                  <a:lnTo>
                    <a:pt x="358" y="162"/>
                  </a:lnTo>
                  <a:lnTo>
                    <a:pt x="330" y="166"/>
                  </a:lnTo>
                  <a:lnTo>
                    <a:pt x="304" y="172"/>
                  </a:lnTo>
                  <a:lnTo>
                    <a:pt x="279" y="181"/>
                  </a:lnTo>
                  <a:lnTo>
                    <a:pt x="257" y="193"/>
                  </a:lnTo>
                  <a:lnTo>
                    <a:pt x="237" y="207"/>
                  </a:lnTo>
                  <a:lnTo>
                    <a:pt x="220" y="225"/>
                  </a:lnTo>
                  <a:lnTo>
                    <a:pt x="207" y="246"/>
                  </a:lnTo>
                  <a:lnTo>
                    <a:pt x="200" y="269"/>
                  </a:lnTo>
                  <a:lnTo>
                    <a:pt x="197" y="298"/>
                  </a:lnTo>
                  <a:lnTo>
                    <a:pt x="200" y="324"/>
                  </a:lnTo>
                  <a:lnTo>
                    <a:pt x="207" y="347"/>
                  </a:lnTo>
                  <a:lnTo>
                    <a:pt x="220" y="367"/>
                  </a:lnTo>
                  <a:lnTo>
                    <a:pt x="236" y="384"/>
                  </a:lnTo>
                  <a:lnTo>
                    <a:pt x="256" y="400"/>
                  </a:lnTo>
                  <a:lnTo>
                    <a:pt x="278" y="414"/>
                  </a:lnTo>
                  <a:lnTo>
                    <a:pt x="304" y="426"/>
                  </a:lnTo>
                  <a:lnTo>
                    <a:pt x="333" y="436"/>
                  </a:lnTo>
                  <a:lnTo>
                    <a:pt x="363" y="446"/>
                  </a:lnTo>
                  <a:lnTo>
                    <a:pt x="395" y="455"/>
                  </a:lnTo>
                  <a:lnTo>
                    <a:pt x="427" y="464"/>
                  </a:lnTo>
                  <a:lnTo>
                    <a:pt x="461" y="471"/>
                  </a:lnTo>
                  <a:lnTo>
                    <a:pt x="495" y="479"/>
                  </a:lnTo>
                  <a:lnTo>
                    <a:pt x="528" y="488"/>
                  </a:lnTo>
                  <a:lnTo>
                    <a:pt x="564" y="496"/>
                  </a:lnTo>
                  <a:lnTo>
                    <a:pt x="599" y="506"/>
                  </a:lnTo>
                  <a:lnTo>
                    <a:pt x="634" y="517"/>
                  </a:lnTo>
                  <a:lnTo>
                    <a:pt x="666" y="530"/>
                  </a:lnTo>
                  <a:lnTo>
                    <a:pt x="699" y="544"/>
                  </a:lnTo>
                  <a:lnTo>
                    <a:pt x="728" y="560"/>
                  </a:lnTo>
                  <a:lnTo>
                    <a:pt x="756" y="578"/>
                  </a:lnTo>
                  <a:lnTo>
                    <a:pt x="781" y="600"/>
                  </a:lnTo>
                  <a:lnTo>
                    <a:pt x="803" y="623"/>
                  </a:lnTo>
                  <a:lnTo>
                    <a:pt x="823" y="651"/>
                  </a:lnTo>
                  <a:lnTo>
                    <a:pt x="838" y="682"/>
                  </a:lnTo>
                  <a:lnTo>
                    <a:pt x="849" y="717"/>
                  </a:lnTo>
                  <a:lnTo>
                    <a:pt x="856" y="754"/>
                  </a:lnTo>
                  <a:lnTo>
                    <a:pt x="859" y="798"/>
                  </a:lnTo>
                  <a:lnTo>
                    <a:pt x="856" y="844"/>
                  </a:lnTo>
                  <a:lnTo>
                    <a:pt x="849" y="887"/>
                  </a:lnTo>
                  <a:lnTo>
                    <a:pt x="837" y="926"/>
                  </a:lnTo>
                  <a:lnTo>
                    <a:pt x="820" y="961"/>
                  </a:lnTo>
                  <a:lnTo>
                    <a:pt x="801" y="992"/>
                  </a:lnTo>
                  <a:lnTo>
                    <a:pt x="777" y="1021"/>
                  </a:lnTo>
                  <a:lnTo>
                    <a:pt x="751" y="1046"/>
                  </a:lnTo>
                  <a:lnTo>
                    <a:pt x="721" y="1067"/>
                  </a:lnTo>
                  <a:lnTo>
                    <a:pt x="689" y="1086"/>
                  </a:lnTo>
                  <a:lnTo>
                    <a:pt x="655" y="1100"/>
                  </a:lnTo>
                  <a:lnTo>
                    <a:pt x="619" y="1114"/>
                  </a:lnTo>
                  <a:lnTo>
                    <a:pt x="583" y="1124"/>
                  </a:lnTo>
                  <a:lnTo>
                    <a:pt x="544" y="1132"/>
                  </a:lnTo>
                  <a:lnTo>
                    <a:pt x="506" y="1138"/>
                  </a:lnTo>
                  <a:lnTo>
                    <a:pt x="467" y="1140"/>
                  </a:lnTo>
                  <a:lnTo>
                    <a:pt x="429" y="1142"/>
                  </a:lnTo>
                  <a:lnTo>
                    <a:pt x="384" y="1140"/>
                  </a:lnTo>
                  <a:lnTo>
                    <a:pt x="339" y="1137"/>
                  </a:lnTo>
                  <a:lnTo>
                    <a:pt x="297" y="1129"/>
                  </a:lnTo>
                  <a:lnTo>
                    <a:pt x="257" y="1119"/>
                  </a:lnTo>
                  <a:lnTo>
                    <a:pt x="218" y="1105"/>
                  </a:lnTo>
                  <a:lnTo>
                    <a:pt x="182" y="1089"/>
                  </a:lnTo>
                  <a:lnTo>
                    <a:pt x="149" y="1069"/>
                  </a:lnTo>
                  <a:lnTo>
                    <a:pt x="118" y="1046"/>
                  </a:lnTo>
                  <a:lnTo>
                    <a:pt x="89" y="1020"/>
                  </a:lnTo>
                  <a:lnTo>
                    <a:pt x="64" y="988"/>
                  </a:lnTo>
                  <a:lnTo>
                    <a:pt x="43" y="953"/>
                  </a:lnTo>
                  <a:lnTo>
                    <a:pt x="26" y="915"/>
                  </a:lnTo>
                  <a:lnTo>
                    <a:pt x="13" y="871"/>
                  </a:lnTo>
                  <a:lnTo>
                    <a:pt x="3" y="824"/>
                  </a:lnTo>
                  <a:lnTo>
                    <a:pt x="0" y="773"/>
                  </a:lnTo>
                  <a:lnTo>
                    <a:pt x="166" y="773"/>
                  </a:lnTo>
                  <a:lnTo>
                    <a:pt x="170" y="810"/>
                  </a:lnTo>
                  <a:lnTo>
                    <a:pt x="179" y="844"/>
                  </a:lnTo>
                  <a:lnTo>
                    <a:pt x="191" y="872"/>
                  </a:lnTo>
                  <a:lnTo>
                    <a:pt x="209" y="899"/>
                  </a:lnTo>
                  <a:lnTo>
                    <a:pt x="230" y="920"/>
                  </a:lnTo>
                  <a:lnTo>
                    <a:pt x="253" y="939"/>
                  </a:lnTo>
                  <a:lnTo>
                    <a:pt x="279" y="952"/>
                  </a:lnTo>
                  <a:lnTo>
                    <a:pt x="308" y="965"/>
                  </a:lnTo>
                  <a:lnTo>
                    <a:pt x="339" y="973"/>
                  </a:lnTo>
                  <a:lnTo>
                    <a:pt x="370" y="978"/>
                  </a:lnTo>
                  <a:lnTo>
                    <a:pt x="404" y="982"/>
                  </a:lnTo>
                  <a:lnTo>
                    <a:pt x="439" y="983"/>
                  </a:lnTo>
                  <a:lnTo>
                    <a:pt x="462" y="983"/>
                  </a:lnTo>
                  <a:lnTo>
                    <a:pt x="488" y="981"/>
                  </a:lnTo>
                  <a:lnTo>
                    <a:pt x="513" y="978"/>
                  </a:lnTo>
                  <a:lnTo>
                    <a:pt x="539" y="973"/>
                  </a:lnTo>
                  <a:lnTo>
                    <a:pt x="564" y="967"/>
                  </a:lnTo>
                  <a:lnTo>
                    <a:pt x="588" y="958"/>
                  </a:lnTo>
                  <a:lnTo>
                    <a:pt x="610" y="947"/>
                  </a:lnTo>
                  <a:lnTo>
                    <a:pt x="630" y="935"/>
                  </a:lnTo>
                  <a:lnTo>
                    <a:pt x="648" y="919"/>
                  </a:lnTo>
                  <a:lnTo>
                    <a:pt x="662" y="899"/>
                  </a:lnTo>
                  <a:lnTo>
                    <a:pt x="674" y="876"/>
                  </a:lnTo>
                  <a:lnTo>
                    <a:pt x="680" y="850"/>
                  </a:lnTo>
                  <a:lnTo>
                    <a:pt x="682" y="821"/>
                  </a:lnTo>
                  <a:lnTo>
                    <a:pt x="680" y="790"/>
                  </a:lnTo>
                  <a:lnTo>
                    <a:pt x="671" y="764"/>
                  </a:lnTo>
                  <a:lnTo>
                    <a:pt x="659" y="742"/>
                  </a:lnTo>
                  <a:lnTo>
                    <a:pt x="641" y="722"/>
                  </a:lnTo>
                  <a:lnTo>
                    <a:pt x="619" y="704"/>
                  </a:lnTo>
                  <a:lnTo>
                    <a:pt x="594" y="689"/>
                  </a:lnTo>
                  <a:lnTo>
                    <a:pt x="565" y="676"/>
                  </a:lnTo>
                  <a:lnTo>
                    <a:pt x="534" y="664"/>
                  </a:lnTo>
                  <a:lnTo>
                    <a:pt x="501" y="654"/>
                  </a:lnTo>
                  <a:lnTo>
                    <a:pt x="465" y="644"/>
                  </a:lnTo>
                  <a:lnTo>
                    <a:pt x="427" y="636"/>
                  </a:lnTo>
                  <a:lnTo>
                    <a:pt x="390" y="627"/>
                  </a:lnTo>
                  <a:lnTo>
                    <a:pt x="352" y="618"/>
                  </a:lnTo>
                  <a:lnTo>
                    <a:pt x="317" y="610"/>
                  </a:lnTo>
                  <a:lnTo>
                    <a:pt x="282" y="600"/>
                  </a:lnTo>
                  <a:lnTo>
                    <a:pt x="247" y="588"/>
                  </a:lnTo>
                  <a:lnTo>
                    <a:pt x="215" y="576"/>
                  </a:lnTo>
                  <a:lnTo>
                    <a:pt x="182" y="562"/>
                  </a:lnTo>
                  <a:lnTo>
                    <a:pt x="153" y="546"/>
                  </a:lnTo>
                  <a:lnTo>
                    <a:pt x="125" y="527"/>
                  </a:lnTo>
                  <a:lnTo>
                    <a:pt x="99" y="506"/>
                  </a:lnTo>
                  <a:lnTo>
                    <a:pt x="77" y="483"/>
                  </a:lnTo>
                  <a:lnTo>
                    <a:pt x="58" y="456"/>
                  </a:lnTo>
                  <a:lnTo>
                    <a:pt x="42" y="425"/>
                  </a:lnTo>
                  <a:lnTo>
                    <a:pt x="31" y="392"/>
                  </a:lnTo>
                  <a:lnTo>
                    <a:pt x="23" y="353"/>
                  </a:lnTo>
                  <a:lnTo>
                    <a:pt x="21" y="311"/>
                  </a:lnTo>
                  <a:lnTo>
                    <a:pt x="23" y="268"/>
                  </a:lnTo>
                  <a:lnTo>
                    <a:pt x="31" y="230"/>
                  </a:lnTo>
                  <a:lnTo>
                    <a:pt x="43" y="193"/>
                  </a:lnTo>
                  <a:lnTo>
                    <a:pt x="59" y="161"/>
                  </a:lnTo>
                  <a:lnTo>
                    <a:pt x="80" y="132"/>
                  </a:lnTo>
                  <a:lnTo>
                    <a:pt x="103" y="106"/>
                  </a:lnTo>
                  <a:lnTo>
                    <a:pt x="130" y="84"/>
                  </a:lnTo>
                  <a:lnTo>
                    <a:pt x="159" y="64"/>
                  </a:lnTo>
                  <a:lnTo>
                    <a:pt x="190" y="46"/>
                  </a:lnTo>
                  <a:lnTo>
                    <a:pt x="222" y="32"/>
                  </a:lnTo>
                  <a:lnTo>
                    <a:pt x="257" y="20"/>
                  </a:lnTo>
                  <a:lnTo>
                    <a:pt x="292" y="12"/>
                  </a:lnTo>
                  <a:lnTo>
                    <a:pt x="328" y="5"/>
                  </a:lnTo>
                  <a:lnTo>
                    <a:pt x="364" y="2"/>
                  </a:lnTo>
                  <a:lnTo>
                    <a:pt x="3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noEditPoints="1"/>
            </p:cNvSpPr>
            <p:nvPr userDrawn="1"/>
          </p:nvSpPr>
          <p:spPr bwMode="auto">
            <a:xfrm>
              <a:off x="7897813" y="4959350"/>
              <a:ext cx="377825" cy="452438"/>
            </a:xfrm>
            <a:custGeom>
              <a:avLst/>
              <a:gdLst>
                <a:gd name="T0" fmla="*/ 631 w 951"/>
                <a:gd name="T1" fmla="*/ 580 h 1142"/>
                <a:gd name="T2" fmla="*/ 531 w 951"/>
                <a:gd name="T3" fmla="*/ 605 h 1142"/>
                <a:gd name="T4" fmla="*/ 418 w 951"/>
                <a:gd name="T5" fmla="*/ 621 h 1142"/>
                <a:gd name="T6" fmla="*/ 322 w 951"/>
                <a:gd name="T7" fmla="*/ 641 h 1142"/>
                <a:gd name="T8" fmla="*/ 248 w 951"/>
                <a:gd name="T9" fmla="*/ 676 h 1142"/>
                <a:gd name="T10" fmla="*/ 197 w 951"/>
                <a:gd name="T11" fmla="*/ 733 h 1142"/>
                <a:gd name="T12" fmla="*/ 177 w 951"/>
                <a:gd name="T13" fmla="*/ 823 h 1142"/>
                <a:gd name="T14" fmla="*/ 195 w 951"/>
                <a:gd name="T15" fmla="*/ 904 h 1142"/>
                <a:gd name="T16" fmla="*/ 246 w 951"/>
                <a:gd name="T17" fmla="*/ 953 h 1142"/>
                <a:gd name="T18" fmla="*/ 318 w 951"/>
                <a:gd name="T19" fmla="*/ 978 h 1142"/>
                <a:gd name="T20" fmla="*/ 420 w 951"/>
                <a:gd name="T21" fmla="*/ 981 h 1142"/>
                <a:gd name="T22" fmla="*/ 540 w 951"/>
                <a:gd name="T23" fmla="*/ 947 h 1142"/>
                <a:gd name="T24" fmla="*/ 621 w 951"/>
                <a:gd name="T25" fmla="*/ 885 h 1142"/>
                <a:gd name="T26" fmla="*/ 667 w 951"/>
                <a:gd name="T27" fmla="*/ 810 h 1142"/>
                <a:gd name="T28" fmla="*/ 682 w 951"/>
                <a:gd name="T29" fmla="*/ 737 h 1142"/>
                <a:gd name="T30" fmla="*/ 502 w 951"/>
                <a:gd name="T31" fmla="*/ 0 h 1142"/>
                <a:gd name="T32" fmla="*/ 604 w 951"/>
                <a:gd name="T33" fmla="*/ 12 h 1142"/>
                <a:gd name="T34" fmla="*/ 699 w 951"/>
                <a:gd name="T35" fmla="*/ 40 h 1142"/>
                <a:gd name="T36" fmla="*/ 776 w 951"/>
                <a:gd name="T37" fmla="*/ 93 h 1142"/>
                <a:gd name="T38" fmla="*/ 828 w 951"/>
                <a:gd name="T39" fmla="*/ 177 h 1142"/>
                <a:gd name="T40" fmla="*/ 848 w 951"/>
                <a:gd name="T41" fmla="*/ 299 h 1142"/>
                <a:gd name="T42" fmla="*/ 849 w 951"/>
                <a:gd name="T43" fmla="*/ 916 h 1142"/>
                <a:gd name="T44" fmla="*/ 861 w 951"/>
                <a:gd name="T45" fmla="*/ 967 h 1142"/>
                <a:gd name="T46" fmla="*/ 900 w 951"/>
                <a:gd name="T47" fmla="*/ 983 h 1142"/>
                <a:gd name="T48" fmla="*/ 951 w 951"/>
                <a:gd name="T49" fmla="*/ 972 h 1142"/>
                <a:gd name="T50" fmla="*/ 900 w 951"/>
                <a:gd name="T51" fmla="*/ 1134 h 1142"/>
                <a:gd name="T52" fmla="*/ 805 w 951"/>
                <a:gd name="T53" fmla="*/ 1139 h 1142"/>
                <a:gd name="T54" fmla="*/ 739 w 951"/>
                <a:gd name="T55" fmla="*/ 1110 h 1142"/>
                <a:gd name="T56" fmla="*/ 699 w 951"/>
                <a:gd name="T57" fmla="*/ 1042 h 1142"/>
                <a:gd name="T58" fmla="*/ 655 w 951"/>
                <a:gd name="T59" fmla="*/ 1013 h 1142"/>
                <a:gd name="T60" fmla="*/ 531 w 951"/>
                <a:gd name="T61" fmla="*/ 1100 h 1142"/>
                <a:gd name="T62" fmla="*/ 387 w 951"/>
                <a:gd name="T63" fmla="*/ 1139 h 1142"/>
                <a:gd name="T64" fmla="*/ 253 w 951"/>
                <a:gd name="T65" fmla="*/ 1135 h 1142"/>
                <a:gd name="T66" fmla="*/ 144 w 951"/>
                <a:gd name="T67" fmla="*/ 1100 h 1142"/>
                <a:gd name="T68" fmla="*/ 61 w 951"/>
                <a:gd name="T69" fmla="*/ 1032 h 1142"/>
                <a:gd name="T70" fmla="*/ 11 w 951"/>
                <a:gd name="T71" fmla="*/ 927 h 1142"/>
                <a:gd name="T72" fmla="*/ 3 w 951"/>
                <a:gd name="T73" fmla="*/ 789 h 1142"/>
                <a:gd name="T74" fmla="*/ 34 w 951"/>
                <a:gd name="T75" fmla="*/ 676 h 1142"/>
                <a:gd name="T76" fmla="*/ 95 w 951"/>
                <a:gd name="T77" fmla="*/ 598 h 1142"/>
                <a:gd name="T78" fmla="*/ 178 w 951"/>
                <a:gd name="T79" fmla="*/ 549 h 1142"/>
                <a:gd name="T80" fmla="*/ 275 w 951"/>
                <a:gd name="T81" fmla="*/ 516 h 1142"/>
                <a:gd name="T82" fmla="*/ 382 w 951"/>
                <a:gd name="T83" fmla="*/ 493 h 1142"/>
                <a:gd name="T84" fmla="*/ 491 w 951"/>
                <a:gd name="T85" fmla="*/ 475 h 1142"/>
                <a:gd name="T86" fmla="*/ 582 w 951"/>
                <a:gd name="T87" fmla="*/ 456 h 1142"/>
                <a:gd name="T88" fmla="*/ 648 w 951"/>
                <a:gd name="T89" fmla="*/ 424 h 1142"/>
                <a:gd name="T90" fmla="*/ 682 w 951"/>
                <a:gd name="T91" fmla="*/ 367 h 1142"/>
                <a:gd name="T92" fmla="*/ 675 w 951"/>
                <a:gd name="T93" fmla="*/ 277 h 1142"/>
                <a:gd name="T94" fmla="*/ 638 w 951"/>
                <a:gd name="T95" fmla="*/ 212 h 1142"/>
                <a:gd name="T96" fmla="*/ 580 w 951"/>
                <a:gd name="T97" fmla="*/ 176 h 1142"/>
                <a:gd name="T98" fmla="*/ 507 w 951"/>
                <a:gd name="T99" fmla="*/ 161 h 1142"/>
                <a:gd name="T100" fmla="*/ 424 w 951"/>
                <a:gd name="T101" fmla="*/ 160 h 1142"/>
                <a:gd name="T102" fmla="*/ 332 w 951"/>
                <a:gd name="T103" fmla="*/ 176 h 1142"/>
                <a:gd name="T104" fmla="*/ 261 w 951"/>
                <a:gd name="T105" fmla="*/ 220 h 1142"/>
                <a:gd name="T106" fmla="*/ 218 w 951"/>
                <a:gd name="T107" fmla="*/ 294 h 1142"/>
                <a:gd name="T108" fmla="*/ 40 w 951"/>
                <a:gd name="T109" fmla="*/ 365 h 1142"/>
                <a:gd name="T110" fmla="*/ 66 w 951"/>
                <a:gd name="T111" fmla="*/ 223 h 1142"/>
                <a:gd name="T112" fmla="*/ 129 w 951"/>
                <a:gd name="T113" fmla="*/ 120 h 1142"/>
                <a:gd name="T114" fmla="*/ 223 w 951"/>
                <a:gd name="T115" fmla="*/ 51 h 1142"/>
                <a:gd name="T116" fmla="*/ 338 w 951"/>
                <a:gd name="T117" fmla="*/ 13 h 1142"/>
                <a:gd name="T118" fmla="*/ 469 w 951"/>
                <a:gd name="T119"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1" h="1142">
                  <a:moveTo>
                    <a:pt x="682" y="554"/>
                  </a:moveTo>
                  <a:lnTo>
                    <a:pt x="658" y="569"/>
                  </a:lnTo>
                  <a:lnTo>
                    <a:pt x="631" y="580"/>
                  </a:lnTo>
                  <a:lnTo>
                    <a:pt x="599" y="590"/>
                  </a:lnTo>
                  <a:lnTo>
                    <a:pt x="566" y="597"/>
                  </a:lnTo>
                  <a:lnTo>
                    <a:pt x="531" y="605"/>
                  </a:lnTo>
                  <a:lnTo>
                    <a:pt x="494" y="610"/>
                  </a:lnTo>
                  <a:lnTo>
                    <a:pt x="455" y="615"/>
                  </a:lnTo>
                  <a:lnTo>
                    <a:pt x="418" y="621"/>
                  </a:lnTo>
                  <a:lnTo>
                    <a:pt x="381" y="627"/>
                  </a:lnTo>
                  <a:lnTo>
                    <a:pt x="351" y="633"/>
                  </a:lnTo>
                  <a:lnTo>
                    <a:pt x="322" y="641"/>
                  </a:lnTo>
                  <a:lnTo>
                    <a:pt x="296" y="651"/>
                  </a:lnTo>
                  <a:lnTo>
                    <a:pt x="271" y="662"/>
                  </a:lnTo>
                  <a:lnTo>
                    <a:pt x="248" y="676"/>
                  </a:lnTo>
                  <a:lnTo>
                    <a:pt x="228" y="692"/>
                  </a:lnTo>
                  <a:lnTo>
                    <a:pt x="210" y="711"/>
                  </a:lnTo>
                  <a:lnTo>
                    <a:pt x="197" y="733"/>
                  </a:lnTo>
                  <a:lnTo>
                    <a:pt x="185" y="759"/>
                  </a:lnTo>
                  <a:lnTo>
                    <a:pt x="179" y="789"/>
                  </a:lnTo>
                  <a:lnTo>
                    <a:pt x="177" y="823"/>
                  </a:lnTo>
                  <a:lnTo>
                    <a:pt x="179" y="854"/>
                  </a:lnTo>
                  <a:lnTo>
                    <a:pt x="185" y="880"/>
                  </a:lnTo>
                  <a:lnTo>
                    <a:pt x="195" y="904"/>
                  </a:lnTo>
                  <a:lnTo>
                    <a:pt x="210" y="924"/>
                  </a:lnTo>
                  <a:lnTo>
                    <a:pt x="226" y="940"/>
                  </a:lnTo>
                  <a:lnTo>
                    <a:pt x="246" y="953"/>
                  </a:lnTo>
                  <a:lnTo>
                    <a:pt x="269" y="965"/>
                  </a:lnTo>
                  <a:lnTo>
                    <a:pt x="292" y="973"/>
                  </a:lnTo>
                  <a:lnTo>
                    <a:pt x="318" y="978"/>
                  </a:lnTo>
                  <a:lnTo>
                    <a:pt x="345" y="982"/>
                  </a:lnTo>
                  <a:lnTo>
                    <a:pt x="372" y="983"/>
                  </a:lnTo>
                  <a:lnTo>
                    <a:pt x="420" y="981"/>
                  </a:lnTo>
                  <a:lnTo>
                    <a:pt x="464" y="973"/>
                  </a:lnTo>
                  <a:lnTo>
                    <a:pt x="504" y="962"/>
                  </a:lnTo>
                  <a:lnTo>
                    <a:pt x="540" y="947"/>
                  </a:lnTo>
                  <a:lnTo>
                    <a:pt x="570" y="929"/>
                  </a:lnTo>
                  <a:lnTo>
                    <a:pt x="597" y="909"/>
                  </a:lnTo>
                  <a:lnTo>
                    <a:pt x="621" y="885"/>
                  </a:lnTo>
                  <a:lnTo>
                    <a:pt x="639" y="861"/>
                  </a:lnTo>
                  <a:lnTo>
                    <a:pt x="655" y="836"/>
                  </a:lnTo>
                  <a:lnTo>
                    <a:pt x="667" y="810"/>
                  </a:lnTo>
                  <a:lnTo>
                    <a:pt x="675" y="785"/>
                  </a:lnTo>
                  <a:lnTo>
                    <a:pt x="680" y="760"/>
                  </a:lnTo>
                  <a:lnTo>
                    <a:pt x="682" y="737"/>
                  </a:lnTo>
                  <a:lnTo>
                    <a:pt x="682" y="554"/>
                  </a:lnTo>
                  <a:close/>
                  <a:moveTo>
                    <a:pt x="469" y="0"/>
                  </a:moveTo>
                  <a:lnTo>
                    <a:pt x="502" y="0"/>
                  </a:lnTo>
                  <a:lnTo>
                    <a:pt x="537" y="3"/>
                  </a:lnTo>
                  <a:lnTo>
                    <a:pt x="571" y="7"/>
                  </a:lnTo>
                  <a:lnTo>
                    <a:pt x="604" y="12"/>
                  </a:lnTo>
                  <a:lnTo>
                    <a:pt x="637" y="18"/>
                  </a:lnTo>
                  <a:lnTo>
                    <a:pt x="669" y="28"/>
                  </a:lnTo>
                  <a:lnTo>
                    <a:pt x="699" y="40"/>
                  </a:lnTo>
                  <a:lnTo>
                    <a:pt x="726" y="54"/>
                  </a:lnTo>
                  <a:lnTo>
                    <a:pt x="752" y="73"/>
                  </a:lnTo>
                  <a:lnTo>
                    <a:pt x="776" y="93"/>
                  </a:lnTo>
                  <a:lnTo>
                    <a:pt x="797" y="117"/>
                  </a:lnTo>
                  <a:lnTo>
                    <a:pt x="815" y="145"/>
                  </a:lnTo>
                  <a:lnTo>
                    <a:pt x="828" y="177"/>
                  </a:lnTo>
                  <a:lnTo>
                    <a:pt x="840" y="213"/>
                  </a:lnTo>
                  <a:lnTo>
                    <a:pt x="846" y="255"/>
                  </a:lnTo>
                  <a:lnTo>
                    <a:pt x="848" y="299"/>
                  </a:lnTo>
                  <a:lnTo>
                    <a:pt x="848" y="861"/>
                  </a:lnTo>
                  <a:lnTo>
                    <a:pt x="848" y="890"/>
                  </a:lnTo>
                  <a:lnTo>
                    <a:pt x="849" y="916"/>
                  </a:lnTo>
                  <a:lnTo>
                    <a:pt x="851" y="937"/>
                  </a:lnTo>
                  <a:lnTo>
                    <a:pt x="854" y="953"/>
                  </a:lnTo>
                  <a:lnTo>
                    <a:pt x="861" y="967"/>
                  </a:lnTo>
                  <a:lnTo>
                    <a:pt x="871" y="976"/>
                  </a:lnTo>
                  <a:lnTo>
                    <a:pt x="883" y="981"/>
                  </a:lnTo>
                  <a:lnTo>
                    <a:pt x="900" y="983"/>
                  </a:lnTo>
                  <a:lnTo>
                    <a:pt x="915" y="982"/>
                  </a:lnTo>
                  <a:lnTo>
                    <a:pt x="933" y="980"/>
                  </a:lnTo>
                  <a:lnTo>
                    <a:pt x="951" y="972"/>
                  </a:lnTo>
                  <a:lnTo>
                    <a:pt x="951" y="1112"/>
                  </a:lnTo>
                  <a:lnTo>
                    <a:pt x="928" y="1124"/>
                  </a:lnTo>
                  <a:lnTo>
                    <a:pt x="900" y="1134"/>
                  </a:lnTo>
                  <a:lnTo>
                    <a:pt x="869" y="1139"/>
                  </a:lnTo>
                  <a:lnTo>
                    <a:pt x="832" y="1142"/>
                  </a:lnTo>
                  <a:lnTo>
                    <a:pt x="805" y="1139"/>
                  </a:lnTo>
                  <a:lnTo>
                    <a:pt x="780" y="1134"/>
                  </a:lnTo>
                  <a:lnTo>
                    <a:pt x="757" y="1124"/>
                  </a:lnTo>
                  <a:lnTo>
                    <a:pt x="739" y="1110"/>
                  </a:lnTo>
                  <a:lnTo>
                    <a:pt x="721" y="1092"/>
                  </a:lnTo>
                  <a:lnTo>
                    <a:pt x="709" y="1069"/>
                  </a:lnTo>
                  <a:lnTo>
                    <a:pt x="699" y="1042"/>
                  </a:lnTo>
                  <a:lnTo>
                    <a:pt x="694" y="1010"/>
                  </a:lnTo>
                  <a:lnTo>
                    <a:pt x="692" y="972"/>
                  </a:lnTo>
                  <a:lnTo>
                    <a:pt x="655" y="1013"/>
                  </a:lnTo>
                  <a:lnTo>
                    <a:pt x="617" y="1048"/>
                  </a:lnTo>
                  <a:lnTo>
                    <a:pt x="576" y="1077"/>
                  </a:lnTo>
                  <a:lnTo>
                    <a:pt x="531" y="1100"/>
                  </a:lnTo>
                  <a:lnTo>
                    <a:pt x="485" y="1119"/>
                  </a:lnTo>
                  <a:lnTo>
                    <a:pt x="438" y="1132"/>
                  </a:lnTo>
                  <a:lnTo>
                    <a:pt x="387" y="1139"/>
                  </a:lnTo>
                  <a:lnTo>
                    <a:pt x="336" y="1142"/>
                  </a:lnTo>
                  <a:lnTo>
                    <a:pt x="294" y="1140"/>
                  </a:lnTo>
                  <a:lnTo>
                    <a:pt x="253" y="1135"/>
                  </a:lnTo>
                  <a:lnTo>
                    <a:pt x="214" y="1127"/>
                  </a:lnTo>
                  <a:lnTo>
                    <a:pt x="178" y="1115"/>
                  </a:lnTo>
                  <a:lnTo>
                    <a:pt x="144" y="1100"/>
                  </a:lnTo>
                  <a:lnTo>
                    <a:pt x="113" y="1081"/>
                  </a:lnTo>
                  <a:lnTo>
                    <a:pt x="85" y="1058"/>
                  </a:lnTo>
                  <a:lnTo>
                    <a:pt x="61" y="1032"/>
                  </a:lnTo>
                  <a:lnTo>
                    <a:pt x="40" y="1001"/>
                  </a:lnTo>
                  <a:lnTo>
                    <a:pt x="22" y="966"/>
                  </a:lnTo>
                  <a:lnTo>
                    <a:pt x="11" y="927"/>
                  </a:lnTo>
                  <a:lnTo>
                    <a:pt x="3" y="884"/>
                  </a:lnTo>
                  <a:lnTo>
                    <a:pt x="0" y="835"/>
                  </a:lnTo>
                  <a:lnTo>
                    <a:pt x="3" y="789"/>
                  </a:lnTo>
                  <a:lnTo>
                    <a:pt x="9" y="747"/>
                  </a:lnTo>
                  <a:lnTo>
                    <a:pt x="20" y="709"/>
                  </a:lnTo>
                  <a:lnTo>
                    <a:pt x="34" y="676"/>
                  </a:lnTo>
                  <a:lnTo>
                    <a:pt x="51" y="647"/>
                  </a:lnTo>
                  <a:lnTo>
                    <a:pt x="71" y="621"/>
                  </a:lnTo>
                  <a:lnTo>
                    <a:pt x="95" y="598"/>
                  </a:lnTo>
                  <a:lnTo>
                    <a:pt x="121" y="580"/>
                  </a:lnTo>
                  <a:lnTo>
                    <a:pt x="148" y="562"/>
                  </a:lnTo>
                  <a:lnTo>
                    <a:pt x="178" y="549"/>
                  </a:lnTo>
                  <a:lnTo>
                    <a:pt x="209" y="536"/>
                  </a:lnTo>
                  <a:lnTo>
                    <a:pt x="241" y="525"/>
                  </a:lnTo>
                  <a:lnTo>
                    <a:pt x="275" y="516"/>
                  </a:lnTo>
                  <a:lnTo>
                    <a:pt x="308" y="507"/>
                  </a:lnTo>
                  <a:lnTo>
                    <a:pt x="343" y="500"/>
                  </a:lnTo>
                  <a:lnTo>
                    <a:pt x="382" y="493"/>
                  </a:lnTo>
                  <a:lnTo>
                    <a:pt x="420" y="486"/>
                  </a:lnTo>
                  <a:lnTo>
                    <a:pt x="456" y="481"/>
                  </a:lnTo>
                  <a:lnTo>
                    <a:pt x="491" y="475"/>
                  </a:lnTo>
                  <a:lnTo>
                    <a:pt x="524" y="470"/>
                  </a:lnTo>
                  <a:lnTo>
                    <a:pt x="555" y="464"/>
                  </a:lnTo>
                  <a:lnTo>
                    <a:pt x="582" y="456"/>
                  </a:lnTo>
                  <a:lnTo>
                    <a:pt x="607" y="448"/>
                  </a:lnTo>
                  <a:lnTo>
                    <a:pt x="629" y="438"/>
                  </a:lnTo>
                  <a:lnTo>
                    <a:pt x="648" y="424"/>
                  </a:lnTo>
                  <a:lnTo>
                    <a:pt x="663" y="408"/>
                  </a:lnTo>
                  <a:lnTo>
                    <a:pt x="674" y="389"/>
                  </a:lnTo>
                  <a:lnTo>
                    <a:pt x="682" y="367"/>
                  </a:lnTo>
                  <a:lnTo>
                    <a:pt x="684" y="341"/>
                  </a:lnTo>
                  <a:lnTo>
                    <a:pt x="682" y="307"/>
                  </a:lnTo>
                  <a:lnTo>
                    <a:pt x="675" y="277"/>
                  </a:lnTo>
                  <a:lnTo>
                    <a:pt x="667" y="252"/>
                  </a:lnTo>
                  <a:lnTo>
                    <a:pt x="654" y="230"/>
                  </a:lnTo>
                  <a:lnTo>
                    <a:pt x="638" y="212"/>
                  </a:lnTo>
                  <a:lnTo>
                    <a:pt x="621" y="197"/>
                  </a:lnTo>
                  <a:lnTo>
                    <a:pt x="601" y="185"/>
                  </a:lnTo>
                  <a:lnTo>
                    <a:pt x="580" y="176"/>
                  </a:lnTo>
                  <a:lnTo>
                    <a:pt x="556" y="169"/>
                  </a:lnTo>
                  <a:lnTo>
                    <a:pt x="532" y="164"/>
                  </a:lnTo>
                  <a:lnTo>
                    <a:pt x="507" y="161"/>
                  </a:lnTo>
                  <a:lnTo>
                    <a:pt x="483" y="159"/>
                  </a:lnTo>
                  <a:lnTo>
                    <a:pt x="459" y="159"/>
                  </a:lnTo>
                  <a:lnTo>
                    <a:pt x="424" y="160"/>
                  </a:lnTo>
                  <a:lnTo>
                    <a:pt x="392" y="162"/>
                  </a:lnTo>
                  <a:lnTo>
                    <a:pt x="361" y="169"/>
                  </a:lnTo>
                  <a:lnTo>
                    <a:pt x="332" y="176"/>
                  </a:lnTo>
                  <a:lnTo>
                    <a:pt x="306" y="187"/>
                  </a:lnTo>
                  <a:lnTo>
                    <a:pt x="282" y="202"/>
                  </a:lnTo>
                  <a:lnTo>
                    <a:pt x="261" y="220"/>
                  </a:lnTo>
                  <a:lnTo>
                    <a:pt x="244" y="241"/>
                  </a:lnTo>
                  <a:lnTo>
                    <a:pt x="229" y="266"/>
                  </a:lnTo>
                  <a:lnTo>
                    <a:pt x="218" y="294"/>
                  </a:lnTo>
                  <a:lnTo>
                    <a:pt x="210" y="328"/>
                  </a:lnTo>
                  <a:lnTo>
                    <a:pt x="206" y="365"/>
                  </a:lnTo>
                  <a:lnTo>
                    <a:pt x="40" y="365"/>
                  </a:lnTo>
                  <a:lnTo>
                    <a:pt x="44" y="313"/>
                  </a:lnTo>
                  <a:lnTo>
                    <a:pt x="52" y="267"/>
                  </a:lnTo>
                  <a:lnTo>
                    <a:pt x="66" y="223"/>
                  </a:lnTo>
                  <a:lnTo>
                    <a:pt x="83" y="185"/>
                  </a:lnTo>
                  <a:lnTo>
                    <a:pt x="105" y="151"/>
                  </a:lnTo>
                  <a:lnTo>
                    <a:pt x="129" y="120"/>
                  </a:lnTo>
                  <a:lnTo>
                    <a:pt x="158" y="94"/>
                  </a:lnTo>
                  <a:lnTo>
                    <a:pt x="189" y="70"/>
                  </a:lnTo>
                  <a:lnTo>
                    <a:pt x="223" y="51"/>
                  </a:lnTo>
                  <a:lnTo>
                    <a:pt x="259" y="35"/>
                  </a:lnTo>
                  <a:lnTo>
                    <a:pt x="297" y="22"/>
                  </a:lnTo>
                  <a:lnTo>
                    <a:pt x="338" y="13"/>
                  </a:lnTo>
                  <a:lnTo>
                    <a:pt x="381" y="5"/>
                  </a:lnTo>
                  <a:lnTo>
                    <a:pt x="424" y="2"/>
                  </a:lnTo>
                  <a:lnTo>
                    <a:pt x="46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userDrawn="1"/>
          </p:nvSpPr>
          <p:spPr bwMode="auto">
            <a:xfrm>
              <a:off x="8270875" y="4959350"/>
              <a:ext cx="341313" cy="452438"/>
            </a:xfrm>
            <a:custGeom>
              <a:avLst/>
              <a:gdLst>
                <a:gd name="T0" fmla="*/ 487 w 860"/>
                <a:gd name="T1" fmla="*/ 4 h 1142"/>
                <a:gd name="T2" fmla="*/ 603 w 860"/>
                <a:gd name="T3" fmla="*/ 30 h 1142"/>
                <a:gd name="T4" fmla="*/ 700 w 860"/>
                <a:gd name="T5" fmla="*/ 83 h 1142"/>
                <a:gd name="T6" fmla="*/ 771 w 860"/>
                <a:gd name="T7" fmla="*/ 167 h 1142"/>
                <a:gd name="T8" fmla="*/ 810 w 860"/>
                <a:gd name="T9" fmla="*/ 292 h 1142"/>
                <a:gd name="T10" fmla="*/ 642 w 860"/>
                <a:gd name="T11" fmla="*/ 307 h 1142"/>
                <a:gd name="T12" fmla="*/ 600 w 860"/>
                <a:gd name="T13" fmla="*/ 226 h 1142"/>
                <a:gd name="T14" fmla="*/ 529 w 860"/>
                <a:gd name="T15" fmla="*/ 179 h 1142"/>
                <a:gd name="T16" fmla="*/ 443 w 860"/>
                <a:gd name="T17" fmla="*/ 160 h 1142"/>
                <a:gd name="T18" fmla="*/ 358 w 860"/>
                <a:gd name="T19" fmla="*/ 162 h 1142"/>
                <a:gd name="T20" fmla="*/ 280 w 860"/>
                <a:gd name="T21" fmla="*/ 181 h 1142"/>
                <a:gd name="T22" fmla="*/ 220 w 860"/>
                <a:gd name="T23" fmla="*/ 225 h 1142"/>
                <a:gd name="T24" fmla="*/ 198 w 860"/>
                <a:gd name="T25" fmla="*/ 298 h 1142"/>
                <a:gd name="T26" fmla="*/ 220 w 860"/>
                <a:gd name="T27" fmla="*/ 367 h 1142"/>
                <a:gd name="T28" fmla="*/ 279 w 860"/>
                <a:gd name="T29" fmla="*/ 414 h 1142"/>
                <a:gd name="T30" fmla="*/ 363 w 860"/>
                <a:gd name="T31" fmla="*/ 446 h 1142"/>
                <a:gd name="T32" fmla="*/ 462 w 860"/>
                <a:gd name="T33" fmla="*/ 471 h 1142"/>
                <a:gd name="T34" fmla="*/ 564 w 860"/>
                <a:gd name="T35" fmla="*/ 496 h 1142"/>
                <a:gd name="T36" fmla="*/ 667 w 860"/>
                <a:gd name="T37" fmla="*/ 530 h 1142"/>
                <a:gd name="T38" fmla="*/ 756 w 860"/>
                <a:gd name="T39" fmla="*/ 578 h 1142"/>
                <a:gd name="T40" fmla="*/ 824 w 860"/>
                <a:gd name="T41" fmla="*/ 651 h 1142"/>
                <a:gd name="T42" fmla="*/ 857 w 860"/>
                <a:gd name="T43" fmla="*/ 754 h 1142"/>
                <a:gd name="T44" fmla="*/ 850 w 860"/>
                <a:gd name="T45" fmla="*/ 887 h 1142"/>
                <a:gd name="T46" fmla="*/ 801 w 860"/>
                <a:gd name="T47" fmla="*/ 992 h 1142"/>
                <a:gd name="T48" fmla="*/ 722 w 860"/>
                <a:gd name="T49" fmla="*/ 1067 h 1142"/>
                <a:gd name="T50" fmla="*/ 620 w 860"/>
                <a:gd name="T51" fmla="*/ 1114 h 1142"/>
                <a:gd name="T52" fmla="*/ 506 w 860"/>
                <a:gd name="T53" fmla="*/ 1138 h 1142"/>
                <a:gd name="T54" fmla="*/ 383 w 860"/>
                <a:gd name="T55" fmla="*/ 1140 h 1142"/>
                <a:gd name="T56" fmla="*/ 258 w 860"/>
                <a:gd name="T57" fmla="*/ 1119 h 1142"/>
                <a:gd name="T58" fmla="*/ 148 w 860"/>
                <a:gd name="T59" fmla="*/ 1069 h 1142"/>
                <a:gd name="T60" fmla="*/ 65 w 860"/>
                <a:gd name="T61" fmla="*/ 988 h 1142"/>
                <a:gd name="T62" fmla="*/ 13 w 860"/>
                <a:gd name="T63" fmla="*/ 871 h 1142"/>
                <a:gd name="T64" fmla="*/ 167 w 860"/>
                <a:gd name="T65" fmla="*/ 773 h 1142"/>
                <a:gd name="T66" fmla="*/ 192 w 860"/>
                <a:gd name="T67" fmla="*/ 872 h 1142"/>
                <a:gd name="T68" fmla="*/ 253 w 860"/>
                <a:gd name="T69" fmla="*/ 939 h 1142"/>
                <a:gd name="T70" fmla="*/ 339 w 860"/>
                <a:gd name="T71" fmla="*/ 973 h 1142"/>
                <a:gd name="T72" fmla="*/ 438 w 860"/>
                <a:gd name="T73" fmla="*/ 983 h 1142"/>
                <a:gd name="T74" fmla="*/ 514 w 860"/>
                <a:gd name="T75" fmla="*/ 978 h 1142"/>
                <a:gd name="T76" fmla="*/ 588 w 860"/>
                <a:gd name="T77" fmla="*/ 958 h 1142"/>
                <a:gd name="T78" fmla="*/ 648 w 860"/>
                <a:gd name="T79" fmla="*/ 919 h 1142"/>
                <a:gd name="T80" fmla="*/ 681 w 860"/>
                <a:gd name="T81" fmla="*/ 850 h 1142"/>
                <a:gd name="T82" fmla="*/ 672 w 860"/>
                <a:gd name="T83" fmla="*/ 764 h 1142"/>
                <a:gd name="T84" fmla="*/ 620 w 860"/>
                <a:gd name="T85" fmla="*/ 704 h 1142"/>
                <a:gd name="T86" fmla="*/ 534 w 860"/>
                <a:gd name="T87" fmla="*/ 664 h 1142"/>
                <a:gd name="T88" fmla="*/ 428 w 860"/>
                <a:gd name="T89" fmla="*/ 636 h 1142"/>
                <a:gd name="T90" fmla="*/ 317 w 860"/>
                <a:gd name="T91" fmla="*/ 610 h 1142"/>
                <a:gd name="T92" fmla="*/ 215 w 860"/>
                <a:gd name="T93" fmla="*/ 576 h 1142"/>
                <a:gd name="T94" fmla="*/ 126 w 860"/>
                <a:gd name="T95" fmla="*/ 527 h 1142"/>
                <a:gd name="T96" fmla="*/ 59 w 860"/>
                <a:gd name="T97" fmla="*/ 456 h 1142"/>
                <a:gd name="T98" fmla="*/ 24 w 860"/>
                <a:gd name="T99" fmla="*/ 353 h 1142"/>
                <a:gd name="T100" fmla="*/ 31 w 860"/>
                <a:gd name="T101" fmla="*/ 230 h 1142"/>
                <a:gd name="T102" fmla="*/ 80 w 860"/>
                <a:gd name="T103" fmla="*/ 132 h 1142"/>
                <a:gd name="T104" fmla="*/ 159 w 860"/>
                <a:gd name="T105" fmla="*/ 64 h 1142"/>
                <a:gd name="T106" fmla="*/ 258 w 860"/>
                <a:gd name="T107" fmla="*/ 20 h 1142"/>
                <a:gd name="T108" fmla="*/ 363 w 860"/>
                <a:gd name="T109" fmla="*/ 2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0" h="1142">
                  <a:moveTo>
                    <a:pt x="399" y="0"/>
                  </a:moveTo>
                  <a:lnTo>
                    <a:pt x="443" y="2"/>
                  </a:lnTo>
                  <a:lnTo>
                    <a:pt x="487" y="4"/>
                  </a:lnTo>
                  <a:lnTo>
                    <a:pt x="528" y="10"/>
                  </a:lnTo>
                  <a:lnTo>
                    <a:pt x="566" y="19"/>
                  </a:lnTo>
                  <a:lnTo>
                    <a:pt x="603" y="30"/>
                  </a:lnTo>
                  <a:lnTo>
                    <a:pt x="638" y="44"/>
                  </a:lnTo>
                  <a:lnTo>
                    <a:pt x="671" y="61"/>
                  </a:lnTo>
                  <a:lnTo>
                    <a:pt x="700" y="83"/>
                  </a:lnTo>
                  <a:lnTo>
                    <a:pt x="727" y="108"/>
                  </a:lnTo>
                  <a:lnTo>
                    <a:pt x="750" y="135"/>
                  </a:lnTo>
                  <a:lnTo>
                    <a:pt x="771" y="167"/>
                  </a:lnTo>
                  <a:lnTo>
                    <a:pt x="787" y="205"/>
                  </a:lnTo>
                  <a:lnTo>
                    <a:pt x="800" y="246"/>
                  </a:lnTo>
                  <a:lnTo>
                    <a:pt x="810" y="292"/>
                  </a:lnTo>
                  <a:lnTo>
                    <a:pt x="815" y="342"/>
                  </a:lnTo>
                  <a:lnTo>
                    <a:pt x="648" y="342"/>
                  </a:lnTo>
                  <a:lnTo>
                    <a:pt x="642" y="307"/>
                  </a:lnTo>
                  <a:lnTo>
                    <a:pt x="632" y="276"/>
                  </a:lnTo>
                  <a:lnTo>
                    <a:pt x="618" y="248"/>
                  </a:lnTo>
                  <a:lnTo>
                    <a:pt x="600" y="226"/>
                  </a:lnTo>
                  <a:lnTo>
                    <a:pt x="579" y="206"/>
                  </a:lnTo>
                  <a:lnTo>
                    <a:pt x="555" y="191"/>
                  </a:lnTo>
                  <a:lnTo>
                    <a:pt x="529" y="179"/>
                  </a:lnTo>
                  <a:lnTo>
                    <a:pt x="501" y="170"/>
                  </a:lnTo>
                  <a:lnTo>
                    <a:pt x="473" y="164"/>
                  </a:lnTo>
                  <a:lnTo>
                    <a:pt x="443" y="160"/>
                  </a:lnTo>
                  <a:lnTo>
                    <a:pt x="413" y="159"/>
                  </a:lnTo>
                  <a:lnTo>
                    <a:pt x="386" y="160"/>
                  </a:lnTo>
                  <a:lnTo>
                    <a:pt x="358" y="162"/>
                  </a:lnTo>
                  <a:lnTo>
                    <a:pt x="331" y="166"/>
                  </a:lnTo>
                  <a:lnTo>
                    <a:pt x="304" y="172"/>
                  </a:lnTo>
                  <a:lnTo>
                    <a:pt x="280" y="181"/>
                  </a:lnTo>
                  <a:lnTo>
                    <a:pt x="256" y="193"/>
                  </a:lnTo>
                  <a:lnTo>
                    <a:pt x="238" y="207"/>
                  </a:lnTo>
                  <a:lnTo>
                    <a:pt x="220" y="225"/>
                  </a:lnTo>
                  <a:lnTo>
                    <a:pt x="208" y="246"/>
                  </a:lnTo>
                  <a:lnTo>
                    <a:pt x="200" y="269"/>
                  </a:lnTo>
                  <a:lnTo>
                    <a:pt x="198" y="298"/>
                  </a:lnTo>
                  <a:lnTo>
                    <a:pt x="200" y="324"/>
                  </a:lnTo>
                  <a:lnTo>
                    <a:pt x="208" y="347"/>
                  </a:lnTo>
                  <a:lnTo>
                    <a:pt x="220" y="367"/>
                  </a:lnTo>
                  <a:lnTo>
                    <a:pt x="237" y="384"/>
                  </a:lnTo>
                  <a:lnTo>
                    <a:pt x="256" y="400"/>
                  </a:lnTo>
                  <a:lnTo>
                    <a:pt x="279" y="414"/>
                  </a:lnTo>
                  <a:lnTo>
                    <a:pt x="305" y="426"/>
                  </a:lnTo>
                  <a:lnTo>
                    <a:pt x="334" y="436"/>
                  </a:lnTo>
                  <a:lnTo>
                    <a:pt x="363" y="446"/>
                  </a:lnTo>
                  <a:lnTo>
                    <a:pt x="396" y="455"/>
                  </a:lnTo>
                  <a:lnTo>
                    <a:pt x="428" y="464"/>
                  </a:lnTo>
                  <a:lnTo>
                    <a:pt x="462" y="471"/>
                  </a:lnTo>
                  <a:lnTo>
                    <a:pt x="495" y="479"/>
                  </a:lnTo>
                  <a:lnTo>
                    <a:pt x="529" y="488"/>
                  </a:lnTo>
                  <a:lnTo>
                    <a:pt x="564" y="496"/>
                  </a:lnTo>
                  <a:lnTo>
                    <a:pt x="600" y="506"/>
                  </a:lnTo>
                  <a:lnTo>
                    <a:pt x="633" y="517"/>
                  </a:lnTo>
                  <a:lnTo>
                    <a:pt x="667" y="530"/>
                  </a:lnTo>
                  <a:lnTo>
                    <a:pt x="699" y="544"/>
                  </a:lnTo>
                  <a:lnTo>
                    <a:pt x="729" y="560"/>
                  </a:lnTo>
                  <a:lnTo>
                    <a:pt x="756" y="578"/>
                  </a:lnTo>
                  <a:lnTo>
                    <a:pt x="781" y="600"/>
                  </a:lnTo>
                  <a:lnTo>
                    <a:pt x="804" y="623"/>
                  </a:lnTo>
                  <a:lnTo>
                    <a:pt x="824" y="651"/>
                  </a:lnTo>
                  <a:lnTo>
                    <a:pt x="838" y="682"/>
                  </a:lnTo>
                  <a:lnTo>
                    <a:pt x="850" y="717"/>
                  </a:lnTo>
                  <a:lnTo>
                    <a:pt x="857" y="754"/>
                  </a:lnTo>
                  <a:lnTo>
                    <a:pt x="860" y="798"/>
                  </a:lnTo>
                  <a:lnTo>
                    <a:pt x="857" y="844"/>
                  </a:lnTo>
                  <a:lnTo>
                    <a:pt x="850" y="887"/>
                  </a:lnTo>
                  <a:lnTo>
                    <a:pt x="837" y="926"/>
                  </a:lnTo>
                  <a:lnTo>
                    <a:pt x="821" y="961"/>
                  </a:lnTo>
                  <a:lnTo>
                    <a:pt x="801" y="992"/>
                  </a:lnTo>
                  <a:lnTo>
                    <a:pt x="778" y="1021"/>
                  </a:lnTo>
                  <a:lnTo>
                    <a:pt x="750" y="1046"/>
                  </a:lnTo>
                  <a:lnTo>
                    <a:pt x="722" y="1067"/>
                  </a:lnTo>
                  <a:lnTo>
                    <a:pt x="689" y="1086"/>
                  </a:lnTo>
                  <a:lnTo>
                    <a:pt x="656" y="1100"/>
                  </a:lnTo>
                  <a:lnTo>
                    <a:pt x="620" y="1114"/>
                  </a:lnTo>
                  <a:lnTo>
                    <a:pt x="582" y="1124"/>
                  </a:lnTo>
                  <a:lnTo>
                    <a:pt x="545" y="1132"/>
                  </a:lnTo>
                  <a:lnTo>
                    <a:pt x="506" y="1138"/>
                  </a:lnTo>
                  <a:lnTo>
                    <a:pt x="468" y="1140"/>
                  </a:lnTo>
                  <a:lnTo>
                    <a:pt x="429" y="1142"/>
                  </a:lnTo>
                  <a:lnTo>
                    <a:pt x="383" y="1140"/>
                  </a:lnTo>
                  <a:lnTo>
                    <a:pt x="340" y="1137"/>
                  </a:lnTo>
                  <a:lnTo>
                    <a:pt x="297" y="1129"/>
                  </a:lnTo>
                  <a:lnTo>
                    <a:pt x="258" y="1119"/>
                  </a:lnTo>
                  <a:lnTo>
                    <a:pt x="219" y="1105"/>
                  </a:lnTo>
                  <a:lnTo>
                    <a:pt x="183" y="1089"/>
                  </a:lnTo>
                  <a:lnTo>
                    <a:pt x="148" y="1069"/>
                  </a:lnTo>
                  <a:lnTo>
                    <a:pt x="117" y="1046"/>
                  </a:lnTo>
                  <a:lnTo>
                    <a:pt x="90" y="1020"/>
                  </a:lnTo>
                  <a:lnTo>
                    <a:pt x="65" y="988"/>
                  </a:lnTo>
                  <a:lnTo>
                    <a:pt x="44" y="953"/>
                  </a:lnTo>
                  <a:lnTo>
                    <a:pt x="26" y="915"/>
                  </a:lnTo>
                  <a:lnTo>
                    <a:pt x="13" y="871"/>
                  </a:lnTo>
                  <a:lnTo>
                    <a:pt x="4" y="824"/>
                  </a:lnTo>
                  <a:lnTo>
                    <a:pt x="0" y="773"/>
                  </a:lnTo>
                  <a:lnTo>
                    <a:pt x="167" y="773"/>
                  </a:lnTo>
                  <a:lnTo>
                    <a:pt x="171" y="810"/>
                  </a:lnTo>
                  <a:lnTo>
                    <a:pt x="179" y="844"/>
                  </a:lnTo>
                  <a:lnTo>
                    <a:pt x="192" y="872"/>
                  </a:lnTo>
                  <a:lnTo>
                    <a:pt x="209" y="899"/>
                  </a:lnTo>
                  <a:lnTo>
                    <a:pt x="229" y="920"/>
                  </a:lnTo>
                  <a:lnTo>
                    <a:pt x="253" y="939"/>
                  </a:lnTo>
                  <a:lnTo>
                    <a:pt x="280" y="952"/>
                  </a:lnTo>
                  <a:lnTo>
                    <a:pt x="309" y="965"/>
                  </a:lnTo>
                  <a:lnTo>
                    <a:pt x="339" y="973"/>
                  </a:lnTo>
                  <a:lnTo>
                    <a:pt x="371" y="978"/>
                  </a:lnTo>
                  <a:lnTo>
                    <a:pt x="404" y="982"/>
                  </a:lnTo>
                  <a:lnTo>
                    <a:pt x="438" y="983"/>
                  </a:lnTo>
                  <a:lnTo>
                    <a:pt x="463" y="983"/>
                  </a:lnTo>
                  <a:lnTo>
                    <a:pt x="489" y="981"/>
                  </a:lnTo>
                  <a:lnTo>
                    <a:pt x="514" y="978"/>
                  </a:lnTo>
                  <a:lnTo>
                    <a:pt x="540" y="973"/>
                  </a:lnTo>
                  <a:lnTo>
                    <a:pt x="565" y="967"/>
                  </a:lnTo>
                  <a:lnTo>
                    <a:pt x="588" y="958"/>
                  </a:lnTo>
                  <a:lnTo>
                    <a:pt x="611" y="947"/>
                  </a:lnTo>
                  <a:lnTo>
                    <a:pt x="631" y="935"/>
                  </a:lnTo>
                  <a:lnTo>
                    <a:pt x="648" y="919"/>
                  </a:lnTo>
                  <a:lnTo>
                    <a:pt x="663" y="899"/>
                  </a:lnTo>
                  <a:lnTo>
                    <a:pt x="674" y="876"/>
                  </a:lnTo>
                  <a:lnTo>
                    <a:pt x="681" y="850"/>
                  </a:lnTo>
                  <a:lnTo>
                    <a:pt x="683" y="821"/>
                  </a:lnTo>
                  <a:lnTo>
                    <a:pt x="681" y="790"/>
                  </a:lnTo>
                  <a:lnTo>
                    <a:pt x="672" y="764"/>
                  </a:lnTo>
                  <a:lnTo>
                    <a:pt x="659" y="742"/>
                  </a:lnTo>
                  <a:lnTo>
                    <a:pt x="641" y="722"/>
                  </a:lnTo>
                  <a:lnTo>
                    <a:pt x="620" y="704"/>
                  </a:lnTo>
                  <a:lnTo>
                    <a:pt x="595" y="689"/>
                  </a:lnTo>
                  <a:lnTo>
                    <a:pt x="566" y="676"/>
                  </a:lnTo>
                  <a:lnTo>
                    <a:pt x="534" y="664"/>
                  </a:lnTo>
                  <a:lnTo>
                    <a:pt x="500" y="654"/>
                  </a:lnTo>
                  <a:lnTo>
                    <a:pt x="465" y="644"/>
                  </a:lnTo>
                  <a:lnTo>
                    <a:pt x="428" y="636"/>
                  </a:lnTo>
                  <a:lnTo>
                    <a:pt x="391" y="627"/>
                  </a:lnTo>
                  <a:lnTo>
                    <a:pt x="352" y="618"/>
                  </a:lnTo>
                  <a:lnTo>
                    <a:pt x="317" y="610"/>
                  </a:lnTo>
                  <a:lnTo>
                    <a:pt x="283" y="600"/>
                  </a:lnTo>
                  <a:lnTo>
                    <a:pt x="248" y="588"/>
                  </a:lnTo>
                  <a:lnTo>
                    <a:pt x="215" y="576"/>
                  </a:lnTo>
                  <a:lnTo>
                    <a:pt x="183" y="562"/>
                  </a:lnTo>
                  <a:lnTo>
                    <a:pt x="153" y="546"/>
                  </a:lnTo>
                  <a:lnTo>
                    <a:pt x="126" y="527"/>
                  </a:lnTo>
                  <a:lnTo>
                    <a:pt x="100" y="506"/>
                  </a:lnTo>
                  <a:lnTo>
                    <a:pt x="77" y="483"/>
                  </a:lnTo>
                  <a:lnTo>
                    <a:pt x="59" y="456"/>
                  </a:lnTo>
                  <a:lnTo>
                    <a:pt x="43" y="425"/>
                  </a:lnTo>
                  <a:lnTo>
                    <a:pt x="31" y="392"/>
                  </a:lnTo>
                  <a:lnTo>
                    <a:pt x="24" y="353"/>
                  </a:lnTo>
                  <a:lnTo>
                    <a:pt x="21" y="311"/>
                  </a:lnTo>
                  <a:lnTo>
                    <a:pt x="24" y="268"/>
                  </a:lnTo>
                  <a:lnTo>
                    <a:pt x="31" y="230"/>
                  </a:lnTo>
                  <a:lnTo>
                    <a:pt x="44" y="193"/>
                  </a:lnTo>
                  <a:lnTo>
                    <a:pt x="60" y="161"/>
                  </a:lnTo>
                  <a:lnTo>
                    <a:pt x="80" y="132"/>
                  </a:lnTo>
                  <a:lnTo>
                    <a:pt x="103" y="106"/>
                  </a:lnTo>
                  <a:lnTo>
                    <a:pt x="130" y="84"/>
                  </a:lnTo>
                  <a:lnTo>
                    <a:pt x="159" y="64"/>
                  </a:lnTo>
                  <a:lnTo>
                    <a:pt x="191" y="46"/>
                  </a:lnTo>
                  <a:lnTo>
                    <a:pt x="223" y="32"/>
                  </a:lnTo>
                  <a:lnTo>
                    <a:pt x="258" y="20"/>
                  </a:lnTo>
                  <a:lnTo>
                    <a:pt x="292" y="12"/>
                  </a:lnTo>
                  <a:lnTo>
                    <a:pt x="329" y="5"/>
                  </a:lnTo>
                  <a:lnTo>
                    <a:pt x="363" y="2"/>
                  </a:lnTo>
                  <a:lnTo>
                    <a:pt x="3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userDrawn="1"/>
          </p:nvSpPr>
          <p:spPr bwMode="auto">
            <a:xfrm>
              <a:off x="7050088" y="5060950"/>
              <a:ext cx="434975" cy="482600"/>
            </a:xfrm>
            <a:custGeom>
              <a:avLst/>
              <a:gdLst>
                <a:gd name="T0" fmla="*/ 622 w 1095"/>
                <a:gd name="T1" fmla="*/ 0 h 1217"/>
                <a:gd name="T2" fmla="*/ 664 w 1095"/>
                <a:gd name="T3" fmla="*/ 17 h 1217"/>
                <a:gd name="T4" fmla="*/ 710 w 1095"/>
                <a:gd name="T5" fmla="*/ 68 h 1217"/>
                <a:gd name="T6" fmla="*/ 947 w 1095"/>
                <a:gd name="T7" fmla="*/ 356 h 1217"/>
                <a:gd name="T8" fmla="*/ 1027 w 1095"/>
                <a:gd name="T9" fmla="*/ 472 h 1217"/>
                <a:gd name="T10" fmla="*/ 1075 w 1095"/>
                <a:gd name="T11" fmla="*/ 584 h 1217"/>
                <a:gd name="T12" fmla="*/ 1095 w 1095"/>
                <a:gd name="T13" fmla="*/ 691 h 1217"/>
                <a:gd name="T14" fmla="*/ 1090 w 1095"/>
                <a:gd name="T15" fmla="*/ 791 h 1217"/>
                <a:gd name="T16" fmla="*/ 1064 w 1095"/>
                <a:gd name="T17" fmla="*/ 884 h 1217"/>
                <a:gd name="T18" fmla="*/ 1020 w 1095"/>
                <a:gd name="T19" fmla="*/ 967 h 1217"/>
                <a:gd name="T20" fmla="*/ 961 w 1095"/>
                <a:gd name="T21" fmla="*/ 1040 h 1217"/>
                <a:gd name="T22" fmla="*/ 893 w 1095"/>
                <a:gd name="T23" fmla="*/ 1101 h 1217"/>
                <a:gd name="T24" fmla="*/ 817 w 1095"/>
                <a:gd name="T25" fmla="*/ 1151 h 1217"/>
                <a:gd name="T26" fmla="*/ 737 w 1095"/>
                <a:gd name="T27" fmla="*/ 1186 h 1217"/>
                <a:gd name="T28" fmla="*/ 629 w 1095"/>
                <a:gd name="T29" fmla="*/ 1211 h 1217"/>
                <a:gd name="T30" fmla="*/ 497 w 1095"/>
                <a:gd name="T31" fmla="*/ 1217 h 1217"/>
                <a:gd name="T32" fmla="*/ 374 w 1095"/>
                <a:gd name="T33" fmla="*/ 1196 h 1217"/>
                <a:gd name="T34" fmla="*/ 261 w 1095"/>
                <a:gd name="T35" fmla="*/ 1152 h 1217"/>
                <a:gd name="T36" fmla="*/ 163 w 1095"/>
                <a:gd name="T37" fmla="*/ 1087 h 1217"/>
                <a:gd name="T38" fmla="*/ 82 w 1095"/>
                <a:gd name="T39" fmla="*/ 1005 h 1217"/>
                <a:gd name="T40" fmla="*/ 22 w 1095"/>
                <a:gd name="T41" fmla="*/ 908 h 1217"/>
                <a:gd name="T42" fmla="*/ 25 w 1095"/>
                <a:gd name="T43" fmla="*/ 889 h 1217"/>
                <a:gd name="T44" fmla="*/ 89 w 1095"/>
                <a:gd name="T45" fmla="*/ 947 h 1217"/>
                <a:gd name="T46" fmla="*/ 169 w 1095"/>
                <a:gd name="T47" fmla="*/ 989 h 1217"/>
                <a:gd name="T48" fmla="*/ 258 w 1095"/>
                <a:gd name="T49" fmla="*/ 1016 h 1217"/>
                <a:gd name="T50" fmla="*/ 353 w 1095"/>
                <a:gd name="T51" fmla="*/ 1026 h 1217"/>
                <a:gd name="T52" fmla="*/ 446 w 1095"/>
                <a:gd name="T53" fmla="*/ 1023 h 1217"/>
                <a:gd name="T54" fmla="*/ 534 w 1095"/>
                <a:gd name="T55" fmla="*/ 1001 h 1217"/>
                <a:gd name="T56" fmla="*/ 612 w 1095"/>
                <a:gd name="T57" fmla="*/ 965 h 1217"/>
                <a:gd name="T58" fmla="*/ 695 w 1095"/>
                <a:gd name="T59" fmla="*/ 901 h 1217"/>
                <a:gd name="T60" fmla="*/ 757 w 1095"/>
                <a:gd name="T61" fmla="*/ 826 h 1217"/>
                <a:gd name="T62" fmla="*/ 796 w 1095"/>
                <a:gd name="T63" fmla="*/ 744 h 1217"/>
                <a:gd name="T64" fmla="*/ 811 w 1095"/>
                <a:gd name="T65" fmla="*/ 656 h 1217"/>
                <a:gd name="T66" fmla="*/ 799 w 1095"/>
                <a:gd name="T67" fmla="*/ 568 h 1217"/>
                <a:gd name="T68" fmla="*/ 761 w 1095"/>
                <a:gd name="T69" fmla="*/ 481 h 1217"/>
                <a:gd name="T70" fmla="*/ 729 w 1095"/>
                <a:gd name="T71" fmla="*/ 436 h 1217"/>
                <a:gd name="T72" fmla="*/ 714 w 1095"/>
                <a:gd name="T73" fmla="*/ 418 h 1217"/>
                <a:gd name="T74" fmla="*/ 686 w 1095"/>
                <a:gd name="T75" fmla="*/ 386 h 1217"/>
                <a:gd name="T76" fmla="*/ 651 w 1095"/>
                <a:gd name="T77" fmla="*/ 342 h 1217"/>
                <a:gd name="T78" fmla="*/ 610 w 1095"/>
                <a:gd name="T79" fmla="*/ 293 h 1217"/>
                <a:gd name="T80" fmla="*/ 567 w 1095"/>
                <a:gd name="T81" fmla="*/ 240 h 1217"/>
                <a:gd name="T82" fmla="*/ 525 w 1095"/>
                <a:gd name="T83" fmla="*/ 189 h 1217"/>
                <a:gd name="T84" fmla="*/ 521 w 1095"/>
                <a:gd name="T85" fmla="*/ 185 h 1217"/>
                <a:gd name="T86" fmla="*/ 515 w 1095"/>
                <a:gd name="T87" fmla="*/ 178 h 1217"/>
                <a:gd name="T88" fmla="*/ 512 w 1095"/>
                <a:gd name="T89" fmla="*/ 175 h 1217"/>
                <a:gd name="T90" fmla="*/ 492 w 1095"/>
                <a:gd name="T91" fmla="*/ 132 h 1217"/>
                <a:gd name="T92" fmla="*/ 495 w 1095"/>
                <a:gd name="T93" fmla="*/ 87 h 1217"/>
                <a:gd name="T94" fmla="*/ 517 w 1095"/>
                <a:gd name="T95" fmla="*/ 45 h 1217"/>
                <a:gd name="T96" fmla="*/ 556 w 1095"/>
                <a:gd name="T97" fmla="*/ 13 h 1217"/>
                <a:gd name="T98" fmla="*/ 599 w 1095"/>
                <a:gd name="T99"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17">
                  <a:moveTo>
                    <a:pt x="599" y="0"/>
                  </a:moveTo>
                  <a:lnTo>
                    <a:pt x="622" y="0"/>
                  </a:lnTo>
                  <a:lnTo>
                    <a:pt x="644" y="6"/>
                  </a:lnTo>
                  <a:lnTo>
                    <a:pt x="664" y="17"/>
                  </a:lnTo>
                  <a:lnTo>
                    <a:pt x="681" y="35"/>
                  </a:lnTo>
                  <a:lnTo>
                    <a:pt x="710" y="68"/>
                  </a:lnTo>
                  <a:lnTo>
                    <a:pt x="694" y="50"/>
                  </a:lnTo>
                  <a:lnTo>
                    <a:pt x="947" y="356"/>
                  </a:lnTo>
                  <a:lnTo>
                    <a:pt x="991" y="415"/>
                  </a:lnTo>
                  <a:lnTo>
                    <a:pt x="1027" y="472"/>
                  </a:lnTo>
                  <a:lnTo>
                    <a:pt x="1054" y="529"/>
                  </a:lnTo>
                  <a:lnTo>
                    <a:pt x="1075" y="584"/>
                  </a:lnTo>
                  <a:lnTo>
                    <a:pt x="1088" y="639"/>
                  </a:lnTo>
                  <a:lnTo>
                    <a:pt x="1095" y="691"/>
                  </a:lnTo>
                  <a:lnTo>
                    <a:pt x="1095" y="742"/>
                  </a:lnTo>
                  <a:lnTo>
                    <a:pt x="1090" y="791"/>
                  </a:lnTo>
                  <a:lnTo>
                    <a:pt x="1079" y="838"/>
                  </a:lnTo>
                  <a:lnTo>
                    <a:pt x="1064" y="884"/>
                  </a:lnTo>
                  <a:lnTo>
                    <a:pt x="1043" y="927"/>
                  </a:lnTo>
                  <a:lnTo>
                    <a:pt x="1020" y="967"/>
                  </a:lnTo>
                  <a:lnTo>
                    <a:pt x="992" y="1005"/>
                  </a:lnTo>
                  <a:lnTo>
                    <a:pt x="961" y="1040"/>
                  </a:lnTo>
                  <a:lnTo>
                    <a:pt x="929" y="1072"/>
                  </a:lnTo>
                  <a:lnTo>
                    <a:pt x="893" y="1101"/>
                  </a:lnTo>
                  <a:lnTo>
                    <a:pt x="855" y="1127"/>
                  </a:lnTo>
                  <a:lnTo>
                    <a:pt x="817" y="1151"/>
                  </a:lnTo>
                  <a:lnTo>
                    <a:pt x="777" y="1170"/>
                  </a:lnTo>
                  <a:lnTo>
                    <a:pt x="737" y="1186"/>
                  </a:lnTo>
                  <a:lnTo>
                    <a:pt x="697" y="1197"/>
                  </a:lnTo>
                  <a:lnTo>
                    <a:pt x="629" y="1211"/>
                  </a:lnTo>
                  <a:lnTo>
                    <a:pt x="563" y="1217"/>
                  </a:lnTo>
                  <a:lnTo>
                    <a:pt x="497" y="1217"/>
                  </a:lnTo>
                  <a:lnTo>
                    <a:pt x="434" y="1210"/>
                  </a:lnTo>
                  <a:lnTo>
                    <a:pt x="374" y="1196"/>
                  </a:lnTo>
                  <a:lnTo>
                    <a:pt x="316" y="1177"/>
                  </a:lnTo>
                  <a:lnTo>
                    <a:pt x="261" y="1152"/>
                  </a:lnTo>
                  <a:lnTo>
                    <a:pt x="210" y="1122"/>
                  </a:lnTo>
                  <a:lnTo>
                    <a:pt x="163" y="1087"/>
                  </a:lnTo>
                  <a:lnTo>
                    <a:pt x="120" y="1049"/>
                  </a:lnTo>
                  <a:lnTo>
                    <a:pt x="82" y="1005"/>
                  </a:lnTo>
                  <a:lnTo>
                    <a:pt x="49" y="959"/>
                  </a:lnTo>
                  <a:lnTo>
                    <a:pt x="22" y="908"/>
                  </a:lnTo>
                  <a:lnTo>
                    <a:pt x="0" y="854"/>
                  </a:lnTo>
                  <a:lnTo>
                    <a:pt x="25" y="889"/>
                  </a:lnTo>
                  <a:lnTo>
                    <a:pt x="56" y="920"/>
                  </a:lnTo>
                  <a:lnTo>
                    <a:pt x="89" y="947"/>
                  </a:lnTo>
                  <a:lnTo>
                    <a:pt x="128" y="970"/>
                  </a:lnTo>
                  <a:lnTo>
                    <a:pt x="169" y="989"/>
                  </a:lnTo>
                  <a:lnTo>
                    <a:pt x="212" y="1004"/>
                  </a:lnTo>
                  <a:lnTo>
                    <a:pt x="258" y="1016"/>
                  </a:lnTo>
                  <a:lnTo>
                    <a:pt x="306" y="1024"/>
                  </a:lnTo>
                  <a:lnTo>
                    <a:pt x="353" y="1026"/>
                  </a:lnTo>
                  <a:lnTo>
                    <a:pt x="400" y="1026"/>
                  </a:lnTo>
                  <a:lnTo>
                    <a:pt x="446" y="1023"/>
                  </a:lnTo>
                  <a:lnTo>
                    <a:pt x="491" y="1014"/>
                  </a:lnTo>
                  <a:lnTo>
                    <a:pt x="534" y="1001"/>
                  </a:lnTo>
                  <a:lnTo>
                    <a:pt x="576" y="985"/>
                  </a:lnTo>
                  <a:lnTo>
                    <a:pt x="612" y="965"/>
                  </a:lnTo>
                  <a:lnTo>
                    <a:pt x="656" y="934"/>
                  </a:lnTo>
                  <a:lnTo>
                    <a:pt x="695" y="901"/>
                  </a:lnTo>
                  <a:lnTo>
                    <a:pt x="729" y="864"/>
                  </a:lnTo>
                  <a:lnTo>
                    <a:pt x="757" y="826"/>
                  </a:lnTo>
                  <a:lnTo>
                    <a:pt x="779" y="786"/>
                  </a:lnTo>
                  <a:lnTo>
                    <a:pt x="796" y="744"/>
                  </a:lnTo>
                  <a:lnTo>
                    <a:pt x="807" y="700"/>
                  </a:lnTo>
                  <a:lnTo>
                    <a:pt x="811" y="656"/>
                  </a:lnTo>
                  <a:lnTo>
                    <a:pt x="809" y="613"/>
                  </a:lnTo>
                  <a:lnTo>
                    <a:pt x="799" y="568"/>
                  </a:lnTo>
                  <a:lnTo>
                    <a:pt x="784" y="524"/>
                  </a:lnTo>
                  <a:lnTo>
                    <a:pt x="761" y="481"/>
                  </a:lnTo>
                  <a:lnTo>
                    <a:pt x="731" y="438"/>
                  </a:lnTo>
                  <a:lnTo>
                    <a:pt x="729" y="436"/>
                  </a:lnTo>
                  <a:lnTo>
                    <a:pt x="724" y="430"/>
                  </a:lnTo>
                  <a:lnTo>
                    <a:pt x="714" y="418"/>
                  </a:lnTo>
                  <a:lnTo>
                    <a:pt x="701" y="403"/>
                  </a:lnTo>
                  <a:lnTo>
                    <a:pt x="686" y="386"/>
                  </a:lnTo>
                  <a:lnTo>
                    <a:pt x="670" y="365"/>
                  </a:lnTo>
                  <a:lnTo>
                    <a:pt x="651" y="342"/>
                  </a:lnTo>
                  <a:lnTo>
                    <a:pt x="631" y="319"/>
                  </a:lnTo>
                  <a:lnTo>
                    <a:pt x="610" y="293"/>
                  </a:lnTo>
                  <a:lnTo>
                    <a:pt x="588" y="266"/>
                  </a:lnTo>
                  <a:lnTo>
                    <a:pt x="567" y="240"/>
                  </a:lnTo>
                  <a:lnTo>
                    <a:pt x="544" y="215"/>
                  </a:lnTo>
                  <a:lnTo>
                    <a:pt x="525" y="189"/>
                  </a:lnTo>
                  <a:lnTo>
                    <a:pt x="525" y="190"/>
                  </a:lnTo>
                  <a:lnTo>
                    <a:pt x="521" y="185"/>
                  </a:lnTo>
                  <a:lnTo>
                    <a:pt x="517" y="182"/>
                  </a:lnTo>
                  <a:lnTo>
                    <a:pt x="515" y="178"/>
                  </a:lnTo>
                  <a:lnTo>
                    <a:pt x="513" y="177"/>
                  </a:lnTo>
                  <a:lnTo>
                    <a:pt x="512" y="175"/>
                  </a:lnTo>
                  <a:lnTo>
                    <a:pt x="500" y="154"/>
                  </a:lnTo>
                  <a:lnTo>
                    <a:pt x="492" y="132"/>
                  </a:lnTo>
                  <a:lnTo>
                    <a:pt x="491" y="109"/>
                  </a:lnTo>
                  <a:lnTo>
                    <a:pt x="495" y="87"/>
                  </a:lnTo>
                  <a:lnTo>
                    <a:pt x="503" y="65"/>
                  </a:lnTo>
                  <a:lnTo>
                    <a:pt x="517" y="45"/>
                  </a:lnTo>
                  <a:lnTo>
                    <a:pt x="534" y="27"/>
                  </a:lnTo>
                  <a:lnTo>
                    <a:pt x="556" y="13"/>
                  </a:lnTo>
                  <a:lnTo>
                    <a:pt x="577" y="4"/>
                  </a:lnTo>
                  <a:lnTo>
                    <a:pt x="5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userDrawn="1"/>
          </p:nvSpPr>
          <p:spPr bwMode="auto">
            <a:xfrm>
              <a:off x="7048500" y="4889500"/>
              <a:ext cx="434975" cy="481013"/>
            </a:xfrm>
            <a:custGeom>
              <a:avLst/>
              <a:gdLst>
                <a:gd name="T0" fmla="*/ 598 w 1096"/>
                <a:gd name="T1" fmla="*/ 0 h 1212"/>
                <a:gd name="T2" fmla="*/ 723 w 1096"/>
                <a:gd name="T3" fmla="*/ 21 h 1212"/>
                <a:gd name="T4" fmla="*/ 834 w 1096"/>
                <a:gd name="T5" fmla="*/ 65 h 1212"/>
                <a:gd name="T6" fmla="*/ 933 w 1096"/>
                <a:gd name="T7" fmla="*/ 130 h 1212"/>
                <a:gd name="T8" fmla="*/ 1014 w 1096"/>
                <a:gd name="T9" fmla="*/ 212 h 1212"/>
                <a:gd name="T10" fmla="*/ 1075 w 1096"/>
                <a:gd name="T11" fmla="*/ 309 h 1212"/>
                <a:gd name="T12" fmla="*/ 1071 w 1096"/>
                <a:gd name="T13" fmla="*/ 328 h 1212"/>
                <a:gd name="T14" fmla="*/ 1006 w 1096"/>
                <a:gd name="T15" fmla="*/ 271 h 1212"/>
                <a:gd name="T16" fmla="*/ 927 w 1096"/>
                <a:gd name="T17" fmla="*/ 228 h 1212"/>
                <a:gd name="T18" fmla="*/ 837 w 1096"/>
                <a:gd name="T19" fmla="*/ 201 h 1212"/>
                <a:gd name="T20" fmla="*/ 744 w 1096"/>
                <a:gd name="T21" fmla="*/ 190 h 1212"/>
                <a:gd name="T22" fmla="*/ 649 w 1096"/>
                <a:gd name="T23" fmla="*/ 195 h 1212"/>
                <a:gd name="T24" fmla="*/ 561 w 1096"/>
                <a:gd name="T25" fmla="*/ 215 h 1212"/>
                <a:gd name="T26" fmla="*/ 484 w 1096"/>
                <a:gd name="T27" fmla="*/ 252 h 1212"/>
                <a:gd name="T28" fmla="*/ 402 w 1096"/>
                <a:gd name="T29" fmla="*/ 315 h 1212"/>
                <a:gd name="T30" fmla="*/ 340 w 1096"/>
                <a:gd name="T31" fmla="*/ 390 h 1212"/>
                <a:gd name="T32" fmla="*/ 300 w 1096"/>
                <a:gd name="T33" fmla="*/ 474 h 1212"/>
                <a:gd name="T34" fmla="*/ 285 w 1096"/>
                <a:gd name="T35" fmla="*/ 561 h 1212"/>
                <a:gd name="T36" fmla="*/ 296 w 1096"/>
                <a:gd name="T37" fmla="*/ 649 h 1212"/>
                <a:gd name="T38" fmla="*/ 335 w 1096"/>
                <a:gd name="T39" fmla="*/ 737 h 1212"/>
                <a:gd name="T40" fmla="*/ 367 w 1096"/>
                <a:gd name="T41" fmla="*/ 781 h 1212"/>
                <a:gd name="T42" fmla="*/ 383 w 1096"/>
                <a:gd name="T43" fmla="*/ 800 h 1212"/>
                <a:gd name="T44" fmla="*/ 410 w 1096"/>
                <a:gd name="T45" fmla="*/ 834 h 1212"/>
                <a:gd name="T46" fmla="*/ 448 w 1096"/>
                <a:gd name="T47" fmla="*/ 877 h 1212"/>
                <a:gd name="T48" fmla="*/ 490 w 1096"/>
                <a:gd name="T49" fmla="*/ 928 h 1212"/>
                <a:gd name="T50" fmla="*/ 534 w 1096"/>
                <a:gd name="T51" fmla="*/ 982 h 1212"/>
                <a:gd name="T52" fmla="*/ 524 w 1096"/>
                <a:gd name="T53" fmla="*/ 970 h 1212"/>
                <a:gd name="T54" fmla="*/ 552 w 1096"/>
                <a:gd name="T55" fmla="*/ 1004 h 1212"/>
                <a:gd name="T56" fmla="*/ 571 w 1096"/>
                <a:gd name="T57" fmla="*/ 1028 h 1212"/>
                <a:gd name="T58" fmla="*/ 578 w 1096"/>
                <a:gd name="T59" fmla="*/ 1037 h 1212"/>
                <a:gd name="T60" fmla="*/ 599 w 1096"/>
                <a:gd name="T61" fmla="*/ 1079 h 1212"/>
                <a:gd name="T62" fmla="*/ 597 w 1096"/>
                <a:gd name="T63" fmla="*/ 1125 h 1212"/>
                <a:gd name="T64" fmla="*/ 575 w 1096"/>
                <a:gd name="T65" fmla="*/ 1166 h 1212"/>
                <a:gd name="T66" fmla="*/ 536 w 1096"/>
                <a:gd name="T67" fmla="*/ 1199 h 1212"/>
                <a:gd name="T68" fmla="*/ 491 w 1096"/>
                <a:gd name="T69" fmla="*/ 1212 h 1212"/>
                <a:gd name="T70" fmla="*/ 446 w 1096"/>
                <a:gd name="T71" fmla="*/ 1205 h 1212"/>
                <a:gd name="T72" fmla="*/ 409 w 1096"/>
                <a:gd name="T73" fmla="*/ 1178 h 1212"/>
                <a:gd name="T74" fmla="*/ 391 w 1096"/>
                <a:gd name="T75" fmla="*/ 1153 h 1212"/>
                <a:gd name="T76" fmla="*/ 104 w 1096"/>
                <a:gd name="T77" fmla="*/ 803 h 1212"/>
                <a:gd name="T78" fmla="*/ 41 w 1096"/>
                <a:gd name="T79" fmla="*/ 688 h 1212"/>
                <a:gd name="T80" fmla="*/ 7 w 1096"/>
                <a:gd name="T81" fmla="*/ 578 h 1212"/>
                <a:gd name="T82" fmla="*/ 0 w 1096"/>
                <a:gd name="T83" fmla="*/ 475 h 1212"/>
                <a:gd name="T84" fmla="*/ 16 w 1096"/>
                <a:gd name="T85" fmla="*/ 378 h 1212"/>
                <a:gd name="T86" fmla="*/ 52 w 1096"/>
                <a:gd name="T87" fmla="*/ 291 h 1212"/>
                <a:gd name="T88" fmla="*/ 103 w 1096"/>
                <a:gd name="T89" fmla="*/ 212 h 1212"/>
                <a:gd name="T90" fmla="*/ 168 w 1096"/>
                <a:gd name="T91" fmla="*/ 145 h 1212"/>
                <a:gd name="T92" fmla="*/ 240 w 1096"/>
                <a:gd name="T93" fmla="*/ 89 h 1212"/>
                <a:gd name="T94" fmla="*/ 318 w 1096"/>
                <a:gd name="T95" fmla="*/ 48 h 1212"/>
                <a:gd name="T96" fmla="*/ 398 w 1096"/>
                <a:gd name="T97" fmla="*/ 19 h 1212"/>
                <a:gd name="T98" fmla="*/ 534 w 1096"/>
                <a:gd name="T99" fmla="*/ 0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12">
                  <a:moveTo>
                    <a:pt x="534" y="0"/>
                  </a:moveTo>
                  <a:lnTo>
                    <a:pt x="598" y="0"/>
                  </a:lnTo>
                  <a:lnTo>
                    <a:pt x="662" y="8"/>
                  </a:lnTo>
                  <a:lnTo>
                    <a:pt x="723" y="21"/>
                  </a:lnTo>
                  <a:lnTo>
                    <a:pt x="780" y="40"/>
                  </a:lnTo>
                  <a:lnTo>
                    <a:pt x="834" y="65"/>
                  </a:lnTo>
                  <a:lnTo>
                    <a:pt x="885" y="95"/>
                  </a:lnTo>
                  <a:lnTo>
                    <a:pt x="933" y="130"/>
                  </a:lnTo>
                  <a:lnTo>
                    <a:pt x="976" y="168"/>
                  </a:lnTo>
                  <a:lnTo>
                    <a:pt x="1014" y="212"/>
                  </a:lnTo>
                  <a:lnTo>
                    <a:pt x="1047" y="258"/>
                  </a:lnTo>
                  <a:lnTo>
                    <a:pt x="1075" y="309"/>
                  </a:lnTo>
                  <a:lnTo>
                    <a:pt x="1096" y="363"/>
                  </a:lnTo>
                  <a:lnTo>
                    <a:pt x="1071" y="328"/>
                  </a:lnTo>
                  <a:lnTo>
                    <a:pt x="1041" y="297"/>
                  </a:lnTo>
                  <a:lnTo>
                    <a:pt x="1006" y="271"/>
                  </a:lnTo>
                  <a:lnTo>
                    <a:pt x="968" y="247"/>
                  </a:lnTo>
                  <a:lnTo>
                    <a:pt x="927" y="228"/>
                  </a:lnTo>
                  <a:lnTo>
                    <a:pt x="883" y="212"/>
                  </a:lnTo>
                  <a:lnTo>
                    <a:pt x="837" y="201"/>
                  </a:lnTo>
                  <a:lnTo>
                    <a:pt x="791" y="193"/>
                  </a:lnTo>
                  <a:lnTo>
                    <a:pt x="744" y="190"/>
                  </a:lnTo>
                  <a:lnTo>
                    <a:pt x="696" y="190"/>
                  </a:lnTo>
                  <a:lnTo>
                    <a:pt x="649" y="195"/>
                  </a:lnTo>
                  <a:lnTo>
                    <a:pt x="604" y="203"/>
                  </a:lnTo>
                  <a:lnTo>
                    <a:pt x="561" y="215"/>
                  </a:lnTo>
                  <a:lnTo>
                    <a:pt x="521" y="231"/>
                  </a:lnTo>
                  <a:lnTo>
                    <a:pt x="484" y="252"/>
                  </a:lnTo>
                  <a:lnTo>
                    <a:pt x="440" y="282"/>
                  </a:lnTo>
                  <a:lnTo>
                    <a:pt x="402" y="315"/>
                  </a:lnTo>
                  <a:lnTo>
                    <a:pt x="368" y="352"/>
                  </a:lnTo>
                  <a:lnTo>
                    <a:pt x="340" y="390"/>
                  </a:lnTo>
                  <a:lnTo>
                    <a:pt x="317" y="431"/>
                  </a:lnTo>
                  <a:lnTo>
                    <a:pt x="300" y="474"/>
                  </a:lnTo>
                  <a:lnTo>
                    <a:pt x="290" y="516"/>
                  </a:lnTo>
                  <a:lnTo>
                    <a:pt x="285" y="561"/>
                  </a:lnTo>
                  <a:lnTo>
                    <a:pt x="287" y="604"/>
                  </a:lnTo>
                  <a:lnTo>
                    <a:pt x="296" y="649"/>
                  </a:lnTo>
                  <a:lnTo>
                    <a:pt x="312" y="693"/>
                  </a:lnTo>
                  <a:lnTo>
                    <a:pt x="335" y="737"/>
                  </a:lnTo>
                  <a:lnTo>
                    <a:pt x="366" y="779"/>
                  </a:lnTo>
                  <a:lnTo>
                    <a:pt x="367" y="781"/>
                  </a:lnTo>
                  <a:lnTo>
                    <a:pt x="373" y="788"/>
                  </a:lnTo>
                  <a:lnTo>
                    <a:pt x="383" y="800"/>
                  </a:lnTo>
                  <a:lnTo>
                    <a:pt x="395" y="815"/>
                  </a:lnTo>
                  <a:lnTo>
                    <a:pt x="410" y="834"/>
                  </a:lnTo>
                  <a:lnTo>
                    <a:pt x="428" y="855"/>
                  </a:lnTo>
                  <a:lnTo>
                    <a:pt x="448" y="877"/>
                  </a:lnTo>
                  <a:lnTo>
                    <a:pt x="468" y="902"/>
                  </a:lnTo>
                  <a:lnTo>
                    <a:pt x="490" y="928"/>
                  </a:lnTo>
                  <a:lnTo>
                    <a:pt x="511" y="955"/>
                  </a:lnTo>
                  <a:lnTo>
                    <a:pt x="534" y="982"/>
                  </a:lnTo>
                  <a:lnTo>
                    <a:pt x="556" y="1008"/>
                  </a:lnTo>
                  <a:lnTo>
                    <a:pt x="524" y="970"/>
                  </a:lnTo>
                  <a:lnTo>
                    <a:pt x="538" y="988"/>
                  </a:lnTo>
                  <a:lnTo>
                    <a:pt x="552" y="1004"/>
                  </a:lnTo>
                  <a:lnTo>
                    <a:pt x="563" y="1018"/>
                  </a:lnTo>
                  <a:lnTo>
                    <a:pt x="571" y="1028"/>
                  </a:lnTo>
                  <a:lnTo>
                    <a:pt x="576" y="1034"/>
                  </a:lnTo>
                  <a:lnTo>
                    <a:pt x="578" y="1037"/>
                  </a:lnTo>
                  <a:lnTo>
                    <a:pt x="592" y="1057"/>
                  </a:lnTo>
                  <a:lnTo>
                    <a:pt x="599" y="1079"/>
                  </a:lnTo>
                  <a:lnTo>
                    <a:pt x="601" y="1102"/>
                  </a:lnTo>
                  <a:lnTo>
                    <a:pt x="597" y="1125"/>
                  </a:lnTo>
                  <a:lnTo>
                    <a:pt x="588" y="1146"/>
                  </a:lnTo>
                  <a:lnTo>
                    <a:pt x="575" y="1166"/>
                  </a:lnTo>
                  <a:lnTo>
                    <a:pt x="556" y="1185"/>
                  </a:lnTo>
                  <a:lnTo>
                    <a:pt x="536" y="1199"/>
                  </a:lnTo>
                  <a:lnTo>
                    <a:pt x="514" y="1207"/>
                  </a:lnTo>
                  <a:lnTo>
                    <a:pt x="491" y="1212"/>
                  </a:lnTo>
                  <a:lnTo>
                    <a:pt x="469" y="1211"/>
                  </a:lnTo>
                  <a:lnTo>
                    <a:pt x="446" y="1205"/>
                  </a:lnTo>
                  <a:lnTo>
                    <a:pt x="427" y="1194"/>
                  </a:lnTo>
                  <a:lnTo>
                    <a:pt x="409" y="1178"/>
                  </a:lnTo>
                  <a:lnTo>
                    <a:pt x="352" y="1108"/>
                  </a:lnTo>
                  <a:lnTo>
                    <a:pt x="391" y="1153"/>
                  </a:lnTo>
                  <a:lnTo>
                    <a:pt x="149" y="861"/>
                  </a:lnTo>
                  <a:lnTo>
                    <a:pt x="104" y="803"/>
                  </a:lnTo>
                  <a:lnTo>
                    <a:pt x="68" y="744"/>
                  </a:lnTo>
                  <a:lnTo>
                    <a:pt x="41" y="688"/>
                  </a:lnTo>
                  <a:lnTo>
                    <a:pt x="21" y="632"/>
                  </a:lnTo>
                  <a:lnTo>
                    <a:pt x="7" y="578"/>
                  </a:lnTo>
                  <a:lnTo>
                    <a:pt x="1" y="526"/>
                  </a:lnTo>
                  <a:lnTo>
                    <a:pt x="0" y="475"/>
                  </a:lnTo>
                  <a:lnTo>
                    <a:pt x="6" y="425"/>
                  </a:lnTo>
                  <a:lnTo>
                    <a:pt x="16" y="378"/>
                  </a:lnTo>
                  <a:lnTo>
                    <a:pt x="32" y="333"/>
                  </a:lnTo>
                  <a:lnTo>
                    <a:pt x="52" y="291"/>
                  </a:lnTo>
                  <a:lnTo>
                    <a:pt x="76" y="249"/>
                  </a:lnTo>
                  <a:lnTo>
                    <a:pt x="103" y="212"/>
                  </a:lnTo>
                  <a:lnTo>
                    <a:pt x="134" y="177"/>
                  </a:lnTo>
                  <a:lnTo>
                    <a:pt x="168" y="145"/>
                  </a:lnTo>
                  <a:lnTo>
                    <a:pt x="203" y="115"/>
                  </a:lnTo>
                  <a:lnTo>
                    <a:pt x="240" y="89"/>
                  </a:lnTo>
                  <a:lnTo>
                    <a:pt x="279" y="66"/>
                  </a:lnTo>
                  <a:lnTo>
                    <a:pt x="318" y="48"/>
                  </a:lnTo>
                  <a:lnTo>
                    <a:pt x="358" y="31"/>
                  </a:lnTo>
                  <a:lnTo>
                    <a:pt x="398" y="19"/>
                  </a:lnTo>
                  <a:lnTo>
                    <a:pt x="466" y="6"/>
                  </a:lnTo>
                  <a:lnTo>
                    <a:pt x="5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noEditPoints="1"/>
            </p:cNvSpPr>
            <p:nvPr userDrawn="1"/>
          </p:nvSpPr>
          <p:spPr bwMode="auto">
            <a:xfrm>
              <a:off x="8618538" y="5702300"/>
              <a:ext cx="52388" cy="50800"/>
            </a:xfrm>
            <a:custGeom>
              <a:avLst/>
              <a:gdLst>
                <a:gd name="T0" fmla="*/ 51 w 131"/>
                <a:gd name="T1" fmla="*/ 60 h 130"/>
                <a:gd name="T2" fmla="*/ 68 w 131"/>
                <a:gd name="T3" fmla="*/ 60 h 130"/>
                <a:gd name="T4" fmla="*/ 76 w 131"/>
                <a:gd name="T5" fmla="*/ 59 h 130"/>
                <a:gd name="T6" fmla="*/ 81 w 131"/>
                <a:gd name="T7" fmla="*/ 55 h 130"/>
                <a:gd name="T8" fmla="*/ 83 w 131"/>
                <a:gd name="T9" fmla="*/ 49 h 130"/>
                <a:gd name="T10" fmla="*/ 81 w 131"/>
                <a:gd name="T11" fmla="*/ 43 h 130"/>
                <a:gd name="T12" fmla="*/ 76 w 131"/>
                <a:gd name="T13" fmla="*/ 39 h 130"/>
                <a:gd name="T14" fmla="*/ 70 w 131"/>
                <a:gd name="T15" fmla="*/ 38 h 130"/>
                <a:gd name="T16" fmla="*/ 51 w 131"/>
                <a:gd name="T17" fmla="*/ 38 h 130"/>
                <a:gd name="T18" fmla="*/ 68 w 131"/>
                <a:gd name="T19" fmla="*/ 28 h 130"/>
                <a:gd name="T20" fmla="*/ 88 w 131"/>
                <a:gd name="T21" fmla="*/ 33 h 130"/>
                <a:gd name="T22" fmla="*/ 95 w 131"/>
                <a:gd name="T23" fmla="*/ 49 h 130"/>
                <a:gd name="T24" fmla="*/ 90 w 131"/>
                <a:gd name="T25" fmla="*/ 64 h 130"/>
                <a:gd name="T26" fmla="*/ 76 w 131"/>
                <a:gd name="T27" fmla="*/ 69 h 130"/>
                <a:gd name="T28" fmla="*/ 83 w 131"/>
                <a:gd name="T29" fmla="*/ 103 h 130"/>
                <a:gd name="T30" fmla="*/ 51 w 131"/>
                <a:gd name="T31" fmla="*/ 70 h 130"/>
                <a:gd name="T32" fmla="*/ 40 w 131"/>
                <a:gd name="T33" fmla="*/ 103 h 130"/>
                <a:gd name="T34" fmla="*/ 65 w 131"/>
                <a:gd name="T35" fmla="*/ 12 h 130"/>
                <a:gd name="T36" fmla="*/ 34 w 131"/>
                <a:gd name="T37" fmla="*/ 22 h 130"/>
                <a:gd name="T38" fmla="*/ 15 w 131"/>
                <a:gd name="T39" fmla="*/ 48 h 130"/>
                <a:gd name="T40" fmla="*/ 15 w 131"/>
                <a:gd name="T41" fmla="*/ 83 h 130"/>
                <a:gd name="T42" fmla="*/ 34 w 131"/>
                <a:gd name="T43" fmla="*/ 109 h 130"/>
                <a:gd name="T44" fmla="*/ 65 w 131"/>
                <a:gd name="T45" fmla="*/ 119 h 130"/>
                <a:gd name="T46" fmla="*/ 96 w 131"/>
                <a:gd name="T47" fmla="*/ 109 h 130"/>
                <a:gd name="T48" fmla="*/ 114 w 131"/>
                <a:gd name="T49" fmla="*/ 83 h 130"/>
                <a:gd name="T50" fmla="*/ 114 w 131"/>
                <a:gd name="T51" fmla="*/ 48 h 130"/>
                <a:gd name="T52" fmla="*/ 96 w 131"/>
                <a:gd name="T53" fmla="*/ 22 h 130"/>
                <a:gd name="T54" fmla="*/ 65 w 131"/>
                <a:gd name="T55" fmla="*/ 12 h 130"/>
                <a:gd name="T56" fmla="*/ 86 w 131"/>
                <a:gd name="T57" fmla="*/ 4 h 130"/>
                <a:gd name="T58" fmla="*/ 117 w 131"/>
                <a:gd name="T59" fmla="*/ 27 h 130"/>
                <a:gd name="T60" fmla="*/ 131 w 131"/>
                <a:gd name="T61" fmla="*/ 65 h 130"/>
                <a:gd name="T62" fmla="*/ 117 w 131"/>
                <a:gd name="T63" fmla="*/ 104 h 130"/>
                <a:gd name="T64" fmla="*/ 86 w 131"/>
                <a:gd name="T65" fmla="*/ 126 h 130"/>
                <a:gd name="T66" fmla="*/ 45 w 131"/>
                <a:gd name="T67" fmla="*/ 126 h 130"/>
                <a:gd name="T68" fmla="*/ 12 w 131"/>
                <a:gd name="T69" fmla="*/ 104 h 130"/>
                <a:gd name="T70" fmla="*/ 0 w 131"/>
                <a:gd name="T71" fmla="*/ 65 h 130"/>
                <a:gd name="T72" fmla="*/ 12 w 131"/>
                <a:gd name="T73" fmla="*/ 27 h 130"/>
                <a:gd name="T74" fmla="*/ 45 w 131"/>
                <a:gd name="T75" fmla="*/ 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130">
                  <a:moveTo>
                    <a:pt x="51" y="38"/>
                  </a:moveTo>
                  <a:lnTo>
                    <a:pt x="51" y="60"/>
                  </a:lnTo>
                  <a:lnTo>
                    <a:pt x="65" y="60"/>
                  </a:lnTo>
                  <a:lnTo>
                    <a:pt x="68" y="60"/>
                  </a:lnTo>
                  <a:lnTo>
                    <a:pt x="72" y="60"/>
                  </a:lnTo>
                  <a:lnTo>
                    <a:pt x="76" y="59"/>
                  </a:lnTo>
                  <a:lnTo>
                    <a:pt x="78" y="58"/>
                  </a:lnTo>
                  <a:lnTo>
                    <a:pt x="81" y="55"/>
                  </a:lnTo>
                  <a:lnTo>
                    <a:pt x="82" y="53"/>
                  </a:lnTo>
                  <a:lnTo>
                    <a:pt x="83" y="49"/>
                  </a:lnTo>
                  <a:lnTo>
                    <a:pt x="82" y="45"/>
                  </a:lnTo>
                  <a:lnTo>
                    <a:pt x="81" y="43"/>
                  </a:lnTo>
                  <a:lnTo>
                    <a:pt x="78" y="40"/>
                  </a:lnTo>
                  <a:lnTo>
                    <a:pt x="76" y="39"/>
                  </a:lnTo>
                  <a:lnTo>
                    <a:pt x="73" y="38"/>
                  </a:lnTo>
                  <a:lnTo>
                    <a:pt x="70" y="38"/>
                  </a:lnTo>
                  <a:lnTo>
                    <a:pt x="67" y="38"/>
                  </a:lnTo>
                  <a:lnTo>
                    <a:pt x="51" y="38"/>
                  </a:lnTo>
                  <a:close/>
                  <a:moveTo>
                    <a:pt x="40" y="28"/>
                  </a:moveTo>
                  <a:lnTo>
                    <a:pt x="68" y="28"/>
                  </a:lnTo>
                  <a:lnTo>
                    <a:pt x="80" y="29"/>
                  </a:lnTo>
                  <a:lnTo>
                    <a:pt x="88" y="33"/>
                  </a:lnTo>
                  <a:lnTo>
                    <a:pt x="93" y="39"/>
                  </a:lnTo>
                  <a:lnTo>
                    <a:pt x="95" y="49"/>
                  </a:lnTo>
                  <a:lnTo>
                    <a:pt x="93" y="58"/>
                  </a:lnTo>
                  <a:lnTo>
                    <a:pt x="90" y="64"/>
                  </a:lnTo>
                  <a:lnTo>
                    <a:pt x="83" y="68"/>
                  </a:lnTo>
                  <a:lnTo>
                    <a:pt x="76" y="69"/>
                  </a:lnTo>
                  <a:lnTo>
                    <a:pt x="97" y="103"/>
                  </a:lnTo>
                  <a:lnTo>
                    <a:pt x="83" y="103"/>
                  </a:lnTo>
                  <a:lnTo>
                    <a:pt x="65" y="70"/>
                  </a:lnTo>
                  <a:lnTo>
                    <a:pt x="51" y="70"/>
                  </a:lnTo>
                  <a:lnTo>
                    <a:pt x="51" y="103"/>
                  </a:lnTo>
                  <a:lnTo>
                    <a:pt x="40" y="103"/>
                  </a:lnTo>
                  <a:lnTo>
                    <a:pt x="40" y="28"/>
                  </a:lnTo>
                  <a:close/>
                  <a:moveTo>
                    <a:pt x="65" y="12"/>
                  </a:moveTo>
                  <a:lnTo>
                    <a:pt x="49" y="14"/>
                  </a:lnTo>
                  <a:lnTo>
                    <a:pt x="34" y="22"/>
                  </a:lnTo>
                  <a:lnTo>
                    <a:pt x="22" y="33"/>
                  </a:lnTo>
                  <a:lnTo>
                    <a:pt x="15" y="48"/>
                  </a:lnTo>
                  <a:lnTo>
                    <a:pt x="12" y="65"/>
                  </a:lnTo>
                  <a:lnTo>
                    <a:pt x="15" y="83"/>
                  </a:lnTo>
                  <a:lnTo>
                    <a:pt x="22" y="98"/>
                  </a:lnTo>
                  <a:lnTo>
                    <a:pt x="34" y="109"/>
                  </a:lnTo>
                  <a:lnTo>
                    <a:pt x="49" y="116"/>
                  </a:lnTo>
                  <a:lnTo>
                    <a:pt x="65" y="119"/>
                  </a:lnTo>
                  <a:lnTo>
                    <a:pt x="82" y="116"/>
                  </a:lnTo>
                  <a:lnTo>
                    <a:pt x="96" y="109"/>
                  </a:lnTo>
                  <a:lnTo>
                    <a:pt x="107" y="98"/>
                  </a:lnTo>
                  <a:lnTo>
                    <a:pt x="114" y="83"/>
                  </a:lnTo>
                  <a:lnTo>
                    <a:pt x="117" y="65"/>
                  </a:lnTo>
                  <a:lnTo>
                    <a:pt x="114" y="48"/>
                  </a:lnTo>
                  <a:lnTo>
                    <a:pt x="107" y="33"/>
                  </a:lnTo>
                  <a:lnTo>
                    <a:pt x="96" y="22"/>
                  </a:lnTo>
                  <a:lnTo>
                    <a:pt x="82" y="14"/>
                  </a:lnTo>
                  <a:lnTo>
                    <a:pt x="65" y="12"/>
                  </a:lnTo>
                  <a:close/>
                  <a:moveTo>
                    <a:pt x="65" y="0"/>
                  </a:moveTo>
                  <a:lnTo>
                    <a:pt x="86" y="4"/>
                  </a:lnTo>
                  <a:lnTo>
                    <a:pt x="103" y="13"/>
                  </a:lnTo>
                  <a:lnTo>
                    <a:pt x="117" y="27"/>
                  </a:lnTo>
                  <a:lnTo>
                    <a:pt x="127" y="44"/>
                  </a:lnTo>
                  <a:lnTo>
                    <a:pt x="131" y="65"/>
                  </a:lnTo>
                  <a:lnTo>
                    <a:pt x="127" y="86"/>
                  </a:lnTo>
                  <a:lnTo>
                    <a:pt x="117" y="104"/>
                  </a:lnTo>
                  <a:lnTo>
                    <a:pt x="103" y="118"/>
                  </a:lnTo>
                  <a:lnTo>
                    <a:pt x="86" y="126"/>
                  </a:lnTo>
                  <a:lnTo>
                    <a:pt x="65" y="130"/>
                  </a:lnTo>
                  <a:lnTo>
                    <a:pt x="45" y="126"/>
                  </a:lnTo>
                  <a:lnTo>
                    <a:pt x="27" y="118"/>
                  </a:lnTo>
                  <a:lnTo>
                    <a:pt x="12" y="104"/>
                  </a:lnTo>
                  <a:lnTo>
                    <a:pt x="2" y="86"/>
                  </a:lnTo>
                  <a:lnTo>
                    <a:pt x="0" y="65"/>
                  </a:lnTo>
                  <a:lnTo>
                    <a:pt x="2" y="44"/>
                  </a:lnTo>
                  <a:lnTo>
                    <a:pt x="12" y="27"/>
                  </a:lnTo>
                  <a:lnTo>
                    <a:pt x="27" y="13"/>
                  </a:lnTo>
                  <a:lnTo>
                    <a:pt x="45" y="4"/>
                  </a:lnTo>
                  <a:lnTo>
                    <a:pt x="6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noEditPoints="1"/>
            </p:cNvSpPr>
            <p:nvPr userDrawn="1"/>
          </p:nvSpPr>
          <p:spPr bwMode="auto">
            <a:xfrm>
              <a:off x="8578850" y="5375275"/>
              <a:ext cx="52388" cy="50800"/>
            </a:xfrm>
            <a:custGeom>
              <a:avLst/>
              <a:gdLst>
                <a:gd name="T0" fmla="*/ 52 w 130"/>
                <a:gd name="T1" fmla="*/ 60 h 129"/>
                <a:gd name="T2" fmla="*/ 69 w 130"/>
                <a:gd name="T3" fmla="*/ 60 h 129"/>
                <a:gd name="T4" fmla="*/ 77 w 130"/>
                <a:gd name="T5" fmla="*/ 59 h 129"/>
                <a:gd name="T6" fmla="*/ 82 w 130"/>
                <a:gd name="T7" fmla="*/ 55 h 129"/>
                <a:gd name="T8" fmla="*/ 83 w 130"/>
                <a:gd name="T9" fmla="*/ 48 h 129"/>
                <a:gd name="T10" fmla="*/ 82 w 130"/>
                <a:gd name="T11" fmla="*/ 42 h 129"/>
                <a:gd name="T12" fmla="*/ 77 w 130"/>
                <a:gd name="T13" fmla="*/ 38 h 129"/>
                <a:gd name="T14" fmla="*/ 70 w 130"/>
                <a:gd name="T15" fmla="*/ 37 h 129"/>
                <a:gd name="T16" fmla="*/ 52 w 130"/>
                <a:gd name="T17" fmla="*/ 37 h 129"/>
                <a:gd name="T18" fmla="*/ 69 w 130"/>
                <a:gd name="T19" fmla="*/ 28 h 129"/>
                <a:gd name="T20" fmla="*/ 89 w 130"/>
                <a:gd name="T21" fmla="*/ 33 h 129"/>
                <a:gd name="T22" fmla="*/ 95 w 130"/>
                <a:gd name="T23" fmla="*/ 49 h 129"/>
                <a:gd name="T24" fmla="*/ 89 w 130"/>
                <a:gd name="T25" fmla="*/ 63 h 129"/>
                <a:gd name="T26" fmla="*/ 75 w 130"/>
                <a:gd name="T27" fmla="*/ 69 h 129"/>
                <a:gd name="T28" fmla="*/ 84 w 130"/>
                <a:gd name="T29" fmla="*/ 101 h 129"/>
                <a:gd name="T30" fmla="*/ 52 w 130"/>
                <a:gd name="T31" fmla="*/ 69 h 129"/>
                <a:gd name="T32" fmla="*/ 41 w 130"/>
                <a:gd name="T33" fmla="*/ 101 h 129"/>
                <a:gd name="T34" fmla="*/ 65 w 130"/>
                <a:gd name="T35" fmla="*/ 10 h 129"/>
                <a:gd name="T36" fmla="*/ 34 w 130"/>
                <a:gd name="T37" fmla="*/ 20 h 129"/>
                <a:gd name="T38" fmla="*/ 16 w 130"/>
                <a:gd name="T39" fmla="*/ 47 h 129"/>
                <a:gd name="T40" fmla="*/ 16 w 130"/>
                <a:gd name="T41" fmla="*/ 81 h 129"/>
                <a:gd name="T42" fmla="*/ 34 w 130"/>
                <a:gd name="T43" fmla="*/ 108 h 129"/>
                <a:gd name="T44" fmla="*/ 65 w 130"/>
                <a:gd name="T45" fmla="*/ 119 h 129"/>
                <a:gd name="T46" fmla="*/ 97 w 130"/>
                <a:gd name="T47" fmla="*/ 108 h 129"/>
                <a:gd name="T48" fmla="*/ 115 w 130"/>
                <a:gd name="T49" fmla="*/ 81 h 129"/>
                <a:gd name="T50" fmla="*/ 115 w 130"/>
                <a:gd name="T51" fmla="*/ 47 h 129"/>
                <a:gd name="T52" fmla="*/ 97 w 130"/>
                <a:gd name="T53" fmla="*/ 20 h 129"/>
                <a:gd name="T54" fmla="*/ 65 w 130"/>
                <a:gd name="T55" fmla="*/ 10 h 129"/>
                <a:gd name="T56" fmla="*/ 85 w 130"/>
                <a:gd name="T57" fmla="*/ 3 h 129"/>
                <a:gd name="T58" fmla="*/ 118 w 130"/>
                <a:gd name="T59" fmla="*/ 25 h 129"/>
                <a:gd name="T60" fmla="*/ 130 w 130"/>
                <a:gd name="T61" fmla="*/ 64 h 129"/>
                <a:gd name="T62" fmla="*/ 118 w 130"/>
                <a:gd name="T63" fmla="*/ 103 h 129"/>
                <a:gd name="T64" fmla="*/ 85 w 130"/>
                <a:gd name="T65" fmla="*/ 126 h 129"/>
                <a:gd name="T66" fmla="*/ 46 w 130"/>
                <a:gd name="T67" fmla="*/ 126 h 129"/>
                <a:gd name="T68" fmla="*/ 13 w 130"/>
                <a:gd name="T69" fmla="*/ 103 h 129"/>
                <a:gd name="T70" fmla="*/ 0 w 130"/>
                <a:gd name="T71" fmla="*/ 64 h 129"/>
                <a:gd name="T72" fmla="*/ 13 w 130"/>
                <a:gd name="T73" fmla="*/ 25 h 129"/>
                <a:gd name="T74" fmla="*/ 46 w 130"/>
                <a:gd name="T75" fmla="*/ 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9">
                  <a:moveTo>
                    <a:pt x="52" y="37"/>
                  </a:moveTo>
                  <a:lnTo>
                    <a:pt x="52" y="60"/>
                  </a:lnTo>
                  <a:lnTo>
                    <a:pt x="65" y="60"/>
                  </a:lnTo>
                  <a:lnTo>
                    <a:pt x="69" y="60"/>
                  </a:lnTo>
                  <a:lnTo>
                    <a:pt x="73" y="59"/>
                  </a:lnTo>
                  <a:lnTo>
                    <a:pt x="77" y="59"/>
                  </a:lnTo>
                  <a:lnTo>
                    <a:pt x="79" y="58"/>
                  </a:lnTo>
                  <a:lnTo>
                    <a:pt x="82" y="55"/>
                  </a:lnTo>
                  <a:lnTo>
                    <a:pt x="83" y="51"/>
                  </a:lnTo>
                  <a:lnTo>
                    <a:pt x="83" y="48"/>
                  </a:lnTo>
                  <a:lnTo>
                    <a:pt x="83" y="44"/>
                  </a:lnTo>
                  <a:lnTo>
                    <a:pt x="82" y="42"/>
                  </a:lnTo>
                  <a:lnTo>
                    <a:pt x="79" y="39"/>
                  </a:lnTo>
                  <a:lnTo>
                    <a:pt x="77" y="38"/>
                  </a:lnTo>
                  <a:lnTo>
                    <a:pt x="74" y="38"/>
                  </a:lnTo>
                  <a:lnTo>
                    <a:pt x="70" y="37"/>
                  </a:lnTo>
                  <a:lnTo>
                    <a:pt x="67" y="37"/>
                  </a:lnTo>
                  <a:lnTo>
                    <a:pt x="52" y="37"/>
                  </a:lnTo>
                  <a:close/>
                  <a:moveTo>
                    <a:pt x="41" y="28"/>
                  </a:moveTo>
                  <a:lnTo>
                    <a:pt x="69" y="28"/>
                  </a:lnTo>
                  <a:lnTo>
                    <a:pt x="80" y="29"/>
                  </a:lnTo>
                  <a:lnTo>
                    <a:pt x="89" y="33"/>
                  </a:lnTo>
                  <a:lnTo>
                    <a:pt x="94" y="39"/>
                  </a:lnTo>
                  <a:lnTo>
                    <a:pt x="95" y="49"/>
                  </a:lnTo>
                  <a:lnTo>
                    <a:pt x="94" y="56"/>
                  </a:lnTo>
                  <a:lnTo>
                    <a:pt x="89" y="63"/>
                  </a:lnTo>
                  <a:lnTo>
                    <a:pt x="83" y="66"/>
                  </a:lnTo>
                  <a:lnTo>
                    <a:pt x="75" y="69"/>
                  </a:lnTo>
                  <a:lnTo>
                    <a:pt x="97" y="101"/>
                  </a:lnTo>
                  <a:lnTo>
                    <a:pt x="84" y="101"/>
                  </a:lnTo>
                  <a:lnTo>
                    <a:pt x="64" y="69"/>
                  </a:lnTo>
                  <a:lnTo>
                    <a:pt x="52" y="69"/>
                  </a:lnTo>
                  <a:lnTo>
                    <a:pt x="52" y="101"/>
                  </a:lnTo>
                  <a:lnTo>
                    <a:pt x="41" y="101"/>
                  </a:lnTo>
                  <a:lnTo>
                    <a:pt x="41" y="28"/>
                  </a:lnTo>
                  <a:close/>
                  <a:moveTo>
                    <a:pt x="65" y="10"/>
                  </a:moveTo>
                  <a:lnTo>
                    <a:pt x="48" y="13"/>
                  </a:lnTo>
                  <a:lnTo>
                    <a:pt x="34" y="20"/>
                  </a:lnTo>
                  <a:lnTo>
                    <a:pt x="23" y="33"/>
                  </a:lnTo>
                  <a:lnTo>
                    <a:pt x="16" y="47"/>
                  </a:lnTo>
                  <a:lnTo>
                    <a:pt x="13" y="64"/>
                  </a:lnTo>
                  <a:lnTo>
                    <a:pt x="16" y="81"/>
                  </a:lnTo>
                  <a:lnTo>
                    <a:pt x="23" y="96"/>
                  </a:lnTo>
                  <a:lnTo>
                    <a:pt x="34" y="108"/>
                  </a:lnTo>
                  <a:lnTo>
                    <a:pt x="48" y="115"/>
                  </a:lnTo>
                  <a:lnTo>
                    <a:pt x="65" y="119"/>
                  </a:lnTo>
                  <a:lnTo>
                    <a:pt x="82" y="115"/>
                  </a:lnTo>
                  <a:lnTo>
                    <a:pt x="97" y="108"/>
                  </a:lnTo>
                  <a:lnTo>
                    <a:pt x="108" y="96"/>
                  </a:lnTo>
                  <a:lnTo>
                    <a:pt x="115" y="81"/>
                  </a:lnTo>
                  <a:lnTo>
                    <a:pt x="118" y="64"/>
                  </a:lnTo>
                  <a:lnTo>
                    <a:pt x="115" y="47"/>
                  </a:lnTo>
                  <a:lnTo>
                    <a:pt x="108" y="33"/>
                  </a:lnTo>
                  <a:lnTo>
                    <a:pt x="97" y="20"/>
                  </a:lnTo>
                  <a:lnTo>
                    <a:pt x="82" y="13"/>
                  </a:lnTo>
                  <a:lnTo>
                    <a:pt x="65" y="10"/>
                  </a:lnTo>
                  <a:close/>
                  <a:moveTo>
                    <a:pt x="65" y="0"/>
                  </a:moveTo>
                  <a:lnTo>
                    <a:pt x="85" y="3"/>
                  </a:lnTo>
                  <a:lnTo>
                    <a:pt x="104" y="12"/>
                  </a:lnTo>
                  <a:lnTo>
                    <a:pt x="118" y="25"/>
                  </a:lnTo>
                  <a:lnTo>
                    <a:pt x="128" y="44"/>
                  </a:lnTo>
                  <a:lnTo>
                    <a:pt x="130" y="64"/>
                  </a:lnTo>
                  <a:lnTo>
                    <a:pt x="128" y="85"/>
                  </a:lnTo>
                  <a:lnTo>
                    <a:pt x="118" y="103"/>
                  </a:lnTo>
                  <a:lnTo>
                    <a:pt x="104" y="116"/>
                  </a:lnTo>
                  <a:lnTo>
                    <a:pt x="85" y="126"/>
                  </a:lnTo>
                  <a:lnTo>
                    <a:pt x="65" y="129"/>
                  </a:lnTo>
                  <a:lnTo>
                    <a:pt x="46" y="126"/>
                  </a:lnTo>
                  <a:lnTo>
                    <a:pt x="27" y="116"/>
                  </a:lnTo>
                  <a:lnTo>
                    <a:pt x="13" y="103"/>
                  </a:lnTo>
                  <a:lnTo>
                    <a:pt x="3" y="85"/>
                  </a:lnTo>
                  <a:lnTo>
                    <a:pt x="0" y="64"/>
                  </a:lnTo>
                  <a:lnTo>
                    <a:pt x="3" y="44"/>
                  </a:lnTo>
                  <a:lnTo>
                    <a:pt x="13" y="25"/>
                  </a:lnTo>
                  <a:lnTo>
                    <a:pt x="27" y="12"/>
                  </a:lnTo>
                  <a:lnTo>
                    <a:pt x="46" y="3"/>
                  </a:lnTo>
                  <a:lnTo>
                    <a:pt x="6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noEditPoints="1"/>
            </p:cNvSpPr>
            <p:nvPr userDrawn="1"/>
          </p:nvSpPr>
          <p:spPr bwMode="auto">
            <a:xfrm>
              <a:off x="7494588" y="5375275"/>
              <a:ext cx="52388" cy="50800"/>
            </a:xfrm>
            <a:custGeom>
              <a:avLst/>
              <a:gdLst>
                <a:gd name="T0" fmla="*/ 52 w 131"/>
                <a:gd name="T1" fmla="*/ 60 h 129"/>
                <a:gd name="T2" fmla="*/ 70 w 131"/>
                <a:gd name="T3" fmla="*/ 60 h 129"/>
                <a:gd name="T4" fmla="*/ 76 w 131"/>
                <a:gd name="T5" fmla="*/ 59 h 129"/>
                <a:gd name="T6" fmla="*/ 81 w 131"/>
                <a:gd name="T7" fmla="*/ 55 h 129"/>
                <a:gd name="T8" fmla="*/ 84 w 131"/>
                <a:gd name="T9" fmla="*/ 48 h 129"/>
                <a:gd name="T10" fmla="*/ 81 w 131"/>
                <a:gd name="T11" fmla="*/ 42 h 129"/>
                <a:gd name="T12" fmla="*/ 77 w 131"/>
                <a:gd name="T13" fmla="*/ 38 h 129"/>
                <a:gd name="T14" fmla="*/ 71 w 131"/>
                <a:gd name="T15" fmla="*/ 37 h 129"/>
                <a:gd name="T16" fmla="*/ 52 w 131"/>
                <a:gd name="T17" fmla="*/ 37 h 129"/>
                <a:gd name="T18" fmla="*/ 69 w 131"/>
                <a:gd name="T19" fmla="*/ 28 h 129"/>
                <a:gd name="T20" fmla="*/ 89 w 131"/>
                <a:gd name="T21" fmla="*/ 33 h 129"/>
                <a:gd name="T22" fmla="*/ 95 w 131"/>
                <a:gd name="T23" fmla="*/ 49 h 129"/>
                <a:gd name="T24" fmla="*/ 90 w 131"/>
                <a:gd name="T25" fmla="*/ 63 h 129"/>
                <a:gd name="T26" fmla="*/ 76 w 131"/>
                <a:gd name="T27" fmla="*/ 69 h 129"/>
                <a:gd name="T28" fmla="*/ 85 w 131"/>
                <a:gd name="T29" fmla="*/ 101 h 129"/>
                <a:gd name="T30" fmla="*/ 52 w 131"/>
                <a:gd name="T31" fmla="*/ 69 h 129"/>
                <a:gd name="T32" fmla="*/ 41 w 131"/>
                <a:gd name="T33" fmla="*/ 101 h 129"/>
                <a:gd name="T34" fmla="*/ 66 w 131"/>
                <a:gd name="T35" fmla="*/ 10 h 129"/>
                <a:gd name="T36" fmla="*/ 34 w 131"/>
                <a:gd name="T37" fmla="*/ 20 h 129"/>
                <a:gd name="T38" fmla="*/ 15 w 131"/>
                <a:gd name="T39" fmla="*/ 47 h 129"/>
                <a:gd name="T40" fmla="*/ 15 w 131"/>
                <a:gd name="T41" fmla="*/ 81 h 129"/>
                <a:gd name="T42" fmla="*/ 34 w 131"/>
                <a:gd name="T43" fmla="*/ 108 h 129"/>
                <a:gd name="T44" fmla="*/ 66 w 131"/>
                <a:gd name="T45" fmla="*/ 119 h 129"/>
                <a:gd name="T46" fmla="*/ 96 w 131"/>
                <a:gd name="T47" fmla="*/ 108 h 129"/>
                <a:gd name="T48" fmla="*/ 115 w 131"/>
                <a:gd name="T49" fmla="*/ 81 h 129"/>
                <a:gd name="T50" fmla="*/ 115 w 131"/>
                <a:gd name="T51" fmla="*/ 47 h 129"/>
                <a:gd name="T52" fmla="*/ 96 w 131"/>
                <a:gd name="T53" fmla="*/ 20 h 129"/>
                <a:gd name="T54" fmla="*/ 66 w 131"/>
                <a:gd name="T55" fmla="*/ 10 h 129"/>
                <a:gd name="T56" fmla="*/ 86 w 131"/>
                <a:gd name="T57" fmla="*/ 3 h 129"/>
                <a:gd name="T58" fmla="*/ 118 w 131"/>
                <a:gd name="T59" fmla="*/ 25 h 129"/>
                <a:gd name="T60" fmla="*/ 131 w 131"/>
                <a:gd name="T61" fmla="*/ 64 h 129"/>
                <a:gd name="T62" fmla="*/ 118 w 131"/>
                <a:gd name="T63" fmla="*/ 103 h 129"/>
                <a:gd name="T64" fmla="*/ 86 w 131"/>
                <a:gd name="T65" fmla="*/ 126 h 129"/>
                <a:gd name="T66" fmla="*/ 45 w 131"/>
                <a:gd name="T67" fmla="*/ 126 h 129"/>
                <a:gd name="T68" fmla="*/ 13 w 131"/>
                <a:gd name="T69" fmla="*/ 103 h 129"/>
                <a:gd name="T70" fmla="*/ 0 w 131"/>
                <a:gd name="T71" fmla="*/ 64 h 129"/>
                <a:gd name="T72" fmla="*/ 13 w 131"/>
                <a:gd name="T73" fmla="*/ 25 h 129"/>
                <a:gd name="T74" fmla="*/ 45 w 131"/>
                <a:gd name="T75" fmla="*/ 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129">
                  <a:moveTo>
                    <a:pt x="52" y="37"/>
                  </a:moveTo>
                  <a:lnTo>
                    <a:pt x="52" y="60"/>
                  </a:lnTo>
                  <a:lnTo>
                    <a:pt x="65" y="60"/>
                  </a:lnTo>
                  <a:lnTo>
                    <a:pt x="70" y="60"/>
                  </a:lnTo>
                  <a:lnTo>
                    <a:pt x="74" y="59"/>
                  </a:lnTo>
                  <a:lnTo>
                    <a:pt x="76" y="59"/>
                  </a:lnTo>
                  <a:lnTo>
                    <a:pt x="80" y="58"/>
                  </a:lnTo>
                  <a:lnTo>
                    <a:pt x="81" y="55"/>
                  </a:lnTo>
                  <a:lnTo>
                    <a:pt x="82" y="51"/>
                  </a:lnTo>
                  <a:lnTo>
                    <a:pt x="84" y="48"/>
                  </a:lnTo>
                  <a:lnTo>
                    <a:pt x="82" y="44"/>
                  </a:lnTo>
                  <a:lnTo>
                    <a:pt x="81" y="42"/>
                  </a:lnTo>
                  <a:lnTo>
                    <a:pt x="80" y="39"/>
                  </a:lnTo>
                  <a:lnTo>
                    <a:pt x="77" y="38"/>
                  </a:lnTo>
                  <a:lnTo>
                    <a:pt x="74" y="38"/>
                  </a:lnTo>
                  <a:lnTo>
                    <a:pt x="71" y="37"/>
                  </a:lnTo>
                  <a:lnTo>
                    <a:pt x="67" y="37"/>
                  </a:lnTo>
                  <a:lnTo>
                    <a:pt x="52" y="37"/>
                  </a:lnTo>
                  <a:close/>
                  <a:moveTo>
                    <a:pt x="41" y="28"/>
                  </a:moveTo>
                  <a:lnTo>
                    <a:pt x="69" y="28"/>
                  </a:lnTo>
                  <a:lnTo>
                    <a:pt x="80" y="29"/>
                  </a:lnTo>
                  <a:lnTo>
                    <a:pt x="89" y="33"/>
                  </a:lnTo>
                  <a:lnTo>
                    <a:pt x="94" y="39"/>
                  </a:lnTo>
                  <a:lnTo>
                    <a:pt x="95" y="49"/>
                  </a:lnTo>
                  <a:lnTo>
                    <a:pt x="94" y="56"/>
                  </a:lnTo>
                  <a:lnTo>
                    <a:pt x="90" y="63"/>
                  </a:lnTo>
                  <a:lnTo>
                    <a:pt x="84" y="66"/>
                  </a:lnTo>
                  <a:lnTo>
                    <a:pt x="76" y="69"/>
                  </a:lnTo>
                  <a:lnTo>
                    <a:pt x="97" y="101"/>
                  </a:lnTo>
                  <a:lnTo>
                    <a:pt x="85" y="101"/>
                  </a:lnTo>
                  <a:lnTo>
                    <a:pt x="65" y="69"/>
                  </a:lnTo>
                  <a:lnTo>
                    <a:pt x="52" y="69"/>
                  </a:lnTo>
                  <a:lnTo>
                    <a:pt x="52" y="101"/>
                  </a:lnTo>
                  <a:lnTo>
                    <a:pt x="41" y="101"/>
                  </a:lnTo>
                  <a:lnTo>
                    <a:pt x="41" y="28"/>
                  </a:lnTo>
                  <a:close/>
                  <a:moveTo>
                    <a:pt x="66" y="10"/>
                  </a:moveTo>
                  <a:lnTo>
                    <a:pt x="49" y="13"/>
                  </a:lnTo>
                  <a:lnTo>
                    <a:pt x="34" y="20"/>
                  </a:lnTo>
                  <a:lnTo>
                    <a:pt x="23" y="33"/>
                  </a:lnTo>
                  <a:lnTo>
                    <a:pt x="15" y="47"/>
                  </a:lnTo>
                  <a:lnTo>
                    <a:pt x="13" y="64"/>
                  </a:lnTo>
                  <a:lnTo>
                    <a:pt x="15" y="81"/>
                  </a:lnTo>
                  <a:lnTo>
                    <a:pt x="23" y="96"/>
                  </a:lnTo>
                  <a:lnTo>
                    <a:pt x="34" y="108"/>
                  </a:lnTo>
                  <a:lnTo>
                    <a:pt x="49" y="115"/>
                  </a:lnTo>
                  <a:lnTo>
                    <a:pt x="66" y="119"/>
                  </a:lnTo>
                  <a:lnTo>
                    <a:pt x="82" y="115"/>
                  </a:lnTo>
                  <a:lnTo>
                    <a:pt x="96" y="108"/>
                  </a:lnTo>
                  <a:lnTo>
                    <a:pt x="107" y="96"/>
                  </a:lnTo>
                  <a:lnTo>
                    <a:pt x="115" y="81"/>
                  </a:lnTo>
                  <a:lnTo>
                    <a:pt x="117" y="64"/>
                  </a:lnTo>
                  <a:lnTo>
                    <a:pt x="115" y="47"/>
                  </a:lnTo>
                  <a:lnTo>
                    <a:pt x="107" y="33"/>
                  </a:lnTo>
                  <a:lnTo>
                    <a:pt x="96" y="20"/>
                  </a:lnTo>
                  <a:lnTo>
                    <a:pt x="82" y="13"/>
                  </a:lnTo>
                  <a:lnTo>
                    <a:pt x="66" y="10"/>
                  </a:lnTo>
                  <a:close/>
                  <a:moveTo>
                    <a:pt x="66" y="0"/>
                  </a:moveTo>
                  <a:lnTo>
                    <a:pt x="86" y="3"/>
                  </a:lnTo>
                  <a:lnTo>
                    <a:pt x="103" y="12"/>
                  </a:lnTo>
                  <a:lnTo>
                    <a:pt x="118" y="25"/>
                  </a:lnTo>
                  <a:lnTo>
                    <a:pt x="127" y="44"/>
                  </a:lnTo>
                  <a:lnTo>
                    <a:pt x="131" y="64"/>
                  </a:lnTo>
                  <a:lnTo>
                    <a:pt x="127" y="85"/>
                  </a:lnTo>
                  <a:lnTo>
                    <a:pt x="118" y="103"/>
                  </a:lnTo>
                  <a:lnTo>
                    <a:pt x="103" y="116"/>
                  </a:lnTo>
                  <a:lnTo>
                    <a:pt x="86" y="126"/>
                  </a:lnTo>
                  <a:lnTo>
                    <a:pt x="66" y="129"/>
                  </a:lnTo>
                  <a:lnTo>
                    <a:pt x="45" y="126"/>
                  </a:lnTo>
                  <a:lnTo>
                    <a:pt x="28" y="116"/>
                  </a:lnTo>
                  <a:lnTo>
                    <a:pt x="13" y="103"/>
                  </a:lnTo>
                  <a:lnTo>
                    <a:pt x="4" y="85"/>
                  </a:lnTo>
                  <a:lnTo>
                    <a:pt x="0" y="64"/>
                  </a:lnTo>
                  <a:lnTo>
                    <a:pt x="4" y="44"/>
                  </a:lnTo>
                  <a:lnTo>
                    <a:pt x="13" y="25"/>
                  </a:lnTo>
                  <a:lnTo>
                    <a:pt x="28" y="12"/>
                  </a:lnTo>
                  <a:lnTo>
                    <a:pt x="45" y="3"/>
                  </a:lnTo>
                  <a:lnTo>
                    <a:pt x="6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Line 28"/>
            <p:cNvSpPr>
              <a:spLocks noChangeShapeType="1"/>
            </p:cNvSpPr>
            <p:nvPr userDrawn="1"/>
          </p:nvSpPr>
          <p:spPr bwMode="auto">
            <a:xfrm>
              <a:off x="7548563" y="5530850"/>
              <a:ext cx="1052513" cy="0"/>
            </a:xfrm>
            <a:prstGeom prst="line">
              <a:avLst/>
            </a:prstGeom>
            <a:noFill/>
            <a:ln w="6350">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Title 1"/>
          <p:cNvSpPr>
            <a:spLocks noGrp="1"/>
          </p:cNvSpPr>
          <p:nvPr>
            <p:ph type="title" hasCustomPrompt="1"/>
          </p:nvPr>
        </p:nvSpPr>
        <p:spPr>
          <a:xfrm>
            <a:off x="1152144" y="1799049"/>
            <a:ext cx="6611112" cy="584775"/>
          </a:xfrm>
        </p:spPr>
        <p:txBody>
          <a:bodyPr anchor="b" anchorCtr="0">
            <a:sp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sp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spTree>
    <p:extLst>
      <p:ext uri="{BB962C8B-B14F-4D97-AF65-F5344CB8AC3E}">
        <p14:creationId xmlns:p14="http://schemas.microsoft.com/office/powerpoint/2010/main" val="17783790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AS - Dark Blue 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6372309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AS - Green 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7503936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AS - Aquamarine 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1844816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AS - Light Blue 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995463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AS - Violet 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535742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AS -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grpSp>
        <p:nvGrpSpPr>
          <p:cNvPr id="7" name="Group 6"/>
          <p:cNvGrpSpPr/>
          <p:nvPr userDrawn="1"/>
        </p:nvGrpSpPr>
        <p:grpSpPr>
          <a:xfrm>
            <a:off x="8017883" y="4527567"/>
            <a:ext cx="844014" cy="449260"/>
            <a:chOff x="7048500" y="4889500"/>
            <a:chExt cx="1622426" cy="863600"/>
          </a:xfrm>
        </p:grpSpPr>
        <p:sp>
          <p:nvSpPr>
            <p:cNvPr id="9" name="Freeform 6"/>
            <p:cNvSpPr>
              <a:spLocks/>
            </p:cNvSpPr>
            <p:nvPr userDrawn="1"/>
          </p:nvSpPr>
          <p:spPr bwMode="auto">
            <a:xfrm>
              <a:off x="7089775" y="5645150"/>
              <a:ext cx="87313" cy="100013"/>
            </a:xfrm>
            <a:custGeom>
              <a:avLst/>
              <a:gdLst>
                <a:gd name="T0" fmla="*/ 0 w 218"/>
                <a:gd name="T1" fmla="*/ 0 h 249"/>
                <a:gd name="T2" fmla="*/ 218 w 218"/>
                <a:gd name="T3" fmla="*/ 0 h 249"/>
                <a:gd name="T4" fmla="*/ 218 w 218"/>
                <a:gd name="T5" fmla="*/ 63 h 249"/>
                <a:gd name="T6" fmla="*/ 147 w 218"/>
                <a:gd name="T7" fmla="*/ 63 h 249"/>
                <a:gd name="T8" fmla="*/ 147 w 218"/>
                <a:gd name="T9" fmla="*/ 249 h 249"/>
                <a:gd name="T10" fmla="*/ 71 w 218"/>
                <a:gd name="T11" fmla="*/ 249 h 249"/>
                <a:gd name="T12" fmla="*/ 71 w 218"/>
                <a:gd name="T13" fmla="*/ 63 h 249"/>
                <a:gd name="T14" fmla="*/ 0 w 218"/>
                <a:gd name="T15" fmla="*/ 63 h 249"/>
                <a:gd name="T16" fmla="*/ 0 w 218"/>
                <a:gd name="T1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249">
                  <a:moveTo>
                    <a:pt x="0" y="0"/>
                  </a:moveTo>
                  <a:lnTo>
                    <a:pt x="218" y="0"/>
                  </a:lnTo>
                  <a:lnTo>
                    <a:pt x="218" y="63"/>
                  </a:lnTo>
                  <a:lnTo>
                    <a:pt x="147" y="63"/>
                  </a:lnTo>
                  <a:lnTo>
                    <a:pt x="147" y="249"/>
                  </a:lnTo>
                  <a:lnTo>
                    <a:pt x="71" y="249"/>
                  </a:lnTo>
                  <a:lnTo>
                    <a:pt x="71" y="63"/>
                  </a:lnTo>
                  <a:lnTo>
                    <a:pt x="0" y="6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userDrawn="1"/>
          </p:nvSpPr>
          <p:spPr bwMode="auto">
            <a:xfrm>
              <a:off x="7185025" y="5645150"/>
              <a:ext cx="88900" cy="100013"/>
            </a:xfrm>
            <a:custGeom>
              <a:avLst/>
              <a:gdLst>
                <a:gd name="T0" fmla="*/ 0 w 227"/>
                <a:gd name="T1" fmla="*/ 0 h 249"/>
                <a:gd name="T2" fmla="*/ 77 w 227"/>
                <a:gd name="T3" fmla="*/ 0 h 249"/>
                <a:gd name="T4" fmla="*/ 77 w 227"/>
                <a:gd name="T5" fmla="*/ 86 h 249"/>
                <a:gd name="T6" fmla="*/ 149 w 227"/>
                <a:gd name="T7" fmla="*/ 86 h 249"/>
                <a:gd name="T8" fmla="*/ 149 w 227"/>
                <a:gd name="T9" fmla="*/ 0 h 249"/>
                <a:gd name="T10" fmla="*/ 227 w 227"/>
                <a:gd name="T11" fmla="*/ 0 h 249"/>
                <a:gd name="T12" fmla="*/ 227 w 227"/>
                <a:gd name="T13" fmla="*/ 249 h 249"/>
                <a:gd name="T14" fmla="*/ 149 w 227"/>
                <a:gd name="T15" fmla="*/ 249 h 249"/>
                <a:gd name="T16" fmla="*/ 149 w 227"/>
                <a:gd name="T17" fmla="*/ 150 h 249"/>
                <a:gd name="T18" fmla="*/ 77 w 227"/>
                <a:gd name="T19" fmla="*/ 150 h 249"/>
                <a:gd name="T20" fmla="*/ 77 w 227"/>
                <a:gd name="T21" fmla="*/ 249 h 249"/>
                <a:gd name="T22" fmla="*/ 0 w 227"/>
                <a:gd name="T23" fmla="*/ 249 h 249"/>
                <a:gd name="T24" fmla="*/ 0 w 227"/>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249">
                  <a:moveTo>
                    <a:pt x="0" y="0"/>
                  </a:moveTo>
                  <a:lnTo>
                    <a:pt x="77" y="0"/>
                  </a:lnTo>
                  <a:lnTo>
                    <a:pt x="77" y="86"/>
                  </a:lnTo>
                  <a:lnTo>
                    <a:pt x="149" y="86"/>
                  </a:lnTo>
                  <a:lnTo>
                    <a:pt x="149" y="0"/>
                  </a:lnTo>
                  <a:lnTo>
                    <a:pt x="227" y="0"/>
                  </a:lnTo>
                  <a:lnTo>
                    <a:pt x="227" y="249"/>
                  </a:lnTo>
                  <a:lnTo>
                    <a:pt x="149" y="249"/>
                  </a:lnTo>
                  <a:lnTo>
                    <a:pt x="149" y="150"/>
                  </a:lnTo>
                  <a:lnTo>
                    <a:pt x="77" y="150"/>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285038" y="5645150"/>
              <a:ext cx="82550" cy="100013"/>
            </a:xfrm>
            <a:custGeom>
              <a:avLst/>
              <a:gdLst>
                <a:gd name="T0" fmla="*/ 0 w 212"/>
                <a:gd name="T1" fmla="*/ 0 h 249"/>
                <a:gd name="T2" fmla="*/ 208 w 212"/>
                <a:gd name="T3" fmla="*/ 0 h 249"/>
                <a:gd name="T4" fmla="*/ 208 w 212"/>
                <a:gd name="T5" fmla="*/ 63 h 249"/>
                <a:gd name="T6" fmla="*/ 78 w 212"/>
                <a:gd name="T7" fmla="*/ 63 h 249"/>
                <a:gd name="T8" fmla="*/ 78 w 212"/>
                <a:gd name="T9" fmla="*/ 94 h 249"/>
                <a:gd name="T10" fmla="*/ 196 w 212"/>
                <a:gd name="T11" fmla="*/ 94 h 249"/>
                <a:gd name="T12" fmla="*/ 196 w 212"/>
                <a:gd name="T13" fmla="*/ 154 h 249"/>
                <a:gd name="T14" fmla="*/ 78 w 212"/>
                <a:gd name="T15" fmla="*/ 154 h 249"/>
                <a:gd name="T16" fmla="*/ 78 w 212"/>
                <a:gd name="T17" fmla="*/ 185 h 249"/>
                <a:gd name="T18" fmla="*/ 212 w 212"/>
                <a:gd name="T19" fmla="*/ 185 h 249"/>
                <a:gd name="T20" fmla="*/ 212 w 212"/>
                <a:gd name="T21" fmla="*/ 249 h 249"/>
                <a:gd name="T22" fmla="*/ 0 w 212"/>
                <a:gd name="T23" fmla="*/ 249 h 249"/>
                <a:gd name="T24" fmla="*/ 0 w 212"/>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2" h="249">
                  <a:moveTo>
                    <a:pt x="0" y="0"/>
                  </a:moveTo>
                  <a:lnTo>
                    <a:pt x="208" y="0"/>
                  </a:lnTo>
                  <a:lnTo>
                    <a:pt x="208" y="63"/>
                  </a:lnTo>
                  <a:lnTo>
                    <a:pt x="78" y="63"/>
                  </a:lnTo>
                  <a:lnTo>
                    <a:pt x="78" y="94"/>
                  </a:lnTo>
                  <a:lnTo>
                    <a:pt x="196" y="94"/>
                  </a:lnTo>
                  <a:lnTo>
                    <a:pt x="196" y="154"/>
                  </a:lnTo>
                  <a:lnTo>
                    <a:pt x="78" y="154"/>
                  </a:lnTo>
                  <a:lnTo>
                    <a:pt x="78" y="185"/>
                  </a:lnTo>
                  <a:lnTo>
                    <a:pt x="212" y="185"/>
                  </a:lnTo>
                  <a:lnTo>
                    <a:pt x="212"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noEditPoints="1"/>
            </p:cNvSpPr>
            <p:nvPr userDrawn="1"/>
          </p:nvSpPr>
          <p:spPr bwMode="auto">
            <a:xfrm>
              <a:off x="7426325" y="5645150"/>
              <a:ext cx="87313" cy="100013"/>
            </a:xfrm>
            <a:custGeom>
              <a:avLst/>
              <a:gdLst>
                <a:gd name="T0" fmla="*/ 77 w 221"/>
                <a:gd name="T1" fmla="*/ 63 h 249"/>
                <a:gd name="T2" fmla="*/ 77 w 221"/>
                <a:gd name="T3" fmla="*/ 114 h 249"/>
                <a:gd name="T4" fmla="*/ 107 w 221"/>
                <a:gd name="T5" fmla="*/ 114 h 249"/>
                <a:gd name="T6" fmla="*/ 117 w 221"/>
                <a:gd name="T7" fmla="*/ 114 h 249"/>
                <a:gd name="T8" fmla="*/ 126 w 221"/>
                <a:gd name="T9" fmla="*/ 113 h 249"/>
                <a:gd name="T10" fmla="*/ 135 w 221"/>
                <a:gd name="T11" fmla="*/ 111 h 249"/>
                <a:gd name="T12" fmla="*/ 142 w 221"/>
                <a:gd name="T13" fmla="*/ 106 h 249"/>
                <a:gd name="T14" fmla="*/ 146 w 221"/>
                <a:gd name="T15" fmla="*/ 98 h 249"/>
                <a:gd name="T16" fmla="*/ 148 w 221"/>
                <a:gd name="T17" fmla="*/ 87 h 249"/>
                <a:gd name="T18" fmla="*/ 146 w 221"/>
                <a:gd name="T19" fmla="*/ 76 h 249"/>
                <a:gd name="T20" fmla="*/ 141 w 221"/>
                <a:gd name="T21" fmla="*/ 69 h 249"/>
                <a:gd name="T22" fmla="*/ 132 w 221"/>
                <a:gd name="T23" fmla="*/ 66 h 249"/>
                <a:gd name="T24" fmla="*/ 122 w 221"/>
                <a:gd name="T25" fmla="*/ 63 h 249"/>
                <a:gd name="T26" fmla="*/ 111 w 221"/>
                <a:gd name="T27" fmla="*/ 63 h 249"/>
                <a:gd name="T28" fmla="*/ 77 w 221"/>
                <a:gd name="T29" fmla="*/ 63 h 249"/>
                <a:gd name="T30" fmla="*/ 0 w 221"/>
                <a:gd name="T31" fmla="*/ 0 h 249"/>
                <a:gd name="T32" fmla="*/ 128 w 221"/>
                <a:gd name="T33" fmla="*/ 0 h 249"/>
                <a:gd name="T34" fmla="*/ 152 w 221"/>
                <a:gd name="T35" fmla="*/ 1 h 249"/>
                <a:gd name="T36" fmla="*/ 172 w 221"/>
                <a:gd name="T37" fmla="*/ 7 h 249"/>
                <a:gd name="T38" fmla="*/ 188 w 221"/>
                <a:gd name="T39" fmla="*/ 17 h 249"/>
                <a:gd name="T40" fmla="*/ 201 w 221"/>
                <a:gd name="T41" fmla="*/ 28 h 249"/>
                <a:gd name="T42" fmla="*/ 209 w 221"/>
                <a:gd name="T43" fmla="*/ 42 h 249"/>
                <a:gd name="T44" fmla="*/ 216 w 221"/>
                <a:gd name="T45" fmla="*/ 56 h 249"/>
                <a:gd name="T46" fmla="*/ 219 w 221"/>
                <a:gd name="T47" fmla="*/ 71 h 249"/>
                <a:gd name="T48" fmla="*/ 221 w 221"/>
                <a:gd name="T49" fmla="*/ 84 h 249"/>
                <a:gd name="T50" fmla="*/ 218 w 221"/>
                <a:gd name="T51" fmla="*/ 108 h 249"/>
                <a:gd name="T52" fmla="*/ 212 w 221"/>
                <a:gd name="T53" fmla="*/ 129 h 249"/>
                <a:gd name="T54" fmla="*/ 201 w 221"/>
                <a:gd name="T55" fmla="*/ 145 h 249"/>
                <a:gd name="T56" fmla="*/ 186 w 221"/>
                <a:gd name="T57" fmla="*/ 158 h 249"/>
                <a:gd name="T58" fmla="*/ 167 w 221"/>
                <a:gd name="T59" fmla="*/ 167 h 249"/>
                <a:gd name="T60" fmla="*/ 146 w 221"/>
                <a:gd name="T61" fmla="*/ 172 h 249"/>
                <a:gd name="T62" fmla="*/ 122 w 221"/>
                <a:gd name="T63" fmla="*/ 174 h 249"/>
                <a:gd name="T64" fmla="*/ 77 w 221"/>
                <a:gd name="T65" fmla="*/ 174 h 249"/>
                <a:gd name="T66" fmla="*/ 77 w 221"/>
                <a:gd name="T67" fmla="*/ 249 h 249"/>
                <a:gd name="T68" fmla="*/ 0 w 221"/>
                <a:gd name="T69" fmla="*/ 249 h 249"/>
                <a:gd name="T70" fmla="*/ 0 w 221"/>
                <a:gd name="T71"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1" h="249">
                  <a:moveTo>
                    <a:pt x="77" y="63"/>
                  </a:moveTo>
                  <a:lnTo>
                    <a:pt x="77" y="114"/>
                  </a:lnTo>
                  <a:lnTo>
                    <a:pt x="107" y="114"/>
                  </a:lnTo>
                  <a:lnTo>
                    <a:pt x="117" y="114"/>
                  </a:lnTo>
                  <a:lnTo>
                    <a:pt x="126" y="113"/>
                  </a:lnTo>
                  <a:lnTo>
                    <a:pt x="135" y="111"/>
                  </a:lnTo>
                  <a:lnTo>
                    <a:pt x="142" y="106"/>
                  </a:lnTo>
                  <a:lnTo>
                    <a:pt x="146" y="98"/>
                  </a:lnTo>
                  <a:lnTo>
                    <a:pt x="148" y="87"/>
                  </a:lnTo>
                  <a:lnTo>
                    <a:pt x="146" y="76"/>
                  </a:lnTo>
                  <a:lnTo>
                    <a:pt x="141" y="69"/>
                  </a:lnTo>
                  <a:lnTo>
                    <a:pt x="132" y="66"/>
                  </a:lnTo>
                  <a:lnTo>
                    <a:pt x="122" y="63"/>
                  </a:lnTo>
                  <a:lnTo>
                    <a:pt x="111" y="63"/>
                  </a:lnTo>
                  <a:lnTo>
                    <a:pt x="77" y="63"/>
                  </a:lnTo>
                  <a:close/>
                  <a:moveTo>
                    <a:pt x="0" y="0"/>
                  </a:moveTo>
                  <a:lnTo>
                    <a:pt x="128" y="0"/>
                  </a:lnTo>
                  <a:lnTo>
                    <a:pt x="152" y="1"/>
                  </a:lnTo>
                  <a:lnTo>
                    <a:pt x="172" y="7"/>
                  </a:lnTo>
                  <a:lnTo>
                    <a:pt x="188" y="17"/>
                  </a:lnTo>
                  <a:lnTo>
                    <a:pt x="201" y="28"/>
                  </a:lnTo>
                  <a:lnTo>
                    <a:pt x="209" y="42"/>
                  </a:lnTo>
                  <a:lnTo>
                    <a:pt x="216" y="56"/>
                  </a:lnTo>
                  <a:lnTo>
                    <a:pt x="219" y="71"/>
                  </a:lnTo>
                  <a:lnTo>
                    <a:pt x="221" y="84"/>
                  </a:lnTo>
                  <a:lnTo>
                    <a:pt x="218" y="108"/>
                  </a:lnTo>
                  <a:lnTo>
                    <a:pt x="212" y="129"/>
                  </a:lnTo>
                  <a:lnTo>
                    <a:pt x="201" y="145"/>
                  </a:lnTo>
                  <a:lnTo>
                    <a:pt x="186" y="158"/>
                  </a:lnTo>
                  <a:lnTo>
                    <a:pt x="167" y="167"/>
                  </a:lnTo>
                  <a:lnTo>
                    <a:pt x="146" y="172"/>
                  </a:lnTo>
                  <a:lnTo>
                    <a:pt x="122" y="174"/>
                  </a:lnTo>
                  <a:lnTo>
                    <a:pt x="77" y="174"/>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noEditPoints="1"/>
            </p:cNvSpPr>
            <p:nvPr userDrawn="1"/>
          </p:nvSpPr>
          <p:spPr bwMode="auto">
            <a:xfrm>
              <a:off x="7516813" y="5643563"/>
              <a:ext cx="100013" cy="103188"/>
            </a:xfrm>
            <a:custGeom>
              <a:avLst/>
              <a:gdLst>
                <a:gd name="T0" fmla="*/ 126 w 253"/>
                <a:gd name="T1" fmla="*/ 63 h 262"/>
                <a:gd name="T2" fmla="*/ 117 w 253"/>
                <a:gd name="T3" fmla="*/ 64 h 262"/>
                <a:gd name="T4" fmla="*/ 108 w 253"/>
                <a:gd name="T5" fmla="*/ 66 h 262"/>
                <a:gd name="T6" fmla="*/ 98 w 253"/>
                <a:gd name="T7" fmla="*/ 71 h 262"/>
                <a:gd name="T8" fmla="*/ 90 w 253"/>
                <a:gd name="T9" fmla="*/ 80 h 262"/>
                <a:gd name="T10" fmla="*/ 84 w 253"/>
                <a:gd name="T11" fmla="*/ 93 h 262"/>
                <a:gd name="T12" fmla="*/ 79 w 253"/>
                <a:gd name="T13" fmla="*/ 110 h 262"/>
                <a:gd name="T14" fmla="*/ 76 w 253"/>
                <a:gd name="T15" fmla="*/ 131 h 262"/>
                <a:gd name="T16" fmla="*/ 79 w 253"/>
                <a:gd name="T17" fmla="*/ 152 h 262"/>
                <a:gd name="T18" fmla="*/ 84 w 253"/>
                <a:gd name="T19" fmla="*/ 169 h 262"/>
                <a:gd name="T20" fmla="*/ 90 w 253"/>
                <a:gd name="T21" fmla="*/ 181 h 262"/>
                <a:gd name="T22" fmla="*/ 98 w 253"/>
                <a:gd name="T23" fmla="*/ 191 h 262"/>
                <a:gd name="T24" fmla="*/ 108 w 253"/>
                <a:gd name="T25" fmla="*/ 196 h 262"/>
                <a:gd name="T26" fmla="*/ 117 w 253"/>
                <a:gd name="T27" fmla="*/ 199 h 262"/>
                <a:gd name="T28" fmla="*/ 126 w 253"/>
                <a:gd name="T29" fmla="*/ 200 h 262"/>
                <a:gd name="T30" fmla="*/ 136 w 253"/>
                <a:gd name="T31" fmla="*/ 199 h 262"/>
                <a:gd name="T32" fmla="*/ 144 w 253"/>
                <a:gd name="T33" fmla="*/ 196 h 262"/>
                <a:gd name="T34" fmla="*/ 154 w 253"/>
                <a:gd name="T35" fmla="*/ 191 h 262"/>
                <a:gd name="T36" fmla="*/ 163 w 253"/>
                <a:gd name="T37" fmla="*/ 181 h 262"/>
                <a:gd name="T38" fmla="*/ 169 w 253"/>
                <a:gd name="T39" fmla="*/ 169 h 262"/>
                <a:gd name="T40" fmla="*/ 174 w 253"/>
                <a:gd name="T41" fmla="*/ 152 h 262"/>
                <a:gd name="T42" fmla="*/ 176 w 253"/>
                <a:gd name="T43" fmla="*/ 131 h 262"/>
                <a:gd name="T44" fmla="*/ 174 w 253"/>
                <a:gd name="T45" fmla="*/ 110 h 262"/>
                <a:gd name="T46" fmla="*/ 169 w 253"/>
                <a:gd name="T47" fmla="*/ 93 h 262"/>
                <a:gd name="T48" fmla="*/ 163 w 253"/>
                <a:gd name="T49" fmla="*/ 80 h 262"/>
                <a:gd name="T50" fmla="*/ 154 w 253"/>
                <a:gd name="T51" fmla="*/ 71 h 262"/>
                <a:gd name="T52" fmla="*/ 144 w 253"/>
                <a:gd name="T53" fmla="*/ 66 h 262"/>
                <a:gd name="T54" fmla="*/ 136 w 253"/>
                <a:gd name="T55" fmla="*/ 64 h 262"/>
                <a:gd name="T56" fmla="*/ 126 w 253"/>
                <a:gd name="T57" fmla="*/ 63 h 262"/>
                <a:gd name="T58" fmla="*/ 126 w 253"/>
                <a:gd name="T59" fmla="*/ 0 h 262"/>
                <a:gd name="T60" fmla="*/ 157 w 253"/>
                <a:gd name="T61" fmla="*/ 3 h 262"/>
                <a:gd name="T62" fmla="*/ 184 w 253"/>
                <a:gd name="T63" fmla="*/ 13 h 262"/>
                <a:gd name="T64" fmla="*/ 208 w 253"/>
                <a:gd name="T65" fmla="*/ 28 h 262"/>
                <a:gd name="T66" fmla="*/ 227 w 253"/>
                <a:gd name="T67" fmla="*/ 48 h 262"/>
                <a:gd name="T68" fmla="*/ 241 w 253"/>
                <a:gd name="T69" fmla="*/ 71 h 262"/>
                <a:gd name="T70" fmla="*/ 250 w 253"/>
                <a:gd name="T71" fmla="*/ 100 h 262"/>
                <a:gd name="T72" fmla="*/ 253 w 253"/>
                <a:gd name="T73" fmla="*/ 131 h 262"/>
                <a:gd name="T74" fmla="*/ 250 w 253"/>
                <a:gd name="T75" fmla="*/ 162 h 262"/>
                <a:gd name="T76" fmla="*/ 241 w 253"/>
                <a:gd name="T77" fmla="*/ 191 h 262"/>
                <a:gd name="T78" fmla="*/ 227 w 253"/>
                <a:gd name="T79" fmla="*/ 215 h 262"/>
                <a:gd name="T80" fmla="*/ 208 w 253"/>
                <a:gd name="T81" fmla="*/ 235 h 262"/>
                <a:gd name="T82" fmla="*/ 184 w 253"/>
                <a:gd name="T83" fmla="*/ 250 h 262"/>
                <a:gd name="T84" fmla="*/ 157 w 253"/>
                <a:gd name="T85" fmla="*/ 260 h 262"/>
                <a:gd name="T86" fmla="*/ 126 w 253"/>
                <a:gd name="T87" fmla="*/ 262 h 262"/>
                <a:gd name="T88" fmla="*/ 96 w 253"/>
                <a:gd name="T89" fmla="*/ 260 h 262"/>
                <a:gd name="T90" fmla="*/ 69 w 253"/>
                <a:gd name="T91" fmla="*/ 250 h 262"/>
                <a:gd name="T92" fmla="*/ 45 w 253"/>
                <a:gd name="T93" fmla="*/ 235 h 262"/>
                <a:gd name="T94" fmla="*/ 25 w 253"/>
                <a:gd name="T95" fmla="*/ 215 h 262"/>
                <a:gd name="T96" fmla="*/ 11 w 253"/>
                <a:gd name="T97" fmla="*/ 191 h 262"/>
                <a:gd name="T98" fmla="*/ 3 w 253"/>
                <a:gd name="T99" fmla="*/ 162 h 262"/>
                <a:gd name="T100" fmla="*/ 0 w 253"/>
                <a:gd name="T101" fmla="*/ 131 h 262"/>
                <a:gd name="T102" fmla="*/ 3 w 253"/>
                <a:gd name="T103" fmla="*/ 100 h 262"/>
                <a:gd name="T104" fmla="*/ 11 w 253"/>
                <a:gd name="T105" fmla="*/ 71 h 262"/>
                <a:gd name="T106" fmla="*/ 25 w 253"/>
                <a:gd name="T107" fmla="*/ 48 h 262"/>
                <a:gd name="T108" fmla="*/ 45 w 253"/>
                <a:gd name="T109" fmla="*/ 28 h 262"/>
                <a:gd name="T110" fmla="*/ 69 w 253"/>
                <a:gd name="T111" fmla="*/ 13 h 262"/>
                <a:gd name="T112" fmla="*/ 96 w 253"/>
                <a:gd name="T113" fmla="*/ 3 h 262"/>
                <a:gd name="T114" fmla="*/ 126 w 253"/>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3" h="262">
                  <a:moveTo>
                    <a:pt x="126" y="63"/>
                  </a:moveTo>
                  <a:lnTo>
                    <a:pt x="117" y="64"/>
                  </a:lnTo>
                  <a:lnTo>
                    <a:pt x="108" y="66"/>
                  </a:lnTo>
                  <a:lnTo>
                    <a:pt x="98" y="71"/>
                  </a:lnTo>
                  <a:lnTo>
                    <a:pt x="90" y="80"/>
                  </a:lnTo>
                  <a:lnTo>
                    <a:pt x="84" y="93"/>
                  </a:lnTo>
                  <a:lnTo>
                    <a:pt x="79" y="110"/>
                  </a:lnTo>
                  <a:lnTo>
                    <a:pt x="76" y="131"/>
                  </a:lnTo>
                  <a:lnTo>
                    <a:pt x="79" y="152"/>
                  </a:lnTo>
                  <a:lnTo>
                    <a:pt x="84" y="169"/>
                  </a:lnTo>
                  <a:lnTo>
                    <a:pt x="90" y="181"/>
                  </a:lnTo>
                  <a:lnTo>
                    <a:pt x="98" y="191"/>
                  </a:lnTo>
                  <a:lnTo>
                    <a:pt x="108" y="196"/>
                  </a:lnTo>
                  <a:lnTo>
                    <a:pt x="117" y="199"/>
                  </a:lnTo>
                  <a:lnTo>
                    <a:pt x="126" y="200"/>
                  </a:lnTo>
                  <a:lnTo>
                    <a:pt x="136" y="199"/>
                  </a:lnTo>
                  <a:lnTo>
                    <a:pt x="144" y="196"/>
                  </a:lnTo>
                  <a:lnTo>
                    <a:pt x="154" y="191"/>
                  </a:lnTo>
                  <a:lnTo>
                    <a:pt x="163" y="181"/>
                  </a:lnTo>
                  <a:lnTo>
                    <a:pt x="169" y="169"/>
                  </a:lnTo>
                  <a:lnTo>
                    <a:pt x="174" y="152"/>
                  </a:lnTo>
                  <a:lnTo>
                    <a:pt x="176" y="131"/>
                  </a:lnTo>
                  <a:lnTo>
                    <a:pt x="174" y="110"/>
                  </a:lnTo>
                  <a:lnTo>
                    <a:pt x="169" y="93"/>
                  </a:lnTo>
                  <a:lnTo>
                    <a:pt x="163" y="80"/>
                  </a:lnTo>
                  <a:lnTo>
                    <a:pt x="154" y="71"/>
                  </a:lnTo>
                  <a:lnTo>
                    <a:pt x="144" y="66"/>
                  </a:lnTo>
                  <a:lnTo>
                    <a:pt x="136" y="64"/>
                  </a:lnTo>
                  <a:lnTo>
                    <a:pt x="126" y="63"/>
                  </a:lnTo>
                  <a:close/>
                  <a:moveTo>
                    <a:pt x="126" y="0"/>
                  </a:moveTo>
                  <a:lnTo>
                    <a:pt x="157" y="3"/>
                  </a:lnTo>
                  <a:lnTo>
                    <a:pt x="184" y="13"/>
                  </a:lnTo>
                  <a:lnTo>
                    <a:pt x="208" y="28"/>
                  </a:lnTo>
                  <a:lnTo>
                    <a:pt x="227" y="48"/>
                  </a:lnTo>
                  <a:lnTo>
                    <a:pt x="241" y="71"/>
                  </a:lnTo>
                  <a:lnTo>
                    <a:pt x="250" y="100"/>
                  </a:lnTo>
                  <a:lnTo>
                    <a:pt x="253" y="131"/>
                  </a:lnTo>
                  <a:lnTo>
                    <a:pt x="250" y="162"/>
                  </a:lnTo>
                  <a:lnTo>
                    <a:pt x="241" y="191"/>
                  </a:lnTo>
                  <a:lnTo>
                    <a:pt x="227" y="215"/>
                  </a:lnTo>
                  <a:lnTo>
                    <a:pt x="208" y="235"/>
                  </a:lnTo>
                  <a:lnTo>
                    <a:pt x="184" y="250"/>
                  </a:lnTo>
                  <a:lnTo>
                    <a:pt x="157" y="260"/>
                  </a:lnTo>
                  <a:lnTo>
                    <a:pt x="126" y="262"/>
                  </a:lnTo>
                  <a:lnTo>
                    <a:pt x="96" y="260"/>
                  </a:lnTo>
                  <a:lnTo>
                    <a:pt x="69" y="250"/>
                  </a:lnTo>
                  <a:lnTo>
                    <a:pt x="45" y="235"/>
                  </a:lnTo>
                  <a:lnTo>
                    <a:pt x="25" y="215"/>
                  </a:lnTo>
                  <a:lnTo>
                    <a:pt x="11" y="191"/>
                  </a:lnTo>
                  <a:lnTo>
                    <a:pt x="3" y="162"/>
                  </a:lnTo>
                  <a:lnTo>
                    <a:pt x="0" y="131"/>
                  </a:lnTo>
                  <a:lnTo>
                    <a:pt x="3" y="100"/>
                  </a:lnTo>
                  <a:lnTo>
                    <a:pt x="11" y="71"/>
                  </a:lnTo>
                  <a:lnTo>
                    <a:pt x="25" y="48"/>
                  </a:lnTo>
                  <a:lnTo>
                    <a:pt x="45" y="28"/>
                  </a:lnTo>
                  <a:lnTo>
                    <a:pt x="69" y="13"/>
                  </a:lnTo>
                  <a:lnTo>
                    <a:pt x="96" y="3"/>
                  </a:lnTo>
                  <a:lnTo>
                    <a:pt x="12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7612063" y="5645150"/>
              <a:ext cx="136525" cy="100013"/>
            </a:xfrm>
            <a:custGeom>
              <a:avLst/>
              <a:gdLst>
                <a:gd name="T0" fmla="*/ 0 w 342"/>
                <a:gd name="T1" fmla="*/ 0 h 249"/>
                <a:gd name="T2" fmla="*/ 76 w 342"/>
                <a:gd name="T3" fmla="*/ 0 h 249"/>
                <a:gd name="T4" fmla="*/ 107 w 342"/>
                <a:gd name="T5" fmla="*/ 154 h 249"/>
                <a:gd name="T6" fmla="*/ 107 w 342"/>
                <a:gd name="T7" fmla="*/ 154 h 249"/>
                <a:gd name="T8" fmla="*/ 137 w 342"/>
                <a:gd name="T9" fmla="*/ 0 h 249"/>
                <a:gd name="T10" fmla="*/ 205 w 342"/>
                <a:gd name="T11" fmla="*/ 0 h 249"/>
                <a:gd name="T12" fmla="*/ 235 w 342"/>
                <a:gd name="T13" fmla="*/ 155 h 249"/>
                <a:gd name="T14" fmla="*/ 235 w 342"/>
                <a:gd name="T15" fmla="*/ 155 h 249"/>
                <a:gd name="T16" fmla="*/ 266 w 342"/>
                <a:gd name="T17" fmla="*/ 0 h 249"/>
                <a:gd name="T18" fmla="*/ 342 w 342"/>
                <a:gd name="T19" fmla="*/ 0 h 249"/>
                <a:gd name="T20" fmla="*/ 273 w 342"/>
                <a:gd name="T21" fmla="*/ 249 h 249"/>
                <a:gd name="T22" fmla="*/ 198 w 342"/>
                <a:gd name="T23" fmla="*/ 249 h 249"/>
                <a:gd name="T24" fmla="*/ 171 w 342"/>
                <a:gd name="T25" fmla="*/ 97 h 249"/>
                <a:gd name="T26" fmla="*/ 171 w 342"/>
                <a:gd name="T27" fmla="*/ 97 h 249"/>
                <a:gd name="T28" fmla="*/ 144 w 342"/>
                <a:gd name="T29" fmla="*/ 249 h 249"/>
                <a:gd name="T30" fmla="*/ 69 w 342"/>
                <a:gd name="T31" fmla="*/ 249 h 249"/>
                <a:gd name="T32" fmla="*/ 0 w 342"/>
                <a:gd name="T3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249">
                  <a:moveTo>
                    <a:pt x="0" y="0"/>
                  </a:moveTo>
                  <a:lnTo>
                    <a:pt x="76" y="0"/>
                  </a:lnTo>
                  <a:lnTo>
                    <a:pt x="107" y="154"/>
                  </a:lnTo>
                  <a:lnTo>
                    <a:pt x="107" y="154"/>
                  </a:lnTo>
                  <a:lnTo>
                    <a:pt x="137" y="0"/>
                  </a:lnTo>
                  <a:lnTo>
                    <a:pt x="205" y="0"/>
                  </a:lnTo>
                  <a:lnTo>
                    <a:pt x="235" y="155"/>
                  </a:lnTo>
                  <a:lnTo>
                    <a:pt x="235" y="155"/>
                  </a:lnTo>
                  <a:lnTo>
                    <a:pt x="266" y="0"/>
                  </a:lnTo>
                  <a:lnTo>
                    <a:pt x="342" y="0"/>
                  </a:lnTo>
                  <a:lnTo>
                    <a:pt x="273" y="249"/>
                  </a:lnTo>
                  <a:lnTo>
                    <a:pt x="198" y="249"/>
                  </a:lnTo>
                  <a:lnTo>
                    <a:pt x="171" y="97"/>
                  </a:lnTo>
                  <a:lnTo>
                    <a:pt x="171" y="97"/>
                  </a:lnTo>
                  <a:lnTo>
                    <a:pt x="144" y="249"/>
                  </a:lnTo>
                  <a:lnTo>
                    <a:pt x="69"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7751763" y="5645150"/>
              <a:ext cx="84138" cy="100013"/>
            </a:xfrm>
            <a:custGeom>
              <a:avLst/>
              <a:gdLst>
                <a:gd name="T0" fmla="*/ 0 w 211"/>
                <a:gd name="T1" fmla="*/ 0 h 249"/>
                <a:gd name="T2" fmla="*/ 207 w 211"/>
                <a:gd name="T3" fmla="*/ 0 h 249"/>
                <a:gd name="T4" fmla="*/ 207 w 211"/>
                <a:gd name="T5" fmla="*/ 63 h 249"/>
                <a:gd name="T6" fmla="*/ 78 w 211"/>
                <a:gd name="T7" fmla="*/ 63 h 249"/>
                <a:gd name="T8" fmla="*/ 78 w 211"/>
                <a:gd name="T9" fmla="*/ 94 h 249"/>
                <a:gd name="T10" fmla="*/ 196 w 211"/>
                <a:gd name="T11" fmla="*/ 94 h 249"/>
                <a:gd name="T12" fmla="*/ 196 w 211"/>
                <a:gd name="T13" fmla="*/ 154 h 249"/>
                <a:gd name="T14" fmla="*/ 78 w 211"/>
                <a:gd name="T15" fmla="*/ 154 h 249"/>
                <a:gd name="T16" fmla="*/ 78 w 211"/>
                <a:gd name="T17" fmla="*/ 185 h 249"/>
                <a:gd name="T18" fmla="*/ 211 w 211"/>
                <a:gd name="T19" fmla="*/ 185 h 249"/>
                <a:gd name="T20" fmla="*/ 211 w 211"/>
                <a:gd name="T21" fmla="*/ 249 h 249"/>
                <a:gd name="T22" fmla="*/ 0 w 211"/>
                <a:gd name="T23" fmla="*/ 249 h 249"/>
                <a:gd name="T24" fmla="*/ 0 w 211"/>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1" h="249">
                  <a:moveTo>
                    <a:pt x="0" y="0"/>
                  </a:moveTo>
                  <a:lnTo>
                    <a:pt x="207" y="0"/>
                  </a:lnTo>
                  <a:lnTo>
                    <a:pt x="207" y="63"/>
                  </a:lnTo>
                  <a:lnTo>
                    <a:pt x="78" y="63"/>
                  </a:lnTo>
                  <a:lnTo>
                    <a:pt x="78" y="94"/>
                  </a:lnTo>
                  <a:lnTo>
                    <a:pt x="196" y="94"/>
                  </a:lnTo>
                  <a:lnTo>
                    <a:pt x="196" y="154"/>
                  </a:lnTo>
                  <a:lnTo>
                    <a:pt x="78" y="154"/>
                  </a:lnTo>
                  <a:lnTo>
                    <a:pt x="78" y="185"/>
                  </a:lnTo>
                  <a:lnTo>
                    <a:pt x="211" y="185"/>
                  </a:lnTo>
                  <a:lnTo>
                    <a:pt x="211"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userDrawn="1"/>
          </p:nvSpPr>
          <p:spPr bwMode="auto">
            <a:xfrm>
              <a:off x="7843838" y="5645150"/>
              <a:ext cx="93663" cy="100013"/>
            </a:xfrm>
            <a:custGeom>
              <a:avLst/>
              <a:gdLst>
                <a:gd name="T0" fmla="*/ 77 w 235"/>
                <a:gd name="T1" fmla="*/ 58 h 249"/>
                <a:gd name="T2" fmla="*/ 77 w 235"/>
                <a:gd name="T3" fmla="*/ 108 h 249"/>
                <a:gd name="T4" fmla="*/ 117 w 235"/>
                <a:gd name="T5" fmla="*/ 108 h 249"/>
                <a:gd name="T6" fmla="*/ 126 w 235"/>
                <a:gd name="T7" fmla="*/ 108 h 249"/>
                <a:gd name="T8" fmla="*/ 136 w 235"/>
                <a:gd name="T9" fmla="*/ 106 h 249"/>
                <a:gd name="T10" fmla="*/ 143 w 235"/>
                <a:gd name="T11" fmla="*/ 102 h 249"/>
                <a:gd name="T12" fmla="*/ 149 w 235"/>
                <a:gd name="T13" fmla="*/ 94 h 249"/>
                <a:gd name="T14" fmla="*/ 150 w 235"/>
                <a:gd name="T15" fmla="*/ 83 h 249"/>
                <a:gd name="T16" fmla="*/ 149 w 235"/>
                <a:gd name="T17" fmla="*/ 74 h 249"/>
                <a:gd name="T18" fmla="*/ 145 w 235"/>
                <a:gd name="T19" fmla="*/ 68 h 249"/>
                <a:gd name="T20" fmla="*/ 139 w 235"/>
                <a:gd name="T21" fmla="*/ 63 h 249"/>
                <a:gd name="T22" fmla="*/ 128 w 235"/>
                <a:gd name="T23" fmla="*/ 59 h 249"/>
                <a:gd name="T24" fmla="*/ 113 w 235"/>
                <a:gd name="T25" fmla="*/ 58 h 249"/>
                <a:gd name="T26" fmla="*/ 77 w 235"/>
                <a:gd name="T27" fmla="*/ 58 h 249"/>
                <a:gd name="T28" fmla="*/ 0 w 235"/>
                <a:gd name="T29" fmla="*/ 0 h 249"/>
                <a:gd name="T30" fmla="*/ 147 w 235"/>
                <a:gd name="T31" fmla="*/ 0 h 249"/>
                <a:gd name="T32" fmla="*/ 164 w 235"/>
                <a:gd name="T33" fmla="*/ 1 h 249"/>
                <a:gd name="T34" fmla="*/ 182 w 235"/>
                <a:gd name="T35" fmla="*/ 5 h 249"/>
                <a:gd name="T36" fmla="*/ 196 w 235"/>
                <a:gd name="T37" fmla="*/ 12 h 249"/>
                <a:gd name="T38" fmla="*/ 209 w 235"/>
                <a:gd name="T39" fmla="*/ 22 h 249"/>
                <a:gd name="T40" fmla="*/ 219 w 235"/>
                <a:gd name="T41" fmla="*/ 36 h 249"/>
                <a:gd name="T42" fmla="*/ 225 w 235"/>
                <a:gd name="T43" fmla="*/ 52 h 249"/>
                <a:gd name="T44" fmla="*/ 228 w 235"/>
                <a:gd name="T45" fmla="*/ 71 h 249"/>
                <a:gd name="T46" fmla="*/ 226 w 235"/>
                <a:gd name="T47" fmla="*/ 86 h 249"/>
                <a:gd name="T48" fmla="*/ 223 w 235"/>
                <a:gd name="T49" fmla="*/ 101 h 249"/>
                <a:gd name="T50" fmla="*/ 215 w 235"/>
                <a:gd name="T51" fmla="*/ 114 h 249"/>
                <a:gd name="T52" fmla="*/ 204 w 235"/>
                <a:gd name="T53" fmla="*/ 125 h 249"/>
                <a:gd name="T54" fmla="*/ 190 w 235"/>
                <a:gd name="T55" fmla="*/ 133 h 249"/>
                <a:gd name="T56" fmla="*/ 205 w 235"/>
                <a:gd name="T57" fmla="*/ 142 h 249"/>
                <a:gd name="T58" fmla="*/ 215 w 235"/>
                <a:gd name="T59" fmla="*/ 155 h 249"/>
                <a:gd name="T60" fmla="*/ 223 w 235"/>
                <a:gd name="T61" fmla="*/ 174 h 249"/>
                <a:gd name="T62" fmla="*/ 228 w 235"/>
                <a:gd name="T63" fmla="*/ 195 h 249"/>
                <a:gd name="T64" fmla="*/ 228 w 235"/>
                <a:gd name="T65" fmla="*/ 208 h 249"/>
                <a:gd name="T66" fmla="*/ 229 w 235"/>
                <a:gd name="T67" fmla="*/ 223 h 249"/>
                <a:gd name="T68" fmla="*/ 231 w 235"/>
                <a:gd name="T69" fmla="*/ 238 h 249"/>
                <a:gd name="T70" fmla="*/ 235 w 235"/>
                <a:gd name="T71" fmla="*/ 249 h 249"/>
                <a:gd name="T72" fmla="*/ 158 w 235"/>
                <a:gd name="T73" fmla="*/ 249 h 249"/>
                <a:gd name="T74" fmla="*/ 154 w 235"/>
                <a:gd name="T75" fmla="*/ 230 h 249"/>
                <a:gd name="T76" fmla="*/ 152 w 235"/>
                <a:gd name="T77" fmla="*/ 210 h 249"/>
                <a:gd name="T78" fmla="*/ 150 w 235"/>
                <a:gd name="T79" fmla="*/ 199 h 249"/>
                <a:gd name="T80" fmla="*/ 149 w 235"/>
                <a:gd name="T81" fmla="*/ 188 h 249"/>
                <a:gd name="T82" fmla="*/ 145 w 235"/>
                <a:gd name="T83" fmla="*/ 178 h 249"/>
                <a:gd name="T84" fmla="*/ 139 w 235"/>
                <a:gd name="T85" fmla="*/ 169 h 249"/>
                <a:gd name="T86" fmla="*/ 131 w 235"/>
                <a:gd name="T87" fmla="*/ 164 h 249"/>
                <a:gd name="T88" fmla="*/ 118 w 235"/>
                <a:gd name="T89" fmla="*/ 162 h 249"/>
                <a:gd name="T90" fmla="*/ 77 w 235"/>
                <a:gd name="T91" fmla="*/ 162 h 249"/>
                <a:gd name="T92" fmla="*/ 77 w 235"/>
                <a:gd name="T93" fmla="*/ 249 h 249"/>
                <a:gd name="T94" fmla="*/ 0 w 235"/>
                <a:gd name="T95" fmla="*/ 249 h 249"/>
                <a:gd name="T96" fmla="*/ 0 w 235"/>
                <a:gd name="T9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5" h="249">
                  <a:moveTo>
                    <a:pt x="77" y="58"/>
                  </a:moveTo>
                  <a:lnTo>
                    <a:pt x="77" y="108"/>
                  </a:lnTo>
                  <a:lnTo>
                    <a:pt x="117" y="108"/>
                  </a:lnTo>
                  <a:lnTo>
                    <a:pt x="126" y="108"/>
                  </a:lnTo>
                  <a:lnTo>
                    <a:pt x="136" y="106"/>
                  </a:lnTo>
                  <a:lnTo>
                    <a:pt x="143" y="102"/>
                  </a:lnTo>
                  <a:lnTo>
                    <a:pt x="149" y="94"/>
                  </a:lnTo>
                  <a:lnTo>
                    <a:pt x="150" y="83"/>
                  </a:lnTo>
                  <a:lnTo>
                    <a:pt x="149" y="74"/>
                  </a:lnTo>
                  <a:lnTo>
                    <a:pt x="145" y="68"/>
                  </a:lnTo>
                  <a:lnTo>
                    <a:pt x="139" y="63"/>
                  </a:lnTo>
                  <a:lnTo>
                    <a:pt x="128" y="59"/>
                  </a:lnTo>
                  <a:lnTo>
                    <a:pt x="113" y="58"/>
                  </a:lnTo>
                  <a:lnTo>
                    <a:pt x="77" y="58"/>
                  </a:lnTo>
                  <a:close/>
                  <a:moveTo>
                    <a:pt x="0" y="0"/>
                  </a:moveTo>
                  <a:lnTo>
                    <a:pt x="147" y="0"/>
                  </a:lnTo>
                  <a:lnTo>
                    <a:pt x="164" y="1"/>
                  </a:lnTo>
                  <a:lnTo>
                    <a:pt x="182" y="5"/>
                  </a:lnTo>
                  <a:lnTo>
                    <a:pt x="196" y="12"/>
                  </a:lnTo>
                  <a:lnTo>
                    <a:pt x="209" y="22"/>
                  </a:lnTo>
                  <a:lnTo>
                    <a:pt x="219" y="36"/>
                  </a:lnTo>
                  <a:lnTo>
                    <a:pt x="225" y="52"/>
                  </a:lnTo>
                  <a:lnTo>
                    <a:pt x="228" y="71"/>
                  </a:lnTo>
                  <a:lnTo>
                    <a:pt x="226" y="86"/>
                  </a:lnTo>
                  <a:lnTo>
                    <a:pt x="223" y="101"/>
                  </a:lnTo>
                  <a:lnTo>
                    <a:pt x="215" y="114"/>
                  </a:lnTo>
                  <a:lnTo>
                    <a:pt x="204" y="125"/>
                  </a:lnTo>
                  <a:lnTo>
                    <a:pt x="190" y="133"/>
                  </a:lnTo>
                  <a:lnTo>
                    <a:pt x="205" y="142"/>
                  </a:lnTo>
                  <a:lnTo>
                    <a:pt x="215" y="155"/>
                  </a:lnTo>
                  <a:lnTo>
                    <a:pt x="223" y="174"/>
                  </a:lnTo>
                  <a:lnTo>
                    <a:pt x="228" y="195"/>
                  </a:lnTo>
                  <a:lnTo>
                    <a:pt x="228" y="208"/>
                  </a:lnTo>
                  <a:lnTo>
                    <a:pt x="229" y="223"/>
                  </a:lnTo>
                  <a:lnTo>
                    <a:pt x="231" y="238"/>
                  </a:lnTo>
                  <a:lnTo>
                    <a:pt x="235" y="249"/>
                  </a:lnTo>
                  <a:lnTo>
                    <a:pt x="158" y="249"/>
                  </a:lnTo>
                  <a:lnTo>
                    <a:pt x="154" y="230"/>
                  </a:lnTo>
                  <a:lnTo>
                    <a:pt x="152" y="210"/>
                  </a:lnTo>
                  <a:lnTo>
                    <a:pt x="150" y="199"/>
                  </a:lnTo>
                  <a:lnTo>
                    <a:pt x="149" y="188"/>
                  </a:lnTo>
                  <a:lnTo>
                    <a:pt x="145" y="178"/>
                  </a:lnTo>
                  <a:lnTo>
                    <a:pt x="139" y="169"/>
                  </a:lnTo>
                  <a:lnTo>
                    <a:pt x="131" y="164"/>
                  </a:lnTo>
                  <a:lnTo>
                    <a:pt x="118" y="162"/>
                  </a:lnTo>
                  <a:lnTo>
                    <a:pt x="77" y="162"/>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7969250" y="5645150"/>
              <a:ext cx="87313" cy="100013"/>
            </a:xfrm>
            <a:custGeom>
              <a:avLst/>
              <a:gdLst>
                <a:gd name="T0" fmla="*/ 0 w 216"/>
                <a:gd name="T1" fmla="*/ 0 h 249"/>
                <a:gd name="T2" fmla="*/ 216 w 216"/>
                <a:gd name="T3" fmla="*/ 0 h 249"/>
                <a:gd name="T4" fmla="*/ 216 w 216"/>
                <a:gd name="T5" fmla="*/ 63 h 249"/>
                <a:gd name="T6" fmla="*/ 147 w 216"/>
                <a:gd name="T7" fmla="*/ 63 h 249"/>
                <a:gd name="T8" fmla="*/ 147 w 216"/>
                <a:gd name="T9" fmla="*/ 249 h 249"/>
                <a:gd name="T10" fmla="*/ 70 w 216"/>
                <a:gd name="T11" fmla="*/ 249 h 249"/>
                <a:gd name="T12" fmla="*/ 70 w 216"/>
                <a:gd name="T13" fmla="*/ 63 h 249"/>
                <a:gd name="T14" fmla="*/ 0 w 216"/>
                <a:gd name="T15" fmla="*/ 63 h 249"/>
                <a:gd name="T16" fmla="*/ 0 w 216"/>
                <a:gd name="T1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49">
                  <a:moveTo>
                    <a:pt x="0" y="0"/>
                  </a:moveTo>
                  <a:lnTo>
                    <a:pt x="216" y="0"/>
                  </a:lnTo>
                  <a:lnTo>
                    <a:pt x="216" y="63"/>
                  </a:lnTo>
                  <a:lnTo>
                    <a:pt x="147" y="63"/>
                  </a:lnTo>
                  <a:lnTo>
                    <a:pt x="147" y="249"/>
                  </a:lnTo>
                  <a:lnTo>
                    <a:pt x="70" y="249"/>
                  </a:lnTo>
                  <a:lnTo>
                    <a:pt x="70" y="63"/>
                  </a:lnTo>
                  <a:lnTo>
                    <a:pt x="0" y="6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userDrawn="1"/>
          </p:nvSpPr>
          <p:spPr bwMode="auto">
            <a:xfrm>
              <a:off x="8054975" y="5643563"/>
              <a:ext cx="100013" cy="103188"/>
            </a:xfrm>
            <a:custGeom>
              <a:avLst/>
              <a:gdLst>
                <a:gd name="T0" fmla="*/ 126 w 253"/>
                <a:gd name="T1" fmla="*/ 63 h 262"/>
                <a:gd name="T2" fmla="*/ 118 w 253"/>
                <a:gd name="T3" fmla="*/ 64 h 262"/>
                <a:gd name="T4" fmla="*/ 108 w 253"/>
                <a:gd name="T5" fmla="*/ 66 h 262"/>
                <a:gd name="T6" fmla="*/ 99 w 253"/>
                <a:gd name="T7" fmla="*/ 71 h 262"/>
                <a:gd name="T8" fmla="*/ 90 w 253"/>
                <a:gd name="T9" fmla="*/ 80 h 262"/>
                <a:gd name="T10" fmla="*/ 83 w 253"/>
                <a:gd name="T11" fmla="*/ 93 h 262"/>
                <a:gd name="T12" fmla="*/ 79 w 253"/>
                <a:gd name="T13" fmla="*/ 110 h 262"/>
                <a:gd name="T14" fmla="*/ 77 w 253"/>
                <a:gd name="T15" fmla="*/ 131 h 262"/>
                <a:gd name="T16" fmla="*/ 79 w 253"/>
                <a:gd name="T17" fmla="*/ 152 h 262"/>
                <a:gd name="T18" fmla="*/ 83 w 253"/>
                <a:gd name="T19" fmla="*/ 169 h 262"/>
                <a:gd name="T20" fmla="*/ 90 w 253"/>
                <a:gd name="T21" fmla="*/ 181 h 262"/>
                <a:gd name="T22" fmla="*/ 99 w 253"/>
                <a:gd name="T23" fmla="*/ 191 h 262"/>
                <a:gd name="T24" fmla="*/ 108 w 253"/>
                <a:gd name="T25" fmla="*/ 196 h 262"/>
                <a:gd name="T26" fmla="*/ 118 w 253"/>
                <a:gd name="T27" fmla="*/ 199 h 262"/>
                <a:gd name="T28" fmla="*/ 126 w 253"/>
                <a:gd name="T29" fmla="*/ 200 h 262"/>
                <a:gd name="T30" fmla="*/ 135 w 253"/>
                <a:gd name="T31" fmla="*/ 199 h 262"/>
                <a:gd name="T32" fmla="*/ 145 w 253"/>
                <a:gd name="T33" fmla="*/ 196 h 262"/>
                <a:gd name="T34" fmla="*/ 154 w 253"/>
                <a:gd name="T35" fmla="*/ 191 h 262"/>
                <a:gd name="T36" fmla="*/ 162 w 253"/>
                <a:gd name="T37" fmla="*/ 181 h 262"/>
                <a:gd name="T38" fmla="*/ 170 w 253"/>
                <a:gd name="T39" fmla="*/ 169 h 262"/>
                <a:gd name="T40" fmla="*/ 175 w 253"/>
                <a:gd name="T41" fmla="*/ 152 h 262"/>
                <a:gd name="T42" fmla="*/ 176 w 253"/>
                <a:gd name="T43" fmla="*/ 131 h 262"/>
                <a:gd name="T44" fmla="*/ 175 w 253"/>
                <a:gd name="T45" fmla="*/ 110 h 262"/>
                <a:gd name="T46" fmla="*/ 170 w 253"/>
                <a:gd name="T47" fmla="*/ 93 h 262"/>
                <a:gd name="T48" fmla="*/ 162 w 253"/>
                <a:gd name="T49" fmla="*/ 80 h 262"/>
                <a:gd name="T50" fmla="*/ 154 w 253"/>
                <a:gd name="T51" fmla="*/ 71 h 262"/>
                <a:gd name="T52" fmla="*/ 145 w 253"/>
                <a:gd name="T53" fmla="*/ 66 h 262"/>
                <a:gd name="T54" fmla="*/ 135 w 253"/>
                <a:gd name="T55" fmla="*/ 64 h 262"/>
                <a:gd name="T56" fmla="*/ 126 w 253"/>
                <a:gd name="T57" fmla="*/ 63 h 262"/>
                <a:gd name="T58" fmla="*/ 126 w 253"/>
                <a:gd name="T59" fmla="*/ 0 h 262"/>
                <a:gd name="T60" fmla="*/ 157 w 253"/>
                <a:gd name="T61" fmla="*/ 3 h 262"/>
                <a:gd name="T62" fmla="*/ 185 w 253"/>
                <a:gd name="T63" fmla="*/ 13 h 262"/>
                <a:gd name="T64" fmla="*/ 208 w 253"/>
                <a:gd name="T65" fmla="*/ 28 h 262"/>
                <a:gd name="T66" fmla="*/ 227 w 253"/>
                <a:gd name="T67" fmla="*/ 48 h 262"/>
                <a:gd name="T68" fmla="*/ 241 w 253"/>
                <a:gd name="T69" fmla="*/ 71 h 262"/>
                <a:gd name="T70" fmla="*/ 251 w 253"/>
                <a:gd name="T71" fmla="*/ 100 h 262"/>
                <a:gd name="T72" fmla="*/ 253 w 253"/>
                <a:gd name="T73" fmla="*/ 131 h 262"/>
                <a:gd name="T74" fmla="*/ 251 w 253"/>
                <a:gd name="T75" fmla="*/ 162 h 262"/>
                <a:gd name="T76" fmla="*/ 241 w 253"/>
                <a:gd name="T77" fmla="*/ 191 h 262"/>
                <a:gd name="T78" fmla="*/ 227 w 253"/>
                <a:gd name="T79" fmla="*/ 215 h 262"/>
                <a:gd name="T80" fmla="*/ 208 w 253"/>
                <a:gd name="T81" fmla="*/ 235 h 262"/>
                <a:gd name="T82" fmla="*/ 185 w 253"/>
                <a:gd name="T83" fmla="*/ 250 h 262"/>
                <a:gd name="T84" fmla="*/ 157 w 253"/>
                <a:gd name="T85" fmla="*/ 260 h 262"/>
                <a:gd name="T86" fmla="*/ 126 w 253"/>
                <a:gd name="T87" fmla="*/ 262 h 262"/>
                <a:gd name="T88" fmla="*/ 95 w 253"/>
                <a:gd name="T89" fmla="*/ 260 h 262"/>
                <a:gd name="T90" fmla="*/ 68 w 253"/>
                <a:gd name="T91" fmla="*/ 250 h 262"/>
                <a:gd name="T92" fmla="*/ 44 w 253"/>
                <a:gd name="T93" fmla="*/ 235 h 262"/>
                <a:gd name="T94" fmla="*/ 26 w 253"/>
                <a:gd name="T95" fmla="*/ 215 h 262"/>
                <a:gd name="T96" fmla="*/ 12 w 253"/>
                <a:gd name="T97" fmla="*/ 191 h 262"/>
                <a:gd name="T98" fmla="*/ 3 w 253"/>
                <a:gd name="T99" fmla="*/ 162 h 262"/>
                <a:gd name="T100" fmla="*/ 0 w 253"/>
                <a:gd name="T101" fmla="*/ 131 h 262"/>
                <a:gd name="T102" fmla="*/ 3 w 253"/>
                <a:gd name="T103" fmla="*/ 100 h 262"/>
                <a:gd name="T104" fmla="*/ 12 w 253"/>
                <a:gd name="T105" fmla="*/ 71 h 262"/>
                <a:gd name="T106" fmla="*/ 26 w 253"/>
                <a:gd name="T107" fmla="*/ 48 h 262"/>
                <a:gd name="T108" fmla="*/ 44 w 253"/>
                <a:gd name="T109" fmla="*/ 28 h 262"/>
                <a:gd name="T110" fmla="*/ 68 w 253"/>
                <a:gd name="T111" fmla="*/ 13 h 262"/>
                <a:gd name="T112" fmla="*/ 95 w 253"/>
                <a:gd name="T113" fmla="*/ 3 h 262"/>
                <a:gd name="T114" fmla="*/ 126 w 253"/>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3" h="262">
                  <a:moveTo>
                    <a:pt x="126" y="63"/>
                  </a:moveTo>
                  <a:lnTo>
                    <a:pt x="118" y="64"/>
                  </a:lnTo>
                  <a:lnTo>
                    <a:pt x="108" y="66"/>
                  </a:lnTo>
                  <a:lnTo>
                    <a:pt x="99" y="71"/>
                  </a:lnTo>
                  <a:lnTo>
                    <a:pt x="90" y="80"/>
                  </a:lnTo>
                  <a:lnTo>
                    <a:pt x="83" y="93"/>
                  </a:lnTo>
                  <a:lnTo>
                    <a:pt x="79" y="110"/>
                  </a:lnTo>
                  <a:lnTo>
                    <a:pt x="77" y="131"/>
                  </a:lnTo>
                  <a:lnTo>
                    <a:pt x="79" y="152"/>
                  </a:lnTo>
                  <a:lnTo>
                    <a:pt x="83" y="169"/>
                  </a:lnTo>
                  <a:lnTo>
                    <a:pt x="90" y="181"/>
                  </a:lnTo>
                  <a:lnTo>
                    <a:pt x="99" y="191"/>
                  </a:lnTo>
                  <a:lnTo>
                    <a:pt x="108" y="196"/>
                  </a:lnTo>
                  <a:lnTo>
                    <a:pt x="118" y="199"/>
                  </a:lnTo>
                  <a:lnTo>
                    <a:pt x="126" y="200"/>
                  </a:lnTo>
                  <a:lnTo>
                    <a:pt x="135" y="199"/>
                  </a:lnTo>
                  <a:lnTo>
                    <a:pt x="145" y="196"/>
                  </a:lnTo>
                  <a:lnTo>
                    <a:pt x="154" y="191"/>
                  </a:lnTo>
                  <a:lnTo>
                    <a:pt x="162" y="181"/>
                  </a:lnTo>
                  <a:lnTo>
                    <a:pt x="170" y="169"/>
                  </a:lnTo>
                  <a:lnTo>
                    <a:pt x="175" y="152"/>
                  </a:lnTo>
                  <a:lnTo>
                    <a:pt x="176" y="131"/>
                  </a:lnTo>
                  <a:lnTo>
                    <a:pt x="175" y="110"/>
                  </a:lnTo>
                  <a:lnTo>
                    <a:pt x="170" y="93"/>
                  </a:lnTo>
                  <a:lnTo>
                    <a:pt x="162" y="80"/>
                  </a:lnTo>
                  <a:lnTo>
                    <a:pt x="154" y="71"/>
                  </a:lnTo>
                  <a:lnTo>
                    <a:pt x="145" y="66"/>
                  </a:lnTo>
                  <a:lnTo>
                    <a:pt x="135" y="64"/>
                  </a:lnTo>
                  <a:lnTo>
                    <a:pt x="126" y="63"/>
                  </a:lnTo>
                  <a:close/>
                  <a:moveTo>
                    <a:pt x="126" y="0"/>
                  </a:moveTo>
                  <a:lnTo>
                    <a:pt x="157" y="3"/>
                  </a:lnTo>
                  <a:lnTo>
                    <a:pt x="185" y="13"/>
                  </a:lnTo>
                  <a:lnTo>
                    <a:pt x="208" y="28"/>
                  </a:lnTo>
                  <a:lnTo>
                    <a:pt x="227" y="48"/>
                  </a:lnTo>
                  <a:lnTo>
                    <a:pt x="241" y="71"/>
                  </a:lnTo>
                  <a:lnTo>
                    <a:pt x="251" y="100"/>
                  </a:lnTo>
                  <a:lnTo>
                    <a:pt x="253" y="131"/>
                  </a:lnTo>
                  <a:lnTo>
                    <a:pt x="251" y="162"/>
                  </a:lnTo>
                  <a:lnTo>
                    <a:pt x="241" y="191"/>
                  </a:lnTo>
                  <a:lnTo>
                    <a:pt x="227" y="215"/>
                  </a:lnTo>
                  <a:lnTo>
                    <a:pt x="208" y="235"/>
                  </a:lnTo>
                  <a:lnTo>
                    <a:pt x="185" y="250"/>
                  </a:lnTo>
                  <a:lnTo>
                    <a:pt x="157" y="260"/>
                  </a:lnTo>
                  <a:lnTo>
                    <a:pt x="126" y="262"/>
                  </a:lnTo>
                  <a:lnTo>
                    <a:pt x="95" y="260"/>
                  </a:lnTo>
                  <a:lnTo>
                    <a:pt x="68" y="250"/>
                  </a:lnTo>
                  <a:lnTo>
                    <a:pt x="44" y="235"/>
                  </a:lnTo>
                  <a:lnTo>
                    <a:pt x="26" y="215"/>
                  </a:lnTo>
                  <a:lnTo>
                    <a:pt x="12" y="191"/>
                  </a:lnTo>
                  <a:lnTo>
                    <a:pt x="3" y="162"/>
                  </a:lnTo>
                  <a:lnTo>
                    <a:pt x="0" y="131"/>
                  </a:lnTo>
                  <a:lnTo>
                    <a:pt x="3" y="100"/>
                  </a:lnTo>
                  <a:lnTo>
                    <a:pt x="12" y="71"/>
                  </a:lnTo>
                  <a:lnTo>
                    <a:pt x="26" y="48"/>
                  </a:lnTo>
                  <a:lnTo>
                    <a:pt x="44" y="28"/>
                  </a:lnTo>
                  <a:lnTo>
                    <a:pt x="68" y="13"/>
                  </a:lnTo>
                  <a:lnTo>
                    <a:pt x="95" y="3"/>
                  </a:lnTo>
                  <a:lnTo>
                    <a:pt x="12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8196263" y="5645150"/>
              <a:ext cx="101600" cy="100013"/>
            </a:xfrm>
            <a:custGeom>
              <a:avLst/>
              <a:gdLst>
                <a:gd name="T0" fmla="*/ 0 w 256"/>
                <a:gd name="T1" fmla="*/ 0 h 249"/>
                <a:gd name="T2" fmla="*/ 77 w 256"/>
                <a:gd name="T3" fmla="*/ 0 h 249"/>
                <a:gd name="T4" fmla="*/ 77 w 256"/>
                <a:gd name="T5" fmla="*/ 86 h 249"/>
                <a:gd name="T6" fmla="*/ 79 w 256"/>
                <a:gd name="T7" fmla="*/ 86 h 249"/>
                <a:gd name="T8" fmla="*/ 147 w 256"/>
                <a:gd name="T9" fmla="*/ 0 h 249"/>
                <a:gd name="T10" fmla="*/ 241 w 256"/>
                <a:gd name="T11" fmla="*/ 0 h 249"/>
                <a:gd name="T12" fmla="*/ 151 w 256"/>
                <a:gd name="T13" fmla="*/ 97 h 249"/>
                <a:gd name="T14" fmla="*/ 256 w 256"/>
                <a:gd name="T15" fmla="*/ 249 h 249"/>
                <a:gd name="T16" fmla="*/ 161 w 256"/>
                <a:gd name="T17" fmla="*/ 249 h 249"/>
                <a:gd name="T18" fmla="*/ 100 w 256"/>
                <a:gd name="T19" fmla="*/ 152 h 249"/>
                <a:gd name="T20" fmla="*/ 77 w 256"/>
                <a:gd name="T21" fmla="*/ 175 h 249"/>
                <a:gd name="T22" fmla="*/ 77 w 256"/>
                <a:gd name="T23" fmla="*/ 249 h 249"/>
                <a:gd name="T24" fmla="*/ 0 w 256"/>
                <a:gd name="T25" fmla="*/ 249 h 249"/>
                <a:gd name="T26" fmla="*/ 0 w 256"/>
                <a:gd name="T2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0"/>
                  </a:moveTo>
                  <a:lnTo>
                    <a:pt x="77" y="0"/>
                  </a:lnTo>
                  <a:lnTo>
                    <a:pt x="77" y="86"/>
                  </a:lnTo>
                  <a:lnTo>
                    <a:pt x="79" y="86"/>
                  </a:lnTo>
                  <a:lnTo>
                    <a:pt x="147" y="0"/>
                  </a:lnTo>
                  <a:lnTo>
                    <a:pt x="241" y="0"/>
                  </a:lnTo>
                  <a:lnTo>
                    <a:pt x="151" y="97"/>
                  </a:lnTo>
                  <a:lnTo>
                    <a:pt x="256" y="249"/>
                  </a:lnTo>
                  <a:lnTo>
                    <a:pt x="161" y="249"/>
                  </a:lnTo>
                  <a:lnTo>
                    <a:pt x="100" y="152"/>
                  </a:lnTo>
                  <a:lnTo>
                    <a:pt x="77" y="175"/>
                  </a:lnTo>
                  <a:lnTo>
                    <a:pt x="77"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8299450" y="5645150"/>
              <a:ext cx="90488" cy="100013"/>
            </a:xfrm>
            <a:custGeom>
              <a:avLst/>
              <a:gdLst>
                <a:gd name="T0" fmla="*/ 0 w 225"/>
                <a:gd name="T1" fmla="*/ 0 h 249"/>
                <a:gd name="T2" fmla="*/ 79 w 225"/>
                <a:gd name="T3" fmla="*/ 0 h 249"/>
                <a:gd name="T4" fmla="*/ 152 w 225"/>
                <a:gd name="T5" fmla="*/ 133 h 249"/>
                <a:gd name="T6" fmla="*/ 153 w 225"/>
                <a:gd name="T7" fmla="*/ 133 h 249"/>
                <a:gd name="T8" fmla="*/ 153 w 225"/>
                <a:gd name="T9" fmla="*/ 0 h 249"/>
                <a:gd name="T10" fmla="*/ 225 w 225"/>
                <a:gd name="T11" fmla="*/ 0 h 249"/>
                <a:gd name="T12" fmla="*/ 225 w 225"/>
                <a:gd name="T13" fmla="*/ 249 h 249"/>
                <a:gd name="T14" fmla="*/ 150 w 225"/>
                <a:gd name="T15" fmla="*/ 249 h 249"/>
                <a:gd name="T16" fmla="*/ 73 w 225"/>
                <a:gd name="T17" fmla="*/ 113 h 249"/>
                <a:gd name="T18" fmla="*/ 73 w 225"/>
                <a:gd name="T19" fmla="*/ 113 h 249"/>
                <a:gd name="T20" fmla="*/ 73 w 225"/>
                <a:gd name="T21" fmla="*/ 249 h 249"/>
                <a:gd name="T22" fmla="*/ 0 w 225"/>
                <a:gd name="T23" fmla="*/ 249 h 249"/>
                <a:gd name="T24" fmla="*/ 0 w 225"/>
                <a:gd name="T2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249">
                  <a:moveTo>
                    <a:pt x="0" y="0"/>
                  </a:moveTo>
                  <a:lnTo>
                    <a:pt x="79" y="0"/>
                  </a:lnTo>
                  <a:lnTo>
                    <a:pt x="152" y="133"/>
                  </a:lnTo>
                  <a:lnTo>
                    <a:pt x="153" y="133"/>
                  </a:lnTo>
                  <a:lnTo>
                    <a:pt x="153" y="0"/>
                  </a:lnTo>
                  <a:lnTo>
                    <a:pt x="225" y="0"/>
                  </a:lnTo>
                  <a:lnTo>
                    <a:pt x="225" y="249"/>
                  </a:lnTo>
                  <a:lnTo>
                    <a:pt x="150" y="249"/>
                  </a:lnTo>
                  <a:lnTo>
                    <a:pt x="73" y="113"/>
                  </a:lnTo>
                  <a:lnTo>
                    <a:pt x="73" y="113"/>
                  </a:lnTo>
                  <a:lnTo>
                    <a:pt x="73" y="249"/>
                  </a:lnTo>
                  <a:lnTo>
                    <a:pt x="0"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userDrawn="1"/>
          </p:nvSpPr>
          <p:spPr bwMode="auto">
            <a:xfrm>
              <a:off x="8394700" y="5643563"/>
              <a:ext cx="100013" cy="103188"/>
            </a:xfrm>
            <a:custGeom>
              <a:avLst/>
              <a:gdLst>
                <a:gd name="T0" fmla="*/ 127 w 254"/>
                <a:gd name="T1" fmla="*/ 63 h 262"/>
                <a:gd name="T2" fmla="*/ 119 w 254"/>
                <a:gd name="T3" fmla="*/ 64 h 262"/>
                <a:gd name="T4" fmla="*/ 109 w 254"/>
                <a:gd name="T5" fmla="*/ 66 h 262"/>
                <a:gd name="T6" fmla="*/ 99 w 254"/>
                <a:gd name="T7" fmla="*/ 71 h 262"/>
                <a:gd name="T8" fmla="*/ 91 w 254"/>
                <a:gd name="T9" fmla="*/ 80 h 262"/>
                <a:gd name="T10" fmla="*/ 84 w 254"/>
                <a:gd name="T11" fmla="*/ 93 h 262"/>
                <a:gd name="T12" fmla="*/ 79 w 254"/>
                <a:gd name="T13" fmla="*/ 110 h 262"/>
                <a:gd name="T14" fmla="*/ 78 w 254"/>
                <a:gd name="T15" fmla="*/ 131 h 262"/>
                <a:gd name="T16" fmla="*/ 79 w 254"/>
                <a:gd name="T17" fmla="*/ 152 h 262"/>
                <a:gd name="T18" fmla="*/ 84 w 254"/>
                <a:gd name="T19" fmla="*/ 169 h 262"/>
                <a:gd name="T20" fmla="*/ 91 w 254"/>
                <a:gd name="T21" fmla="*/ 181 h 262"/>
                <a:gd name="T22" fmla="*/ 99 w 254"/>
                <a:gd name="T23" fmla="*/ 191 h 262"/>
                <a:gd name="T24" fmla="*/ 109 w 254"/>
                <a:gd name="T25" fmla="*/ 196 h 262"/>
                <a:gd name="T26" fmla="*/ 119 w 254"/>
                <a:gd name="T27" fmla="*/ 199 h 262"/>
                <a:gd name="T28" fmla="*/ 127 w 254"/>
                <a:gd name="T29" fmla="*/ 200 h 262"/>
                <a:gd name="T30" fmla="*/ 136 w 254"/>
                <a:gd name="T31" fmla="*/ 199 h 262"/>
                <a:gd name="T32" fmla="*/ 146 w 254"/>
                <a:gd name="T33" fmla="*/ 196 h 262"/>
                <a:gd name="T34" fmla="*/ 155 w 254"/>
                <a:gd name="T35" fmla="*/ 191 h 262"/>
                <a:gd name="T36" fmla="*/ 163 w 254"/>
                <a:gd name="T37" fmla="*/ 181 h 262"/>
                <a:gd name="T38" fmla="*/ 171 w 254"/>
                <a:gd name="T39" fmla="*/ 169 h 262"/>
                <a:gd name="T40" fmla="*/ 175 w 254"/>
                <a:gd name="T41" fmla="*/ 152 h 262"/>
                <a:gd name="T42" fmla="*/ 177 w 254"/>
                <a:gd name="T43" fmla="*/ 131 h 262"/>
                <a:gd name="T44" fmla="*/ 175 w 254"/>
                <a:gd name="T45" fmla="*/ 110 h 262"/>
                <a:gd name="T46" fmla="*/ 171 w 254"/>
                <a:gd name="T47" fmla="*/ 93 h 262"/>
                <a:gd name="T48" fmla="*/ 163 w 254"/>
                <a:gd name="T49" fmla="*/ 80 h 262"/>
                <a:gd name="T50" fmla="*/ 155 w 254"/>
                <a:gd name="T51" fmla="*/ 71 h 262"/>
                <a:gd name="T52" fmla="*/ 146 w 254"/>
                <a:gd name="T53" fmla="*/ 66 h 262"/>
                <a:gd name="T54" fmla="*/ 136 w 254"/>
                <a:gd name="T55" fmla="*/ 64 h 262"/>
                <a:gd name="T56" fmla="*/ 127 w 254"/>
                <a:gd name="T57" fmla="*/ 63 h 262"/>
                <a:gd name="T58" fmla="*/ 127 w 254"/>
                <a:gd name="T59" fmla="*/ 0 h 262"/>
                <a:gd name="T60" fmla="*/ 158 w 254"/>
                <a:gd name="T61" fmla="*/ 3 h 262"/>
                <a:gd name="T62" fmla="*/ 186 w 254"/>
                <a:gd name="T63" fmla="*/ 13 h 262"/>
                <a:gd name="T64" fmla="*/ 208 w 254"/>
                <a:gd name="T65" fmla="*/ 28 h 262"/>
                <a:gd name="T66" fmla="*/ 228 w 254"/>
                <a:gd name="T67" fmla="*/ 48 h 262"/>
                <a:gd name="T68" fmla="*/ 242 w 254"/>
                <a:gd name="T69" fmla="*/ 71 h 262"/>
                <a:gd name="T70" fmla="*/ 250 w 254"/>
                <a:gd name="T71" fmla="*/ 100 h 262"/>
                <a:gd name="T72" fmla="*/ 254 w 254"/>
                <a:gd name="T73" fmla="*/ 131 h 262"/>
                <a:gd name="T74" fmla="*/ 250 w 254"/>
                <a:gd name="T75" fmla="*/ 162 h 262"/>
                <a:gd name="T76" fmla="*/ 242 w 254"/>
                <a:gd name="T77" fmla="*/ 191 h 262"/>
                <a:gd name="T78" fmla="*/ 228 w 254"/>
                <a:gd name="T79" fmla="*/ 215 h 262"/>
                <a:gd name="T80" fmla="*/ 208 w 254"/>
                <a:gd name="T81" fmla="*/ 235 h 262"/>
                <a:gd name="T82" fmla="*/ 186 w 254"/>
                <a:gd name="T83" fmla="*/ 250 h 262"/>
                <a:gd name="T84" fmla="*/ 158 w 254"/>
                <a:gd name="T85" fmla="*/ 260 h 262"/>
                <a:gd name="T86" fmla="*/ 127 w 254"/>
                <a:gd name="T87" fmla="*/ 262 h 262"/>
                <a:gd name="T88" fmla="*/ 96 w 254"/>
                <a:gd name="T89" fmla="*/ 260 h 262"/>
                <a:gd name="T90" fmla="*/ 69 w 254"/>
                <a:gd name="T91" fmla="*/ 250 h 262"/>
                <a:gd name="T92" fmla="*/ 45 w 254"/>
                <a:gd name="T93" fmla="*/ 235 h 262"/>
                <a:gd name="T94" fmla="*/ 27 w 254"/>
                <a:gd name="T95" fmla="*/ 215 h 262"/>
                <a:gd name="T96" fmla="*/ 12 w 254"/>
                <a:gd name="T97" fmla="*/ 191 h 262"/>
                <a:gd name="T98" fmla="*/ 3 w 254"/>
                <a:gd name="T99" fmla="*/ 162 h 262"/>
                <a:gd name="T100" fmla="*/ 0 w 254"/>
                <a:gd name="T101" fmla="*/ 131 h 262"/>
                <a:gd name="T102" fmla="*/ 3 w 254"/>
                <a:gd name="T103" fmla="*/ 100 h 262"/>
                <a:gd name="T104" fmla="*/ 12 w 254"/>
                <a:gd name="T105" fmla="*/ 71 h 262"/>
                <a:gd name="T106" fmla="*/ 27 w 254"/>
                <a:gd name="T107" fmla="*/ 48 h 262"/>
                <a:gd name="T108" fmla="*/ 45 w 254"/>
                <a:gd name="T109" fmla="*/ 28 h 262"/>
                <a:gd name="T110" fmla="*/ 69 w 254"/>
                <a:gd name="T111" fmla="*/ 13 h 262"/>
                <a:gd name="T112" fmla="*/ 96 w 254"/>
                <a:gd name="T113" fmla="*/ 3 h 262"/>
                <a:gd name="T114" fmla="*/ 127 w 254"/>
                <a:gd name="T11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4" h="262">
                  <a:moveTo>
                    <a:pt x="127" y="63"/>
                  </a:moveTo>
                  <a:lnTo>
                    <a:pt x="119" y="64"/>
                  </a:lnTo>
                  <a:lnTo>
                    <a:pt x="109" y="66"/>
                  </a:lnTo>
                  <a:lnTo>
                    <a:pt x="99" y="71"/>
                  </a:lnTo>
                  <a:lnTo>
                    <a:pt x="91" y="80"/>
                  </a:lnTo>
                  <a:lnTo>
                    <a:pt x="84" y="93"/>
                  </a:lnTo>
                  <a:lnTo>
                    <a:pt x="79" y="110"/>
                  </a:lnTo>
                  <a:lnTo>
                    <a:pt x="78" y="131"/>
                  </a:lnTo>
                  <a:lnTo>
                    <a:pt x="79" y="152"/>
                  </a:lnTo>
                  <a:lnTo>
                    <a:pt x="84" y="169"/>
                  </a:lnTo>
                  <a:lnTo>
                    <a:pt x="91" y="181"/>
                  </a:lnTo>
                  <a:lnTo>
                    <a:pt x="99" y="191"/>
                  </a:lnTo>
                  <a:lnTo>
                    <a:pt x="109" y="196"/>
                  </a:lnTo>
                  <a:lnTo>
                    <a:pt x="119" y="199"/>
                  </a:lnTo>
                  <a:lnTo>
                    <a:pt x="127" y="200"/>
                  </a:lnTo>
                  <a:lnTo>
                    <a:pt x="136" y="199"/>
                  </a:lnTo>
                  <a:lnTo>
                    <a:pt x="146" y="196"/>
                  </a:lnTo>
                  <a:lnTo>
                    <a:pt x="155" y="191"/>
                  </a:lnTo>
                  <a:lnTo>
                    <a:pt x="163" y="181"/>
                  </a:lnTo>
                  <a:lnTo>
                    <a:pt x="171" y="169"/>
                  </a:lnTo>
                  <a:lnTo>
                    <a:pt x="175" y="152"/>
                  </a:lnTo>
                  <a:lnTo>
                    <a:pt x="177" y="131"/>
                  </a:lnTo>
                  <a:lnTo>
                    <a:pt x="175" y="110"/>
                  </a:lnTo>
                  <a:lnTo>
                    <a:pt x="171" y="93"/>
                  </a:lnTo>
                  <a:lnTo>
                    <a:pt x="163" y="80"/>
                  </a:lnTo>
                  <a:lnTo>
                    <a:pt x="155" y="71"/>
                  </a:lnTo>
                  <a:lnTo>
                    <a:pt x="146" y="66"/>
                  </a:lnTo>
                  <a:lnTo>
                    <a:pt x="136" y="64"/>
                  </a:lnTo>
                  <a:lnTo>
                    <a:pt x="127" y="63"/>
                  </a:lnTo>
                  <a:close/>
                  <a:moveTo>
                    <a:pt x="127" y="0"/>
                  </a:moveTo>
                  <a:lnTo>
                    <a:pt x="158" y="3"/>
                  </a:lnTo>
                  <a:lnTo>
                    <a:pt x="186" y="13"/>
                  </a:lnTo>
                  <a:lnTo>
                    <a:pt x="208" y="28"/>
                  </a:lnTo>
                  <a:lnTo>
                    <a:pt x="228" y="48"/>
                  </a:lnTo>
                  <a:lnTo>
                    <a:pt x="242" y="71"/>
                  </a:lnTo>
                  <a:lnTo>
                    <a:pt x="250" y="100"/>
                  </a:lnTo>
                  <a:lnTo>
                    <a:pt x="254" y="131"/>
                  </a:lnTo>
                  <a:lnTo>
                    <a:pt x="250" y="162"/>
                  </a:lnTo>
                  <a:lnTo>
                    <a:pt x="242" y="191"/>
                  </a:lnTo>
                  <a:lnTo>
                    <a:pt x="228" y="215"/>
                  </a:lnTo>
                  <a:lnTo>
                    <a:pt x="208" y="235"/>
                  </a:lnTo>
                  <a:lnTo>
                    <a:pt x="186" y="250"/>
                  </a:lnTo>
                  <a:lnTo>
                    <a:pt x="158" y="260"/>
                  </a:lnTo>
                  <a:lnTo>
                    <a:pt x="127" y="262"/>
                  </a:lnTo>
                  <a:lnTo>
                    <a:pt x="96" y="260"/>
                  </a:lnTo>
                  <a:lnTo>
                    <a:pt x="69" y="250"/>
                  </a:lnTo>
                  <a:lnTo>
                    <a:pt x="45" y="235"/>
                  </a:lnTo>
                  <a:lnTo>
                    <a:pt x="27" y="215"/>
                  </a:lnTo>
                  <a:lnTo>
                    <a:pt x="12" y="191"/>
                  </a:lnTo>
                  <a:lnTo>
                    <a:pt x="3" y="162"/>
                  </a:lnTo>
                  <a:lnTo>
                    <a:pt x="0" y="131"/>
                  </a:lnTo>
                  <a:lnTo>
                    <a:pt x="3" y="100"/>
                  </a:lnTo>
                  <a:lnTo>
                    <a:pt x="12" y="71"/>
                  </a:lnTo>
                  <a:lnTo>
                    <a:pt x="27" y="48"/>
                  </a:lnTo>
                  <a:lnTo>
                    <a:pt x="45" y="28"/>
                  </a:lnTo>
                  <a:lnTo>
                    <a:pt x="69" y="13"/>
                  </a:lnTo>
                  <a:lnTo>
                    <a:pt x="96" y="3"/>
                  </a:lnTo>
                  <a:lnTo>
                    <a:pt x="12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userDrawn="1"/>
          </p:nvSpPr>
          <p:spPr bwMode="auto">
            <a:xfrm>
              <a:off x="8489950" y="5645150"/>
              <a:ext cx="136525" cy="100013"/>
            </a:xfrm>
            <a:custGeom>
              <a:avLst/>
              <a:gdLst>
                <a:gd name="T0" fmla="*/ 0 w 342"/>
                <a:gd name="T1" fmla="*/ 0 h 249"/>
                <a:gd name="T2" fmla="*/ 76 w 342"/>
                <a:gd name="T3" fmla="*/ 0 h 249"/>
                <a:gd name="T4" fmla="*/ 106 w 342"/>
                <a:gd name="T5" fmla="*/ 154 h 249"/>
                <a:gd name="T6" fmla="*/ 107 w 342"/>
                <a:gd name="T7" fmla="*/ 154 h 249"/>
                <a:gd name="T8" fmla="*/ 137 w 342"/>
                <a:gd name="T9" fmla="*/ 0 h 249"/>
                <a:gd name="T10" fmla="*/ 205 w 342"/>
                <a:gd name="T11" fmla="*/ 0 h 249"/>
                <a:gd name="T12" fmla="*/ 234 w 342"/>
                <a:gd name="T13" fmla="*/ 155 h 249"/>
                <a:gd name="T14" fmla="*/ 235 w 342"/>
                <a:gd name="T15" fmla="*/ 155 h 249"/>
                <a:gd name="T16" fmla="*/ 266 w 342"/>
                <a:gd name="T17" fmla="*/ 0 h 249"/>
                <a:gd name="T18" fmla="*/ 342 w 342"/>
                <a:gd name="T19" fmla="*/ 0 h 249"/>
                <a:gd name="T20" fmla="*/ 272 w 342"/>
                <a:gd name="T21" fmla="*/ 249 h 249"/>
                <a:gd name="T22" fmla="*/ 196 w 342"/>
                <a:gd name="T23" fmla="*/ 249 h 249"/>
                <a:gd name="T24" fmla="*/ 170 w 342"/>
                <a:gd name="T25" fmla="*/ 97 h 249"/>
                <a:gd name="T26" fmla="*/ 169 w 342"/>
                <a:gd name="T27" fmla="*/ 97 h 249"/>
                <a:gd name="T28" fmla="*/ 143 w 342"/>
                <a:gd name="T29" fmla="*/ 249 h 249"/>
                <a:gd name="T30" fmla="*/ 67 w 342"/>
                <a:gd name="T31" fmla="*/ 249 h 249"/>
                <a:gd name="T32" fmla="*/ 0 w 342"/>
                <a:gd name="T3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249">
                  <a:moveTo>
                    <a:pt x="0" y="0"/>
                  </a:moveTo>
                  <a:lnTo>
                    <a:pt x="76" y="0"/>
                  </a:lnTo>
                  <a:lnTo>
                    <a:pt x="106" y="154"/>
                  </a:lnTo>
                  <a:lnTo>
                    <a:pt x="107" y="154"/>
                  </a:lnTo>
                  <a:lnTo>
                    <a:pt x="137" y="0"/>
                  </a:lnTo>
                  <a:lnTo>
                    <a:pt x="205" y="0"/>
                  </a:lnTo>
                  <a:lnTo>
                    <a:pt x="234" y="155"/>
                  </a:lnTo>
                  <a:lnTo>
                    <a:pt x="235" y="155"/>
                  </a:lnTo>
                  <a:lnTo>
                    <a:pt x="266" y="0"/>
                  </a:lnTo>
                  <a:lnTo>
                    <a:pt x="342" y="0"/>
                  </a:lnTo>
                  <a:lnTo>
                    <a:pt x="272" y="249"/>
                  </a:lnTo>
                  <a:lnTo>
                    <a:pt x="196" y="249"/>
                  </a:lnTo>
                  <a:lnTo>
                    <a:pt x="170" y="97"/>
                  </a:lnTo>
                  <a:lnTo>
                    <a:pt x="169" y="97"/>
                  </a:lnTo>
                  <a:lnTo>
                    <a:pt x="143" y="249"/>
                  </a:lnTo>
                  <a:lnTo>
                    <a:pt x="67" y="249"/>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userDrawn="1"/>
          </p:nvSpPr>
          <p:spPr bwMode="auto">
            <a:xfrm>
              <a:off x="7543800" y="4959350"/>
              <a:ext cx="341313" cy="452438"/>
            </a:xfrm>
            <a:custGeom>
              <a:avLst/>
              <a:gdLst>
                <a:gd name="T0" fmla="*/ 486 w 859"/>
                <a:gd name="T1" fmla="*/ 4 h 1142"/>
                <a:gd name="T2" fmla="*/ 603 w 859"/>
                <a:gd name="T3" fmla="*/ 30 h 1142"/>
                <a:gd name="T4" fmla="*/ 700 w 859"/>
                <a:gd name="T5" fmla="*/ 83 h 1142"/>
                <a:gd name="T6" fmla="*/ 771 w 859"/>
                <a:gd name="T7" fmla="*/ 167 h 1142"/>
                <a:gd name="T8" fmla="*/ 809 w 859"/>
                <a:gd name="T9" fmla="*/ 292 h 1142"/>
                <a:gd name="T10" fmla="*/ 641 w 859"/>
                <a:gd name="T11" fmla="*/ 307 h 1142"/>
                <a:gd name="T12" fmla="*/ 599 w 859"/>
                <a:gd name="T13" fmla="*/ 226 h 1142"/>
                <a:gd name="T14" fmla="*/ 528 w 859"/>
                <a:gd name="T15" fmla="*/ 179 h 1142"/>
                <a:gd name="T16" fmla="*/ 442 w 859"/>
                <a:gd name="T17" fmla="*/ 160 h 1142"/>
                <a:gd name="T18" fmla="*/ 358 w 859"/>
                <a:gd name="T19" fmla="*/ 162 h 1142"/>
                <a:gd name="T20" fmla="*/ 279 w 859"/>
                <a:gd name="T21" fmla="*/ 181 h 1142"/>
                <a:gd name="T22" fmla="*/ 220 w 859"/>
                <a:gd name="T23" fmla="*/ 225 h 1142"/>
                <a:gd name="T24" fmla="*/ 197 w 859"/>
                <a:gd name="T25" fmla="*/ 298 h 1142"/>
                <a:gd name="T26" fmla="*/ 220 w 859"/>
                <a:gd name="T27" fmla="*/ 367 h 1142"/>
                <a:gd name="T28" fmla="*/ 278 w 859"/>
                <a:gd name="T29" fmla="*/ 414 h 1142"/>
                <a:gd name="T30" fmla="*/ 363 w 859"/>
                <a:gd name="T31" fmla="*/ 446 h 1142"/>
                <a:gd name="T32" fmla="*/ 461 w 859"/>
                <a:gd name="T33" fmla="*/ 471 h 1142"/>
                <a:gd name="T34" fmla="*/ 564 w 859"/>
                <a:gd name="T35" fmla="*/ 496 h 1142"/>
                <a:gd name="T36" fmla="*/ 666 w 859"/>
                <a:gd name="T37" fmla="*/ 530 h 1142"/>
                <a:gd name="T38" fmla="*/ 756 w 859"/>
                <a:gd name="T39" fmla="*/ 578 h 1142"/>
                <a:gd name="T40" fmla="*/ 823 w 859"/>
                <a:gd name="T41" fmla="*/ 651 h 1142"/>
                <a:gd name="T42" fmla="*/ 856 w 859"/>
                <a:gd name="T43" fmla="*/ 754 h 1142"/>
                <a:gd name="T44" fmla="*/ 849 w 859"/>
                <a:gd name="T45" fmla="*/ 887 h 1142"/>
                <a:gd name="T46" fmla="*/ 801 w 859"/>
                <a:gd name="T47" fmla="*/ 992 h 1142"/>
                <a:gd name="T48" fmla="*/ 721 w 859"/>
                <a:gd name="T49" fmla="*/ 1067 h 1142"/>
                <a:gd name="T50" fmla="*/ 619 w 859"/>
                <a:gd name="T51" fmla="*/ 1114 h 1142"/>
                <a:gd name="T52" fmla="*/ 506 w 859"/>
                <a:gd name="T53" fmla="*/ 1138 h 1142"/>
                <a:gd name="T54" fmla="*/ 384 w 859"/>
                <a:gd name="T55" fmla="*/ 1140 h 1142"/>
                <a:gd name="T56" fmla="*/ 257 w 859"/>
                <a:gd name="T57" fmla="*/ 1119 h 1142"/>
                <a:gd name="T58" fmla="*/ 149 w 859"/>
                <a:gd name="T59" fmla="*/ 1069 h 1142"/>
                <a:gd name="T60" fmla="*/ 64 w 859"/>
                <a:gd name="T61" fmla="*/ 988 h 1142"/>
                <a:gd name="T62" fmla="*/ 13 w 859"/>
                <a:gd name="T63" fmla="*/ 871 h 1142"/>
                <a:gd name="T64" fmla="*/ 166 w 859"/>
                <a:gd name="T65" fmla="*/ 773 h 1142"/>
                <a:gd name="T66" fmla="*/ 191 w 859"/>
                <a:gd name="T67" fmla="*/ 872 h 1142"/>
                <a:gd name="T68" fmla="*/ 253 w 859"/>
                <a:gd name="T69" fmla="*/ 939 h 1142"/>
                <a:gd name="T70" fmla="*/ 339 w 859"/>
                <a:gd name="T71" fmla="*/ 973 h 1142"/>
                <a:gd name="T72" fmla="*/ 439 w 859"/>
                <a:gd name="T73" fmla="*/ 983 h 1142"/>
                <a:gd name="T74" fmla="*/ 513 w 859"/>
                <a:gd name="T75" fmla="*/ 978 h 1142"/>
                <a:gd name="T76" fmla="*/ 588 w 859"/>
                <a:gd name="T77" fmla="*/ 958 h 1142"/>
                <a:gd name="T78" fmla="*/ 648 w 859"/>
                <a:gd name="T79" fmla="*/ 919 h 1142"/>
                <a:gd name="T80" fmla="*/ 680 w 859"/>
                <a:gd name="T81" fmla="*/ 850 h 1142"/>
                <a:gd name="T82" fmla="*/ 671 w 859"/>
                <a:gd name="T83" fmla="*/ 764 h 1142"/>
                <a:gd name="T84" fmla="*/ 619 w 859"/>
                <a:gd name="T85" fmla="*/ 704 h 1142"/>
                <a:gd name="T86" fmla="*/ 534 w 859"/>
                <a:gd name="T87" fmla="*/ 664 h 1142"/>
                <a:gd name="T88" fmla="*/ 427 w 859"/>
                <a:gd name="T89" fmla="*/ 636 h 1142"/>
                <a:gd name="T90" fmla="*/ 317 w 859"/>
                <a:gd name="T91" fmla="*/ 610 h 1142"/>
                <a:gd name="T92" fmla="*/ 215 w 859"/>
                <a:gd name="T93" fmla="*/ 576 h 1142"/>
                <a:gd name="T94" fmla="*/ 125 w 859"/>
                <a:gd name="T95" fmla="*/ 527 h 1142"/>
                <a:gd name="T96" fmla="*/ 58 w 859"/>
                <a:gd name="T97" fmla="*/ 456 h 1142"/>
                <a:gd name="T98" fmla="*/ 23 w 859"/>
                <a:gd name="T99" fmla="*/ 353 h 1142"/>
                <a:gd name="T100" fmla="*/ 31 w 859"/>
                <a:gd name="T101" fmla="*/ 230 h 1142"/>
                <a:gd name="T102" fmla="*/ 80 w 859"/>
                <a:gd name="T103" fmla="*/ 132 h 1142"/>
                <a:gd name="T104" fmla="*/ 159 w 859"/>
                <a:gd name="T105" fmla="*/ 64 h 1142"/>
                <a:gd name="T106" fmla="*/ 257 w 859"/>
                <a:gd name="T107" fmla="*/ 20 h 1142"/>
                <a:gd name="T108" fmla="*/ 364 w 859"/>
                <a:gd name="T109" fmla="*/ 2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59" h="1142">
                  <a:moveTo>
                    <a:pt x="399" y="0"/>
                  </a:moveTo>
                  <a:lnTo>
                    <a:pt x="442" y="2"/>
                  </a:lnTo>
                  <a:lnTo>
                    <a:pt x="486" y="4"/>
                  </a:lnTo>
                  <a:lnTo>
                    <a:pt x="527" y="10"/>
                  </a:lnTo>
                  <a:lnTo>
                    <a:pt x="565" y="19"/>
                  </a:lnTo>
                  <a:lnTo>
                    <a:pt x="603" y="30"/>
                  </a:lnTo>
                  <a:lnTo>
                    <a:pt x="638" y="44"/>
                  </a:lnTo>
                  <a:lnTo>
                    <a:pt x="670" y="61"/>
                  </a:lnTo>
                  <a:lnTo>
                    <a:pt x="700" y="83"/>
                  </a:lnTo>
                  <a:lnTo>
                    <a:pt x="726" y="108"/>
                  </a:lnTo>
                  <a:lnTo>
                    <a:pt x="750" y="135"/>
                  </a:lnTo>
                  <a:lnTo>
                    <a:pt x="771" y="167"/>
                  </a:lnTo>
                  <a:lnTo>
                    <a:pt x="787" y="205"/>
                  </a:lnTo>
                  <a:lnTo>
                    <a:pt x="801" y="246"/>
                  </a:lnTo>
                  <a:lnTo>
                    <a:pt x="809" y="292"/>
                  </a:lnTo>
                  <a:lnTo>
                    <a:pt x="814" y="342"/>
                  </a:lnTo>
                  <a:lnTo>
                    <a:pt x="648" y="342"/>
                  </a:lnTo>
                  <a:lnTo>
                    <a:pt x="641" y="307"/>
                  </a:lnTo>
                  <a:lnTo>
                    <a:pt x="631" y="276"/>
                  </a:lnTo>
                  <a:lnTo>
                    <a:pt x="618" y="248"/>
                  </a:lnTo>
                  <a:lnTo>
                    <a:pt x="599" y="226"/>
                  </a:lnTo>
                  <a:lnTo>
                    <a:pt x="578" y="206"/>
                  </a:lnTo>
                  <a:lnTo>
                    <a:pt x="554" y="191"/>
                  </a:lnTo>
                  <a:lnTo>
                    <a:pt x="528" y="179"/>
                  </a:lnTo>
                  <a:lnTo>
                    <a:pt x="501" y="170"/>
                  </a:lnTo>
                  <a:lnTo>
                    <a:pt x="472" y="164"/>
                  </a:lnTo>
                  <a:lnTo>
                    <a:pt x="442" y="160"/>
                  </a:lnTo>
                  <a:lnTo>
                    <a:pt x="412" y="159"/>
                  </a:lnTo>
                  <a:lnTo>
                    <a:pt x="385" y="160"/>
                  </a:lnTo>
                  <a:lnTo>
                    <a:pt x="358" y="162"/>
                  </a:lnTo>
                  <a:lnTo>
                    <a:pt x="330" y="166"/>
                  </a:lnTo>
                  <a:lnTo>
                    <a:pt x="304" y="172"/>
                  </a:lnTo>
                  <a:lnTo>
                    <a:pt x="279" y="181"/>
                  </a:lnTo>
                  <a:lnTo>
                    <a:pt x="257" y="193"/>
                  </a:lnTo>
                  <a:lnTo>
                    <a:pt x="237" y="207"/>
                  </a:lnTo>
                  <a:lnTo>
                    <a:pt x="220" y="225"/>
                  </a:lnTo>
                  <a:lnTo>
                    <a:pt x="207" y="246"/>
                  </a:lnTo>
                  <a:lnTo>
                    <a:pt x="200" y="269"/>
                  </a:lnTo>
                  <a:lnTo>
                    <a:pt x="197" y="298"/>
                  </a:lnTo>
                  <a:lnTo>
                    <a:pt x="200" y="324"/>
                  </a:lnTo>
                  <a:lnTo>
                    <a:pt x="207" y="347"/>
                  </a:lnTo>
                  <a:lnTo>
                    <a:pt x="220" y="367"/>
                  </a:lnTo>
                  <a:lnTo>
                    <a:pt x="236" y="384"/>
                  </a:lnTo>
                  <a:lnTo>
                    <a:pt x="256" y="400"/>
                  </a:lnTo>
                  <a:lnTo>
                    <a:pt x="278" y="414"/>
                  </a:lnTo>
                  <a:lnTo>
                    <a:pt x="304" y="426"/>
                  </a:lnTo>
                  <a:lnTo>
                    <a:pt x="333" y="436"/>
                  </a:lnTo>
                  <a:lnTo>
                    <a:pt x="363" y="446"/>
                  </a:lnTo>
                  <a:lnTo>
                    <a:pt x="395" y="455"/>
                  </a:lnTo>
                  <a:lnTo>
                    <a:pt x="427" y="464"/>
                  </a:lnTo>
                  <a:lnTo>
                    <a:pt x="461" y="471"/>
                  </a:lnTo>
                  <a:lnTo>
                    <a:pt x="495" y="479"/>
                  </a:lnTo>
                  <a:lnTo>
                    <a:pt x="528" y="488"/>
                  </a:lnTo>
                  <a:lnTo>
                    <a:pt x="564" y="496"/>
                  </a:lnTo>
                  <a:lnTo>
                    <a:pt x="599" y="506"/>
                  </a:lnTo>
                  <a:lnTo>
                    <a:pt x="634" y="517"/>
                  </a:lnTo>
                  <a:lnTo>
                    <a:pt x="666" y="530"/>
                  </a:lnTo>
                  <a:lnTo>
                    <a:pt x="699" y="544"/>
                  </a:lnTo>
                  <a:lnTo>
                    <a:pt x="728" y="560"/>
                  </a:lnTo>
                  <a:lnTo>
                    <a:pt x="756" y="578"/>
                  </a:lnTo>
                  <a:lnTo>
                    <a:pt x="781" y="600"/>
                  </a:lnTo>
                  <a:lnTo>
                    <a:pt x="803" y="623"/>
                  </a:lnTo>
                  <a:lnTo>
                    <a:pt x="823" y="651"/>
                  </a:lnTo>
                  <a:lnTo>
                    <a:pt x="838" y="682"/>
                  </a:lnTo>
                  <a:lnTo>
                    <a:pt x="849" y="717"/>
                  </a:lnTo>
                  <a:lnTo>
                    <a:pt x="856" y="754"/>
                  </a:lnTo>
                  <a:lnTo>
                    <a:pt x="859" y="798"/>
                  </a:lnTo>
                  <a:lnTo>
                    <a:pt x="856" y="844"/>
                  </a:lnTo>
                  <a:lnTo>
                    <a:pt x="849" y="887"/>
                  </a:lnTo>
                  <a:lnTo>
                    <a:pt x="837" y="926"/>
                  </a:lnTo>
                  <a:lnTo>
                    <a:pt x="820" y="961"/>
                  </a:lnTo>
                  <a:lnTo>
                    <a:pt x="801" y="992"/>
                  </a:lnTo>
                  <a:lnTo>
                    <a:pt x="777" y="1021"/>
                  </a:lnTo>
                  <a:lnTo>
                    <a:pt x="751" y="1046"/>
                  </a:lnTo>
                  <a:lnTo>
                    <a:pt x="721" y="1067"/>
                  </a:lnTo>
                  <a:lnTo>
                    <a:pt x="689" y="1086"/>
                  </a:lnTo>
                  <a:lnTo>
                    <a:pt x="655" y="1100"/>
                  </a:lnTo>
                  <a:lnTo>
                    <a:pt x="619" y="1114"/>
                  </a:lnTo>
                  <a:lnTo>
                    <a:pt x="583" y="1124"/>
                  </a:lnTo>
                  <a:lnTo>
                    <a:pt x="544" y="1132"/>
                  </a:lnTo>
                  <a:lnTo>
                    <a:pt x="506" y="1138"/>
                  </a:lnTo>
                  <a:lnTo>
                    <a:pt x="467" y="1140"/>
                  </a:lnTo>
                  <a:lnTo>
                    <a:pt x="429" y="1142"/>
                  </a:lnTo>
                  <a:lnTo>
                    <a:pt x="384" y="1140"/>
                  </a:lnTo>
                  <a:lnTo>
                    <a:pt x="339" y="1137"/>
                  </a:lnTo>
                  <a:lnTo>
                    <a:pt x="297" y="1129"/>
                  </a:lnTo>
                  <a:lnTo>
                    <a:pt x="257" y="1119"/>
                  </a:lnTo>
                  <a:lnTo>
                    <a:pt x="218" y="1105"/>
                  </a:lnTo>
                  <a:lnTo>
                    <a:pt x="182" y="1089"/>
                  </a:lnTo>
                  <a:lnTo>
                    <a:pt x="149" y="1069"/>
                  </a:lnTo>
                  <a:lnTo>
                    <a:pt x="118" y="1046"/>
                  </a:lnTo>
                  <a:lnTo>
                    <a:pt x="89" y="1020"/>
                  </a:lnTo>
                  <a:lnTo>
                    <a:pt x="64" y="988"/>
                  </a:lnTo>
                  <a:lnTo>
                    <a:pt x="43" y="953"/>
                  </a:lnTo>
                  <a:lnTo>
                    <a:pt x="26" y="915"/>
                  </a:lnTo>
                  <a:lnTo>
                    <a:pt x="13" y="871"/>
                  </a:lnTo>
                  <a:lnTo>
                    <a:pt x="3" y="824"/>
                  </a:lnTo>
                  <a:lnTo>
                    <a:pt x="0" y="773"/>
                  </a:lnTo>
                  <a:lnTo>
                    <a:pt x="166" y="773"/>
                  </a:lnTo>
                  <a:lnTo>
                    <a:pt x="170" y="810"/>
                  </a:lnTo>
                  <a:lnTo>
                    <a:pt x="179" y="844"/>
                  </a:lnTo>
                  <a:lnTo>
                    <a:pt x="191" y="872"/>
                  </a:lnTo>
                  <a:lnTo>
                    <a:pt x="209" y="899"/>
                  </a:lnTo>
                  <a:lnTo>
                    <a:pt x="230" y="920"/>
                  </a:lnTo>
                  <a:lnTo>
                    <a:pt x="253" y="939"/>
                  </a:lnTo>
                  <a:lnTo>
                    <a:pt x="279" y="952"/>
                  </a:lnTo>
                  <a:lnTo>
                    <a:pt x="308" y="965"/>
                  </a:lnTo>
                  <a:lnTo>
                    <a:pt x="339" y="973"/>
                  </a:lnTo>
                  <a:lnTo>
                    <a:pt x="370" y="978"/>
                  </a:lnTo>
                  <a:lnTo>
                    <a:pt x="404" y="982"/>
                  </a:lnTo>
                  <a:lnTo>
                    <a:pt x="439" y="983"/>
                  </a:lnTo>
                  <a:lnTo>
                    <a:pt x="462" y="983"/>
                  </a:lnTo>
                  <a:lnTo>
                    <a:pt x="488" y="981"/>
                  </a:lnTo>
                  <a:lnTo>
                    <a:pt x="513" y="978"/>
                  </a:lnTo>
                  <a:lnTo>
                    <a:pt x="539" y="973"/>
                  </a:lnTo>
                  <a:lnTo>
                    <a:pt x="564" y="967"/>
                  </a:lnTo>
                  <a:lnTo>
                    <a:pt x="588" y="958"/>
                  </a:lnTo>
                  <a:lnTo>
                    <a:pt x="610" y="947"/>
                  </a:lnTo>
                  <a:lnTo>
                    <a:pt x="630" y="935"/>
                  </a:lnTo>
                  <a:lnTo>
                    <a:pt x="648" y="919"/>
                  </a:lnTo>
                  <a:lnTo>
                    <a:pt x="662" y="899"/>
                  </a:lnTo>
                  <a:lnTo>
                    <a:pt x="674" y="876"/>
                  </a:lnTo>
                  <a:lnTo>
                    <a:pt x="680" y="850"/>
                  </a:lnTo>
                  <a:lnTo>
                    <a:pt x="682" y="821"/>
                  </a:lnTo>
                  <a:lnTo>
                    <a:pt x="680" y="790"/>
                  </a:lnTo>
                  <a:lnTo>
                    <a:pt x="671" y="764"/>
                  </a:lnTo>
                  <a:lnTo>
                    <a:pt x="659" y="742"/>
                  </a:lnTo>
                  <a:lnTo>
                    <a:pt x="641" y="722"/>
                  </a:lnTo>
                  <a:lnTo>
                    <a:pt x="619" y="704"/>
                  </a:lnTo>
                  <a:lnTo>
                    <a:pt x="594" y="689"/>
                  </a:lnTo>
                  <a:lnTo>
                    <a:pt x="565" y="676"/>
                  </a:lnTo>
                  <a:lnTo>
                    <a:pt x="534" y="664"/>
                  </a:lnTo>
                  <a:lnTo>
                    <a:pt x="501" y="654"/>
                  </a:lnTo>
                  <a:lnTo>
                    <a:pt x="465" y="644"/>
                  </a:lnTo>
                  <a:lnTo>
                    <a:pt x="427" y="636"/>
                  </a:lnTo>
                  <a:lnTo>
                    <a:pt x="390" y="627"/>
                  </a:lnTo>
                  <a:lnTo>
                    <a:pt x="352" y="618"/>
                  </a:lnTo>
                  <a:lnTo>
                    <a:pt x="317" y="610"/>
                  </a:lnTo>
                  <a:lnTo>
                    <a:pt x="282" y="600"/>
                  </a:lnTo>
                  <a:lnTo>
                    <a:pt x="247" y="588"/>
                  </a:lnTo>
                  <a:lnTo>
                    <a:pt x="215" y="576"/>
                  </a:lnTo>
                  <a:lnTo>
                    <a:pt x="182" y="562"/>
                  </a:lnTo>
                  <a:lnTo>
                    <a:pt x="153" y="546"/>
                  </a:lnTo>
                  <a:lnTo>
                    <a:pt x="125" y="527"/>
                  </a:lnTo>
                  <a:lnTo>
                    <a:pt x="99" y="506"/>
                  </a:lnTo>
                  <a:lnTo>
                    <a:pt x="77" y="483"/>
                  </a:lnTo>
                  <a:lnTo>
                    <a:pt x="58" y="456"/>
                  </a:lnTo>
                  <a:lnTo>
                    <a:pt x="42" y="425"/>
                  </a:lnTo>
                  <a:lnTo>
                    <a:pt x="31" y="392"/>
                  </a:lnTo>
                  <a:lnTo>
                    <a:pt x="23" y="353"/>
                  </a:lnTo>
                  <a:lnTo>
                    <a:pt x="21" y="311"/>
                  </a:lnTo>
                  <a:lnTo>
                    <a:pt x="23" y="268"/>
                  </a:lnTo>
                  <a:lnTo>
                    <a:pt x="31" y="230"/>
                  </a:lnTo>
                  <a:lnTo>
                    <a:pt x="43" y="193"/>
                  </a:lnTo>
                  <a:lnTo>
                    <a:pt x="59" y="161"/>
                  </a:lnTo>
                  <a:lnTo>
                    <a:pt x="80" y="132"/>
                  </a:lnTo>
                  <a:lnTo>
                    <a:pt x="103" y="106"/>
                  </a:lnTo>
                  <a:lnTo>
                    <a:pt x="130" y="84"/>
                  </a:lnTo>
                  <a:lnTo>
                    <a:pt x="159" y="64"/>
                  </a:lnTo>
                  <a:lnTo>
                    <a:pt x="190" y="46"/>
                  </a:lnTo>
                  <a:lnTo>
                    <a:pt x="222" y="32"/>
                  </a:lnTo>
                  <a:lnTo>
                    <a:pt x="257" y="20"/>
                  </a:lnTo>
                  <a:lnTo>
                    <a:pt x="292" y="12"/>
                  </a:lnTo>
                  <a:lnTo>
                    <a:pt x="328" y="5"/>
                  </a:lnTo>
                  <a:lnTo>
                    <a:pt x="364" y="2"/>
                  </a:lnTo>
                  <a:lnTo>
                    <a:pt x="3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userDrawn="1"/>
          </p:nvSpPr>
          <p:spPr bwMode="auto">
            <a:xfrm>
              <a:off x="7897813" y="4959350"/>
              <a:ext cx="377825" cy="452438"/>
            </a:xfrm>
            <a:custGeom>
              <a:avLst/>
              <a:gdLst>
                <a:gd name="T0" fmla="*/ 631 w 951"/>
                <a:gd name="T1" fmla="*/ 580 h 1142"/>
                <a:gd name="T2" fmla="*/ 531 w 951"/>
                <a:gd name="T3" fmla="*/ 605 h 1142"/>
                <a:gd name="T4" fmla="*/ 418 w 951"/>
                <a:gd name="T5" fmla="*/ 621 h 1142"/>
                <a:gd name="T6" fmla="*/ 322 w 951"/>
                <a:gd name="T7" fmla="*/ 641 h 1142"/>
                <a:gd name="T8" fmla="*/ 248 w 951"/>
                <a:gd name="T9" fmla="*/ 676 h 1142"/>
                <a:gd name="T10" fmla="*/ 197 w 951"/>
                <a:gd name="T11" fmla="*/ 733 h 1142"/>
                <a:gd name="T12" fmla="*/ 177 w 951"/>
                <a:gd name="T13" fmla="*/ 823 h 1142"/>
                <a:gd name="T14" fmla="*/ 195 w 951"/>
                <a:gd name="T15" fmla="*/ 904 h 1142"/>
                <a:gd name="T16" fmla="*/ 246 w 951"/>
                <a:gd name="T17" fmla="*/ 953 h 1142"/>
                <a:gd name="T18" fmla="*/ 318 w 951"/>
                <a:gd name="T19" fmla="*/ 978 h 1142"/>
                <a:gd name="T20" fmla="*/ 420 w 951"/>
                <a:gd name="T21" fmla="*/ 981 h 1142"/>
                <a:gd name="T22" fmla="*/ 540 w 951"/>
                <a:gd name="T23" fmla="*/ 947 h 1142"/>
                <a:gd name="T24" fmla="*/ 621 w 951"/>
                <a:gd name="T25" fmla="*/ 885 h 1142"/>
                <a:gd name="T26" fmla="*/ 667 w 951"/>
                <a:gd name="T27" fmla="*/ 810 h 1142"/>
                <a:gd name="T28" fmla="*/ 682 w 951"/>
                <a:gd name="T29" fmla="*/ 737 h 1142"/>
                <a:gd name="T30" fmla="*/ 502 w 951"/>
                <a:gd name="T31" fmla="*/ 0 h 1142"/>
                <a:gd name="T32" fmla="*/ 604 w 951"/>
                <a:gd name="T33" fmla="*/ 12 h 1142"/>
                <a:gd name="T34" fmla="*/ 699 w 951"/>
                <a:gd name="T35" fmla="*/ 40 h 1142"/>
                <a:gd name="T36" fmla="*/ 776 w 951"/>
                <a:gd name="T37" fmla="*/ 93 h 1142"/>
                <a:gd name="T38" fmla="*/ 828 w 951"/>
                <a:gd name="T39" fmla="*/ 177 h 1142"/>
                <a:gd name="T40" fmla="*/ 848 w 951"/>
                <a:gd name="T41" fmla="*/ 299 h 1142"/>
                <a:gd name="T42" fmla="*/ 849 w 951"/>
                <a:gd name="T43" fmla="*/ 916 h 1142"/>
                <a:gd name="T44" fmla="*/ 861 w 951"/>
                <a:gd name="T45" fmla="*/ 967 h 1142"/>
                <a:gd name="T46" fmla="*/ 900 w 951"/>
                <a:gd name="T47" fmla="*/ 983 h 1142"/>
                <a:gd name="T48" fmla="*/ 951 w 951"/>
                <a:gd name="T49" fmla="*/ 972 h 1142"/>
                <a:gd name="T50" fmla="*/ 900 w 951"/>
                <a:gd name="T51" fmla="*/ 1134 h 1142"/>
                <a:gd name="T52" fmla="*/ 805 w 951"/>
                <a:gd name="T53" fmla="*/ 1139 h 1142"/>
                <a:gd name="T54" fmla="*/ 739 w 951"/>
                <a:gd name="T55" fmla="*/ 1110 h 1142"/>
                <a:gd name="T56" fmla="*/ 699 w 951"/>
                <a:gd name="T57" fmla="*/ 1042 h 1142"/>
                <a:gd name="T58" fmla="*/ 655 w 951"/>
                <a:gd name="T59" fmla="*/ 1013 h 1142"/>
                <a:gd name="T60" fmla="*/ 531 w 951"/>
                <a:gd name="T61" fmla="*/ 1100 h 1142"/>
                <a:gd name="T62" fmla="*/ 387 w 951"/>
                <a:gd name="T63" fmla="*/ 1139 h 1142"/>
                <a:gd name="T64" fmla="*/ 253 w 951"/>
                <a:gd name="T65" fmla="*/ 1135 h 1142"/>
                <a:gd name="T66" fmla="*/ 144 w 951"/>
                <a:gd name="T67" fmla="*/ 1100 h 1142"/>
                <a:gd name="T68" fmla="*/ 61 w 951"/>
                <a:gd name="T69" fmla="*/ 1032 h 1142"/>
                <a:gd name="T70" fmla="*/ 11 w 951"/>
                <a:gd name="T71" fmla="*/ 927 h 1142"/>
                <a:gd name="T72" fmla="*/ 3 w 951"/>
                <a:gd name="T73" fmla="*/ 789 h 1142"/>
                <a:gd name="T74" fmla="*/ 34 w 951"/>
                <a:gd name="T75" fmla="*/ 676 h 1142"/>
                <a:gd name="T76" fmla="*/ 95 w 951"/>
                <a:gd name="T77" fmla="*/ 598 h 1142"/>
                <a:gd name="T78" fmla="*/ 178 w 951"/>
                <a:gd name="T79" fmla="*/ 549 h 1142"/>
                <a:gd name="T80" fmla="*/ 275 w 951"/>
                <a:gd name="T81" fmla="*/ 516 h 1142"/>
                <a:gd name="T82" fmla="*/ 382 w 951"/>
                <a:gd name="T83" fmla="*/ 493 h 1142"/>
                <a:gd name="T84" fmla="*/ 491 w 951"/>
                <a:gd name="T85" fmla="*/ 475 h 1142"/>
                <a:gd name="T86" fmla="*/ 582 w 951"/>
                <a:gd name="T87" fmla="*/ 456 h 1142"/>
                <a:gd name="T88" fmla="*/ 648 w 951"/>
                <a:gd name="T89" fmla="*/ 424 h 1142"/>
                <a:gd name="T90" fmla="*/ 682 w 951"/>
                <a:gd name="T91" fmla="*/ 367 h 1142"/>
                <a:gd name="T92" fmla="*/ 675 w 951"/>
                <a:gd name="T93" fmla="*/ 277 h 1142"/>
                <a:gd name="T94" fmla="*/ 638 w 951"/>
                <a:gd name="T95" fmla="*/ 212 h 1142"/>
                <a:gd name="T96" fmla="*/ 580 w 951"/>
                <a:gd name="T97" fmla="*/ 176 h 1142"/>
                <a:gd name="T98" fmla="*/ 507 w 951"/>
                <a:gd name="T99" fmla="*/ 161 h 1142"/>
                <a:gd name="T100" fmla="*/ 424 w 951"/>
                <a:gd name="T101" fmla="*/ 160 h 1142"/>
                <a:gd name="T102" fmla="*/ 332 w 951"/>
                <a:gd name="T103" fmla="*/ 176 h 1142"/>
                <a:gd name="T104" fmla="*/ 261 w 951"/>
                <a:gd name="T105" fmla="*/ 220 h 1142"/>
                <a:gd name="T106" fmla="*/ 218 w 951"/>
                <a:gd name="T107" fmla="*/ 294 h 1142"/>
                <a:gd name="T108" fmla="*/ 40 w 951"/>
                <a:gd name="T109" fmla="*/ 365 h 1142"/>
                <a:gd name="T110" fmla="*/ 66 w 951"/>
                <a:gd name="T111" fmla="*/ 223 h 1142"/>
                <a:gd name="T112" fmla="*/ 129 w 951"/>
                <a:gd name="T113" fmla="*/ 120 h 1142"/>
                <a:gd name="T114" fmla="*/ 223 w 951"/>
                <a:gd name="T115" fmla="*/ 51 h 1142"/>
                <a:gd name="T116" fmla="*/ 338 w 951"/>
                <a:gd name="T117" fmla="*/ 13 h 1142"/>
                <a:gd name="T118" fmla="*/ 469 w 951"/>
                <a:gd name="T119"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1" h="1142">
                  <a:moveTo>
                    <a:pt x="682" y="554"/>
                  </a:moveTo>
                  <a:lnTo>
                    <a:pt x="658" y="569"/>
                  </a:lnTo>
                  <a:lnTo>
                    <a:pt x="631" y="580"/>
                  </a:lnTo>
                  <a:lnTo>
                    <a:pt x="599" y="590"/>
                  </a:lnTo>
                  <a:lnTo>
                    <a:pt x="566" y="597"/>
                  </a:lnTo>
                  <a:lnTo>
                    <a:pt x="531" y="605"/>
                  </a:lnTo>
                  <a:lnTo>
                    <a:pt x="494" y="610"/>
                  </a:lnTo>
                  <a:lnTo>
                    <a:pt x="455" y="615"/>
                  </a:lnTo>
                  <a:lnTo>
                    <a:pt x="418" y="621"/>
                  </a:lnTo>
                  <a:lnTo>
                    <a:pt x="381" y="627"/>
                  </a:lnTo>
                  <a:lnTo>
                    <a:pt x="351" y="633"/>
                  </a:lnTo>
                  <a:lnTo>
                    <a:pt x="322" y="641"/>
                  </a:lnTo>
                  <a:lnTo>
                    <a:pt x="296" y="651"/>
                  </a:lnTo>
                  <a:lnTo>
                    <a:pt x="271" y="662"/>
                  </a:lnTo>
                  <a:lnTo>
                    <a:pt x="248" y="676"/>
                  </a:lnTo>
                  <a:lnTo>
                    <a:pt x="228" y="692"/>
                  </a:lnTo>
                  <a:lnTo>
                    <a:pt x="210" y="711"/>
                  </a:lnTo>
                  <a:lnTo>
                    <a:pt x="197" y="733"/>
                  </a:lnTo>
                  <a:lnTo>
                    <a:pt x="185" y="759"/>
                  </a:lnTo>
                  <a:lnTo>
                    <a:pt x="179" y="789"/>
                  </a:lnTo>
                  <a:lnTo>
                    <a:pt x="177" y="823"/>
                  </a:lnTo>
                  <a:lnTo>
                    <a:pt x="179" y="854"/>
                  </a:lnTo>
                  <a:lnTo>
                    <a:pt x="185" y="880"/>
                  </a:lnTo>
                  <a:lnTo>
                    <a:pt x="195" y="904"/>
                  </a:lnTo>
                  <a:lnTo>
                    <a:pt x="210" y="924"/>
                  </a:lnTo>
                  <a:lnTo>
                    <a:pt x="226" y="940"/>
                  </a:lnTo>
                  <a:lnTo>
                    <a:pt x="246" y="953"/>
                  </a:lnTo>
                  <a:lnTo>
                    <a:pt x="269" y="965"/>
                  </a:lnTo>
                  <a:lnTo>
                    <a:pt x="292" y="973"/>
                  </a:lnTo>
                  <a:lnTo>
                    <a:pt x="318" y="978"/>
                  </a:lnTo>
                  <a:lnTo>
                    <a:pt x="345" y="982"/>
                  </a:lnTo>
                  <a:lnTo>
                    <a:pt x="372" y="983"/>
                  </a:lnTo>
                  <a:lnTo>
                    <a:pt x="420" y="981"/>
                  </a:lnTo>
                  <a:lnTo>
                    <a:pt x="464" y="973"/>
                  </a:lnTo>
                  <a:lnTo>
                    <a:pt x="504" y="962"/>
                  </a:lnTo>
                  <a:lnTo>
                    <a:pt x="540" y="947"/>
                  </a:lnTo>
                  <a:lnTo>
                    <a:pt x="570" y="929"/>
                  </a:lnTo>
                  <a:lnTo>
                    <a:pt x="597" y="909"/>
                  </a:lnTo>
                  <a:lnTo>
                    <a:pt x="621" y="885"/>
                  </a:lnTo>
                  <a:lnTo>
                    <a:pt x="639" y="861"/>
                  </a:lnTo>
                  <a:lnTo>
                    <a:pt x="655" y="836"/>
                  </a:lnTo>
                  <a:lnTo>
                    <a:pt x="667" y="810"/>
                  </a:lnTo>
                  <a:lnTo>
                    <a:pt x="675" y="785"/>
                  </a:lnTo>
                  <a:lnTo>
                    <a:pt x="680" y="760"/>
                  </a:lnTo>
                  <a:lnTo>
                    <a:pt x="682" y="737"/>
                  </a:lnTo>
                  <a:lnTo>
                    <a:pt x="682" y="554"/>
                  </a:lnTo>
                  <a:close/>
                  <a:moveTo>
                    <a:pt x="469" y="0"/>
                  </a:moveTo>
                  <a:lnTo>
                    <a:pt x="502" y="0"/>
                  </a:lnTo>
                  <a:lnTo>
                    <a:pt x="537" y="3"/>
                  </a:lnTo>
                  <a:lnTo>
                    <a:pt x="571" y="7"/>
                  </a:lnTo>
                  <a:lnTo>
                    <a:pt x="604" y="12"/>
                  </a:lnTo>
                  <a:lnTo>
                    <a:pt x="637" y="18"/>
                  </a:lnTo>
                  <a:lnTo>
                    <a:pt x="669" y="28"/>
                  </a:lnTo>
                  <a:lnTo>
                    <a:pt x="699" y="40"/>
                  </a:lnTo>
                  <a:lnTo>
                    <a:pt x="726" y="54"/>
                  </a:lnTo>
                  <a:lnTo>
                    <a:pt x="752" y="73"/>
                  </a:lnTo>
                  <a:lnTo>
                    <a:pt x="776" y="93"/>
                  </a:lnTo>
                  <a:lnTo>
                    <a:pt x="797" y="117"/>
                  </a:lnTo>
                  <a:lnTo>
                    <a:pt x="815" y="145"/>
                  </a:lnTo>
                  <a:lnTo>
                    <a:pt x="828" y="177"/>
                  </a:lnTo>
                  <a:lnTo>
                    <a:pt x="840" y="213"/>
                  </a:lnTo>
                  <a:lnTo>
                    <a:pt x="846" y="255"/>
                  </a:lnTo>
                  <a:lnTo>
                    <a:pt x="848" y="299"/>
                  </a:lnTo>
                  <a:lnTo>
                    <a:pt x="848" y="861"/>
                  </a:lnTo>
                  <a:lnTo>
                    <a:pt x="848" y="890"/>
                  </a:lnTo>
                  <a:lnTo>
                    <a:pt x="849" y="916"/>
                  </a:lnTo>
                  <a:lnTo>
                    <a:pt x="851" y="937"/>
                  </a:lnTo>
                  <a:lnTo>
                    <a:pt x="854" y="953"/>
                  </a:lnTo>
                  <a:lnTo>
                    <a:pt x="861" y="967"/>
                  </a:lnTo>
                  <a:lnTo>
                    <a:pt x="871" y="976"/>
                  </a:lnTo>
                  <a:lnTo>
                    <a:pt x="883" y="981"/>
                  </a:lnTo>
                  <a:lnTo>
                    <a:pt x="900" y="983"/>
                  </a:lnTo>
                  <a:lnTo>
                    <a:pt x="915" y="982"/>
                  </a:lnTo>
                  <a:lnTo>
                    <a:pt x="933" y="980"/>
                  </a:lnTo>
                  <a:lnTo>
                    <a:pt x="951" y="972"/>
                  </a:lnTo>
                  <a:lnTo>
                    <a:pt x="951" y="1112"/>
                  </a:lnTo>
                  <a:lnTo>
                    <a:pt x="928" y="1124"/>
                  </a:lnTo>
                  <a:lnTo>
                    <a:pt x="900" y="1134"/>
                  </a:lnTo>
                  <a:lnTo>
                    <a:pt x="869" y="1139"/>
                  </a:lnTo>
                  <a:lnTo>
                    <a:pt x="832" y="1142"/>
                  </a:lnTo>
                  <a:lnTo>
                    <a:pt x="805" y="1139"/>
                  </a:lnTo>
                  <a:lnTo>
                    <a:pt x="780" y="1134"/>
                  </a:lnTo>
                  <a:lnTo>
                    <a:pt x="757" y="1124"/>
                  </a:lnTo>
                  <a:lnTo>
                    <a:pt x="739" y="1110"/>
                  </a:lnTo>
                  <a:lnTo>
                    <a:pt x="721" y="1092"/>
                  </a:lnTo>
                  <a:lnTo>
                    <a:pt x="709" y="1069"/>
                  </a:lnTo>
                  <a:lnTo>
                    <a:pt x="699" y="1042"/>
                  </a:lnTo>
                  <a:lnTo>
                    <a:pt x="694" y="1010"/>
                  </a:lnTo>
                  <a:lnTo>
                    <a:pt x="692" y="972"/>
                  </a:lnTo>
                  <a:lnTo>
                    <a:pt x="655" y="1013"/>
                  </a:lnTo>
                  <a:lnTo>
                    <a:pt x="617" y="1048"/>
                  </a:lnTo>
                  <a:lnTo>
                    <a:pt x="576" y="1077"/>
                  </a:lnTo>
                  <a:lnTo>
                    <a:pt x="531" y="1100"/>
                  </a:lnTo>
                  <a:lnTo>
                    <a:pt x="485" y="1119"/>
                  </a:lnTo>
                  <a:lnTo>
                    <a:pt x="438" y="1132"/>
                  </a:lnTo>
                  <a:lnTo>
                    <a:pt x="387" y="1139"/>
                  </a:lnTo>
                  <a:lnTo>
                    <a:pt x="336" y="1142"/>
                  </a:lnTo>
                  <a:lnTo>
                    <a:pt x="294" y="1140"/>
                  </a:lnTo>
                  <a:lnTo>
                    <a:pt x="253" y="1135"/>
                  </a:lnTo>
                  <a:lnTo>
                    <a:pt x="214" y="1127"/>
                  </a:lnTo>
                  <a:lnTo>
                    <a:pt x="178" y="1115"/>
                  </a:lnTo>
                  <a:lnTo>
                    <a:pt x="144" y="1100"/>
                  </a:lnTo>
                  <a:lnTo>
                    <a:pt x="113" y="1081"/>
                  </a:lnTo>
                  <a:lnTo>
                    <a:pt x="85" y="1058"/>
                  </a:lnTo>
                  <a:lnTo>
                    <a:pt x="61" y="1032"/>
                  </a:lnTo>
                  <a:lnTo>
                    <a:pt x="40" y="1001"/>
                  </a:lnTo>
                  <a:lnTo>
                    <a:pt x="22" y="966"/>
                  </a:lnTo>
                  <a:lnTo>
                    <a:pt x="11" y="927"/>
                  </a:lnTo>
                  <a:lnTo>
                    <a:pt x="3" y="884"/>
                  </a:lnTo>
                  <a:lnTo>
                    <a:pt x="0" y="835"/>
                  </a:lnTo>
                  <a:lnTo>
                    <a:pt x="3" y="789"/>
                  </a:lnTo>
                  <a:lnTo>
                    <a:pt x="9" y="747"/>
                  </a:lnTo>
                  <a:lnTo>
                    <a:pt x="20" y="709"/>
                  </a:lnTo>
                  <a:lnTo>
                    <a:pt x="34" y="676"/>
                  </a:lnTo>
                  <a:lnTo>
                    <a:pt x="51" y="647"/>
                  </a:lnTo>
                  <a:lnTo>
                    <a:pt x="71" y="621"/>
                  </a:lnTo>
                  <a:lnTo>
                    <a:pt x="95" y="598"/>
                  </a:lnTo>
                  <a:lnTo>
                    <a:pt x="121" y="580"/>
                  </a:lnTo>
                  <a:lnTo>
                    <a:pt x="148" y="562"/>
                  </a:lnTo>
                  <a:lnTo>
                    <a:pt x="178" y="549"/>
                  </a:lnTo>
                  <a:lnTo>
                    <a:pt x="209" y="536"/>
                  </a:lnTo>
                  <a:lnTo>
                    <a:pt x="241" y="525"/>
                  </a:lnTo>
                  <a:lnTo>
                    <a:pt x="275" y="516"/>
                  </a:lnTo>
                  <a:lnTo>
                    <a:pt x="308" y="507"/>
                  </a:lnTo>
                  <a:lnTo>
                    <a:pt x="343" y="500"/>
                  </a:lnTo>
                  <a:lnTo>
                    <a:pt x="382" y="493"/>
                  </a:lnTo>
                  <a:lnTo>
                    <a:pt x="420" y="486"/>
                  </a:lnTo>
                  <a:lnTo>
                    <a:pt x="456" y="481"/>
                  </a:lnTo>
                  <a:lnTo>
                    <a:pt x="491" y="475"/>
                  </a:lnTo>
                  <a:lnTo>
                    <a:pt x="524" y="470"/>
                  </a:lnTo>
                  <a:lnTo>
                    <a:pt x="555" y="464"/>
                  </a:lnTo>
                  <a:lnTo>
                    <a:pt x="582" y="456"/>
                  </a:lnTo>
                  <a:lnTo>
                    <a:pt x="607" y="448"/>
                  </a:lnTo>
                  <a:lnTo>
                    <a:pt x="629" y="438"/>
                  </a:lnTo>
                  <a:lnTo>
                    <a:pt x="648" y="424"/>
                  </a:lnTo>
                  <a:lnTo>
                    <a:pt x="663" y="408"/>
                  </a:lnTo>
                  <a:lnTo>
                    <a:pt x="674" y="389"/>
                  </a:lnTo>
                  <a:lnTo>
                    <a:pt x="682" y="367"/>
                  </a:lnTo>
                  <a:lnTo>
                    <a:pt x="684" y="341"/>
                  </a:lnTo>
                  <a:lnTo>
                    <a:pt x="682" y="307"/>
                  </a:lnTo>
                  <a:lnTo>
                    <a:pt x="675" y="277"/>
                  </a:lnTo>
                  <a:lnTo>
                    <a:pt x="667" y="252"/>
                  </a:lnTo>
                  <a:lnTo>
                    <a:pt x="654" y="230"/>
                  </a:lnTo>
                  <a:lnTo>
                    <a:pt x="638" y="212"/>
                  </a:lnTo>
                  <a:lnTo>
                    <a:pt x="621" y="197"/>
                  </a:lnTo>
                  <a:lnTo>
                    <a:pt x="601" y="185"/>
                  </a:lnTo>
                  <a:lnTo>
                    <a:pt x="580" y="176"/>
                  </a:lnTo>
                  <a:lnTo>
                    <a:pt x="556" y="169"/>
                  </a:lnTo>
                  <a:lnTo>
                    <a:pt x="532" y="164"/>
                  </a:lnTo>
                  <a:lnTo>
                    <a:pt x="507" y="161"/>
                  </a:lnTo>
                  <a:lnTo>
                    <a:pt x="483" y="159"/>
                  </a:lnTo>
                  <a:lnTo>
                    <a:pt x="459" y="159"/>
                  </a:lnTo>
                  <a:lnTo>
                    <a:pt x="424" y="160"/>
                  </a:lnTo>
                  <a:lnTo>
                    <a:pt x="392" y="162"/>
                  </a:lnTo>
                  <a:lnTo>
                    <a:pt x="361" y="169"/>
                  </a:lnTo>
                  <a:lnTo>
                    <a:pt x="332" y="176"/>
                  </a:lnTo>
                  <a:lnTo>
                    <a:pt x="306" y="187"/>
                  </a:lnTo>
                  <a:lnTo>
                    <a:pt x="282" y="202"/>
                  </a:lnTo>
                  <a:lnTo>
                    <a:pt x="261" y="220"/>
                  </a:lnTo>
                  <a:lnTo>
                    <a:pt x="244" y="241"/>
                  </a:lnTo>
                  <a:lnTo>
                    <a:pt x="229" y="266"/>
                  </a:lnTo>
                  <a:lnTo>
                    <a:pt x="218" y="294"/>
                  </a:lnTo>
                  <a:lnTo>
                    <a:pt x="210" y="328"/>
                  </a:lnTo>
                  <a:lnTo>
                    <a:pt x="206" y="365"/>
                  </a:lnTo>
                  <a:lnTo>
                    <a:pt x="40" y="365"/>
                  </a:lnTo>
                  <a:lnTo>
                    <a:pt x="44" y="313"/>
                  </a:lnTo>
                  <a:lnTo>
                    <a:pt x="52" y="267"/>
                  </a:lnTo>
                  <a:lnTo>
                    <a:pt x="66" y="223"/>
                  </a:lnTo>
                  <a:lnTo>
                    <a:pt x="83" y="185"/>
                  </a:lnTo>
                  <a:lnTo>
                    <a:pt x="105" y="151"/>
                  </a:lnTo>
                  <a:lnTo>
                    <a:pt x="129" y="120"/>
                  </a:lnTo>
                  <a:lnTo>
                    <a:pt x="158" y="94"/>
                  </a:lnTo>
                  <a:lnTo>
                    <a:pt x="189" y="70"/>
                  </a:lnTo>
                  <a:lnTo>
                    <a:pt x="223" y="51"/>
                  </a:lnTo>
                  <a:lnTo>
                    <a:pt x="259" y="35"/>
                  </a:lnTo>
                  <a:lnTo>
                    <a:pt x="297" y="22"/>
                  </a:lnTo>
                  <a:lnTo>
                    <a:pt x="338" y="13"/>
                  </a:lnTo>
                  <a:lnTo>
                    <a:pt x="381" y="5"/>
                  </a:lnTo>
                  <a:lnTo>
                    <a:pt x="424" y="2"/>
                  </a:lnTo>
                  <a:lnTo>
                    <a:pt x="46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userDrawn="1"/>
          </p:nvSpPr>
          <p:spPr bwMode="auto">
            <a:xfrm>
              <a:off x="8270875" y="4959350"/>
              <a:ext cx="341313" cy="452438"/>
            </a:xfrm>
            <a:custGeom>
              <a:avLst/>
              <a:gdLst>
                <a:gd name="T0" fmla="*/ 487 w 860"/>
                <a:gd name="T1" fmla="*/ 4 h 1142"/>
                <a:gd name="T2" fmla="*/ 603 w 860"/>
                <a:gd name="T3" fmla="*/ 30 h 1142"/>
                <a:gd name="T4" fmla="*/ 700 w 860"/>
                <a:gd name="T5" fmla="*/ 83 h 1142"/>
                <a:gd name="T6" fmla="*/ 771 w 860"/>
                <a:gd name="T7" fmla="*/ 167 h 1142"/>
                <a:gd name="T8" fmla="*/ 810 w 860"/>
                <a:gd name="T9" fmla="*/ 292 h 1142"/>
                <a:gd name="T10" fmla="*/ 642 w 860"/>
                <a:gd name="T11" fmla="*/ 307 h 1142"/>
                <a:gd name="T12" fmla="*/ 600 w 860"/>
                <a:gd name="T13" fmla="*/ 226 h 1142"/>
                <a:gd name="T14" fmla="*/ 529 w 860"/>
                <a:gd name="T15" fmla="*/ 179 h 1142"/>
                <a:gd name="T16" fmla="*/ 443 w 860"/>
                <a:gd name="T17" fmla="*/ 160 h 1142"/>
                <a:gd name="T18" fmla="*/ 358 w 860"/>
                <a:gd name="T19" fmla="*/ 162 h 1142"/>
                <a:gd name="T20" fmla="*/ 280 w 860"/>
                <a:gd name="T21" fmla="*/ 181 h 1142"/>
                <a:gd name="T22" fmla="*/ 220 w 860"/>
                <a:gd name="T23" fmla="*/ 225 h 1142"/>
                <a:gd name="T24" fmla="*/ 198 w 860"/>
                <a:gd name="T25" fmla="*/ 298 h 1142"/>
                <a:gd name="T26" fmla="*/ 220 w 860"/>
                <a:gd name="T27" fmla="*/ 367 h 1142"/>
                <a:gd name="T28" fmla="*/ 279 w 860"/>
                <a:gd name="T29" fmla="*/ 414 h 1142"/>
                <a:gd name="T30" fmla="*/ 363 w 860"/>
                <a:gd name="T31" fmla="*/ 446 h 1142"/>
                <a:gd name="T32" fmla="*/ 462 w 860"/>
                <a:gd name="T33" fmla="*/ 471 h 1142"/>
                <a:gd name="T34" fmla="*/ 564 w 860"/>
                <a:gd name="T35" fmla="*/ 496 h 1142"/>
                <a:gd name="T36" fmla="*/ 667 w 860"/>
                <a:gd name="T37" fmla="*/ 530 h 1142"/>
                <a:gd name="T38" fmla="*/ 756 w 860"/>
                <a:gd name="T39" fmla="*/ 578 h 1142"/>
                <a:gd name="T40" fmla="*/ 824 w 860"/>
                <a:gd name="T41" fmla="*/ 651 h 1142"/>
                <a:gd name="T42" fmla="*/ 857 w 860"/>
                <a:gd name="T43" fmla="*/ 754 h 1142"/>
                <a:gd name="T44" fmla="*/ 850 w 860"/>
                <a:gd name="T45" fmla="*/ 887 h 1142"/>
                <a:gd name="T46" fmla="*/ 801 w 860"/>
                <a:gd name="T47" fmla="*/ 992 h 1142"/>
                <a:gd name="T48" fmla="*/ 722 w 860"/>
                <a:gd name="T49" fmla="*/ 1067 h 1142"/>
                <a:gd name="T50" fmla="*/ 620 w 860"/>
                <a:gd name="T51" fmla="*/ 1114 h 1142"/>
                <a:gd name="T52" fmla="*/ 506 w 860"/>
                <a:gd name="T53" fmla="*/ 1138 h 1142"/>
                <a:gd name="T54" fmla="*/ 383 w 860"/>
                <a:gd name="T55" fmla="*/ 1140 h 1142"/>
                <a:gd name="T56" fmla="*/ 258 w 860"/>
                <a:gd name="T57" fmla="*/ 1119 h 1142"/>
                <a:gd name="T58" fmla="*/ 148 w 860"/>
                <a:gd name="T59" fmla="*/ 1069 h 1142"/>
                <a:gd name="T60" fmla="*/ 65 w 860"/>
                <a:gd name="T61" fmla="*/ 988 h 1142"/>
                <a:gd name="T62" fmla="*/ 13 w 860"/>
                <a:gd name="T63" fmla="*/ 871 h 1142"/>
                <a:gd name="T64" fmla="*/ 167 w 860"/>
                <a:gd name="T65" fmla="*/ 773 h 1142"/>
                <a:gd name="T66" fmla="*/ 192 w 860"/>
                <a:gd name="T67" fmla="*/ 872 h 1142"/>
                <a:gd name="T68" fmla="*/ 253 w 860"/>
                <a:gd name="T69" fmla="*/ 939 h 1142"/>
                <a:gd name="T70" fmla="*/ 339 w 860"/>
                <a:gd name="T71" fmla="*/ 973 h 1142"/>
                <a:gd name="T72" fmla="*/ 438 w 860"/>
                <a:gd name="T73" fmla="*/ 983 h 1142"/>
                <a:gd name="T74" fmla="*/ 514 w 860"/>
                <a:gd name="T75" fmla="*/ 978 h 1142"/>
                <a:gd name="T76" fmla="*/ 588 w 860"/>
                <a:gd name="T77" fmla="*/ 958 h 1142"/>
                <a:gd name="T78" fmla="*/ 648 w 860"/>
                <a:gd name="T79" fmla="*/ 919 h 1142"/>
                <a:gd name="T80" fmla="*/ 681 w 860"/>
                <a:gd name="T81" fmla="*/ 850 h 1142"/>
                <a:gd name="T82" fmla="*/ 672 w 860"/>
                <a:gd name="T83" fmla="*/ 764 h 1142"/>
                <a:gd name="T84" fmla="*/ 620 w 860"/>
                <a:gd name="T85" fmla="*/ 704 h 1142"/>
                <a:gd name="T86" fmla="*/ 534 w 860"/>
                <a:gd name="T87" fmla="*/ 664 h 1142"/>
                <a:gd name="T88" fmla="*/ 428 w 860"/>
                <a:gd name="T89" fmla="*/ 636 h 1142"/>
                <a:gd name="T90" fmla="*/ 317 w 860"/>
                <a:gd name="T91" fmla="*/ 610 h 1142"/>
                <a:gd name="T92" fmla="*/ 215 w 860"/>
                <a:gd name="T93" fmla="*/ 576 h 1142"/>
                <a:gd name="T94" fmla="*/ 126 w 860"/>
                <a:gd name="T95" fmla="*/ 527 h 1142"/>
                <a:gd name="T96" fmla="*/ 59 w 860"/>
                <a:gd name="T97" fmla="*/ 456 h 1142"/>
                <a:gd name="T98" fmla="*/ 24 w 860"/>
                <a:gd name="T99" fmla="*/ 353 h 1142"/>
                <a:gd name="T100" fmla="*/ 31 w 860"/>
                <a:gd name="T101" fmla="*/ 230 h 1142"/>
                <a:gd name="T102" fmla="*/ 80 w 860"/>
                <a:gd name="T103" fmla="*/ 132 h 1142"/>
                <a:gd name="T104" fmla="*/ 159 w 860"/>
                <a:gd name="T105" fmla="*/ 64 h 1142"/>
                <a:gd name="T106" fmla="*/ 258 w 860"/>
                <a:gd name="T107" fmla="*/ 20 h 1142"/>
                <a:gd name="T108" fmla="*/ 363 w 860"/>
                <a:gd name="T109" fmla="*/ 2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0" h="1142">
                  <a:moveTo>
                    <a:pt x="399" y="0"/>
                  </a:moveTo>
                  <a:lnTo>
                    <a:pt x="443" y="2"/>
                  </a:lnTo>
                  <a:lnTo>
                    <a:pt x="487" y="4"/>
                  </a:lnTo>
                  <a:lnTo>
                    <a:pt x="528" y="10"/>
                  </a:lnTo>
                  <a:lnTo>
                    <a:pt x="566" y="19"/>
                  </a:lnTo>
                  <a:lnTo>
                    <a:pt x="603" y="30"/>
                  </a:lnTo>
                  <a:lnTo>
                    <a:pt x="638" y="44"/>
                  </a:lnTo>
                  <a:lnTo>
                    <a:pt x="671" y="61"/>
                  </a:lnTo>
                  <a:lnTo>
                    <a:pt x="700" y="83"/>
                  </a:lnTo>
                  <a:lnTo>
                    <a:pt x="727" y="108"/>
                  </a:lnTo>
                  <a:lnTo>
                    <a:pt x="750" y="135"/>
                  </a:lnTo>
                  <a:lnTo>
                    <a:pt x="771" y="167"/>
                  </a:lnTo>
                  <a:lnTo>
                    <a:pt x="787" y="205"/>
                  </a:lnTo>
                  <a:lnTo>
                    <a:pt x="800" y="246"/>
                  </a:lnTo>
                  <a:lnTo>
                    <a:pt x="810" y="292"/>
                  </a:lnTo>
                  <a:lnTo>
                    <a:pt x="815" y="342"/>
                  </a:lnTo>
                  <a:lnTo>
                    <a:pt x="648" y="342"/>
                  </a:lnTo>
                  <a:lnTo>
                    <a:pt x="642" y="307"/>
                  </a:lnTo>
                  <a:lnTo>
                    <a:pt x="632" y="276"/>
                  </a:lnTo>
                  <a:lnTo>
                    <a:pt x="618" y="248"/>
                  </a:lnTo>
                  <a:lnTo>
                    <a:pt x="600" y="226"/>
                  </a:lnTo>
                  <a:lnTo>
                    <a:pt x="579" y="206"/>
                  </a:lnTo>
                  <a:lnTo>
                    <a:pt x="555" y="191"/>
                  </a:lnTo>
                  <a:lnTo>
                    <a:pt x="529" y="179"/>
                  </a:lnTo>
                  <a:lnTo>
                    <a:pt x="501" y="170"/>
                  </a:lnTo>
                  <a:lnTo>
                    <a:pt x="473" y="164"/>
                  </a:lnTo>
                  <a:lnTo>
                    <a:pt x="443" y="160"/>
                  </a:lnTo>
                  <a:lnTo>
                    <a:pt x="413" y="159"/>
                  </a:lnTo>
                  <a:lnTo>
                    <a:pt x="386" y="160"/>
                  </a:lnTo>
                  <a:lnTo>
                    <a:pt x="358" y="162"/>
                  </a:lnTo>
                  <a:lnTo>
                    <a:pt x="331" y="166"/>
                  </a:lnTo>
                  <a:lnTo>
                    <a:pt x="304" y="172"/>
                  </a:lnTo>
                  <a:lnTo>
                    <a:pt x="280" y="181"/>
                  </a:lnTo>
                  <a:lnTo>
                    <a:pt x="256" y="193"/>
                  </a:lnTo>
                  <a:lnTo>
                    <a:pt x="238" y="207"/>
                  </a:lnTo>
                  <a:lnTo>
                    <a:pt x="220" y="225"/>
                  </a:lnTo>
                  <a:lnTo>
                    <a:pt x="208" y="246"/>
                  </a:lnTo>
                  <a:lnTo>
                    <a:pt x="200" y="269"/>
                  </a:lnTo>
                  <a:lnTo>
                    <a:pt x="198" y="298"/>
                  </a:lnTo>
                  <a:lnTo>
                    <a:pt x="200" y="324"/>
                  </a:lnTo>
                  <a:lnTo>
                    <a:pt x="208" y="347"/>
                  </a:lnTo>
                  <a:lnTo>
                    <a:pt x="220" y="367"/>
                  </a:lnTo>
                  <a:lnTo>
                    <a:pt x="237" y="384"/>
                  </a:lnTo>
                  <a:lnTo>
                    <a:pt x="256" y="400"/>
                  </a:lnTo>
                  <a:lnTo>
                    <a:pt x="279" y="414"/>
                  </a:lnTo>
                  <a:lnTo>
                    <a:pt x="305" y="426"/>
                  </a:lnTo>
                  <a:lnTo>
                    <a:pt x="334" y="436"/>
                  </a:lnTo>
                  <a:lnTo>
                    <a:pt x="363" y="446"/>
                  </a:lnTo>
                  <a:lnTo>
                    <a:pt x="396" y="455"/>
                  </a:lnTo>
                  <a:lnTo>
                    <a:pt x="428" y="464"/>
                  </a:lnTo>
                  <a:lnTo>
                    <a:pt x="462" y="471"/>
                  </a:lnTo>
                  <a:lnTo>
                    <a:pt x="495" y="479"/>
                  </a:lnTo>
                  <a:lnTo>
                    <a:pt x="529" y="488"/>
                  </a:lnTo>
                  <a:lnTo>
                    <a:pt x="564" y="496"/>
                  </a:lnTo>
                  <a:lnTo>
                    <a:pt x="600" y="506"/>
                  </a:lnTo>
                  <a:lnTo>
                    <a:pt x="633" y="517"/>
                  </a:lnTo>
                  <a:lnTo>
                    <a:pt x="667" y="530"/>
                  </a:lnTo>
                  <a:lnTo>
                    <a:pt x="699" y="544"/>
                  </a:lnTo>
                  <a:lnTo>
                    <a:pt x="729" y="560"/>
                  </a:lnTo>
                  <a:lnTo>
                    <a:pt x="756" y="578"/>
                  </a:lnTo>
                  <a:lnTo>
                    <a:pt x="781" y="600"/>
                  </a:lnTo>
                  <a:lnTo>
                    <a:pt x="804" y="623"/>
                  </a:lnTo>
                  <a:lnTo>
                    <a:pt x="824" y="651"/>
                  </a:lnTo>
                  <a:lnTo>
                    <a:pt x="838" y="682"/>
                  </a:lnTo>
                  <a:lnTo>
                    <a:pt x="850" y="717"/>
                  </a:lnTo>
                  <a:lnTo>
                    <a:pt x="857" y="754"/>
                  </a:lnTo>
                  <a:lnTo>
                    <a:pt x="860" y="798"/>
                  </a:lnTo>
                  <a:lnTo>
                    <a:pt x="857" y="844"/>
                  </a:lnTo>
                  <a:lnTo>
                    <a:pt x="850" y="887"/>
                  </a:lnTo>
                  <a:lnTo>
                    <a:pt x="837" y="926"/>
                  </a:lnTo>
                  <a:lnTo>
                    <a:pt x="821" y="961"/>
                  </a:lnTo>
                  <a:lnTo>
                    <a:pt x="801" y="992"/>
                  </a:lnTo>
                  <a:lnTo>
                    <a:pt x="778" y="1021"/>
                  </a:lnTo>
                  <a:lnTo>
                    <a:pt x="750" y="1046"/>
                  </a:lnTo>
                  <a:lnTo>
                    <a:pt x="722" y="1067"/>
                  </a:lnTo>
                  <a:lnTo>
                    <a:pt x="689" y="1086"/>
                  </a:lnTo>
                  <a:lnTo>
                    <a:pt x="656" y="1100"/>
                  </a:lnTo>
                  <a:lnTo>
                    <a:pt x="620" y="1114"/>
                  </a:lnTo>
                  <a:lnTo>
                    <a:pt x="582" y="1124"/>
                  </a:lnTo>
                  <a:lnTo>
                    <a:pt x="545" y="1132"/>
                  </a:lnTo>
                  <a:lnTo>
                    <a:pt x="506" y="1138"/>
                  </a:lnTo>
                  <a:lnTo>
                    <a:pt x="468" y="1140"/>
                  </a:lnTo>
                  <a:lnTo>
                    <a:pt x="429" y="1142"/>
                  </a:lnTo>
                  <a:lnTo>
                    <a:pt x="383" y="1140"/>
                  </a:lnTo>
                  <a:lnTo>
                    <a:pt x="340" y="1137"/>
                  </a:lnTo>
                  <a:lnTo>
                    <a:pt x="297" y="1129"/>
                  </a:lnTo>
                  <a:lnTo>
                    <a:pt x="258" y="1119"/>
                  </a:lnTo>
                  <a:lnTo>
                    <a:pt x="219" y="1105"/>
                  </a:lnTo>
                  <a:lnTo>
                    <a:pt x="183" y="1089"/>
                  </a:lnTo>
                  <a:lnTo>
                    <a:pt x="148" y="1069"/>
                  </a:lnTo>
                  <a:lnTo>
                    <a:pt x="117" y="1046"/>
                  </a:lnTo>
                  <a:lnTo>
                    <a:pt x="90" y="1020"/>
                  </a:lnTo>
                  <a:lnTo>
                    <a:pt x="65" y="988"/>
                  </a:lnTo>
                  <a:lnTo>
                    <a:pt x="44" y="953"/>
                  </a:lnTo>
                  <a:lnTo>
                    <a:pt x="26" y="915"/>
                  </a:lnTo>
                  <a:lnTo>
                    <a:pt x="13" y="871"/>
                  </a:lnTo>
                  <a:lnTo>
                    <a:pt x="4" y="824"/>
                  </a:lnTo>
                  <a:lnTo>
                    <a:pt x="0" y="773"/>
                  </a:lnTo>
                  <a:lnTo>
                    <a:pt x="167" y="773"/>
                  </a:lnTo>
                  <a:lnTo>
                    <a:pt x="171" y="810"/>
                  </a:lnTo>
                  <a:lnTo>
                    <a:pt x="179" y="844"/>
                  </a:lnTo>
                  <a:lnTo>
                    <a:pt x="192" y="872"/>
                  </a:lnTo>
                  <a:lnTo>
                    <a:pt x="209" y="899"/>
                  </a:lnTo>
                  <a:lnTo>
                    <a:pt x="229" y="920"/>
                  </a:lnTo>
                  <a:lnTo>
                    <a:pt x="253" y="939"/>
                  </a:lnTo>
                  <a:lnTo>
                    <a:pt x="280" y="952"/>
                  </a:lnTo>
                  <a:lnTo>
                    <a:pt x="309" y="965"/>
                  </a:lnTo>
                  <a:lnTo>
                    <a:pt x="339" y="973"/>
                  </a:lnTo>
                  <a:lnTo>
                    <a:pt x="371" y="978"/>
                  </a:lnTo>
                  <a:lnTo>
                    <a:pt x="404" y="982"/>
                  </a:lnTo>
                  <a:lnTo>
                    <a:pt x="438" y="983"/>
                  </a:lnTo>
                  <a:lnTo>
                    <a:pt x="463" y="983"/>
                  </a:lnTo>
                  <a:lnTo>
                    <a:pt x="489" y="981"/>
                  </a:lnTo>
                  <a:lnTo>
                    <a:pt x="514" y="978"/>
                  </a:lnTo>
                  <a:lnTo>
                    <a:pt x="540" y="973"/>
                  </a:lnTo>
                  <a:lnTo>
                    <a:pt x="565" y="967"/>
                  </a:lnTo>
                  <a:lnTo>
                    <a:pt x="588" y="958"/>
                  </a:lnTo>
                  <a:lnTo>
                    <a:pt x="611" y="947"/>
                  </a:lnTo>
                  <a:lnTo>
                    <a:pt x="631" y="935"/>
                  </a:lnTo>
                  <a:lnTo>
                    <a:pt x="648" y="919"/>
                  </a:lnTo>
                  <a:lnTo>
                    <a:pt x="663" y="899"/>
                  </a:lnTo>
                  <a:lnTo>
                    <a:pt x="674" y="876"/>
                  </a:lnTo>
                  <a:lnTo>
                    <a:pt x="681" y="850"/>
                  </a:lnTo>
                  <a:lnTo>
                    <a:pt x="683" y="821"/>
                  </a:lnTo>
                  <a:lnTo>
                    <a:pt x="681" y="790"/>
                  </a:lnTo>
                  <a:lnTo>
                    <a:pt x="672" y="764"/>
                  </a:lnTo>
                  <a:lnTo>
                    <a:pt x="659" y="742"/>
                  </a:lnTo>
                  <a:lnTo>
                    <a:pt x="641" y="722"/>
                  </a:lnTo>
                  <a:lnTo>
                    <a:pt x="620" y="704"/>
                  </a:lnTo>
                  <a:lnTo>
                    <a:pt x="595" y="689"/>
                  </a:lnTo>
                  <a:lnTo>
                    <a:pt x="566" y="676"/>
                  </a:lnTo>
                  <a:lnTo>
                    <a:pt x="534" y="664"/>
                  </a:lnTo>
                  <a:lnTo>
                    <a:pt x="500" y="654"/>
                  </a:lnTo>
                  <a:lnTo>
                    <a:pt x="465" y="644"/>
                  </a:lnTo>
                  <a:lnTo>
                    <a:pt x="428" y="636"/>
                  </a:lnTo>
                  <a:lnTo>
                    <a:pt x="391" y="627"/>
                  </a:lnTo>
                  <a:lnTo>
                    <a:pt x="352" y="618"/>
                  </a:lnTo>
                  <a:lnTo>
                    <a:pt x="317" y="610"/>
                  </a:lnTo>
                  <a:lnTo>
                    <a:pt x="283" y="600"/>
                  </a:lnTo>
                  <a:lnTo>
                    <a:pt x="248" y="588"/>
                  </a:lnTo>
                  <a:lnTo>
                    <a:pt x="215" y="576"/>
                  </a:lnTo>
                  <a:lnTo>
                    <a:pt x="183" y="562"/>
                  </a:lnTo>
                  <a:lnTo>
                    <a:pt x="153" y="546"/>
                  </a:lnTo>
                  <a:lnTo>
                    <a:pt x="126" y="527"/>
                  </a:lnTo>
                  <a:lnTo>
                    <a:pt x="100" y="506"/>
                  </a:lnTo>
                  <a:lnTo>
                    <a:pt x="77" y="483"/>
                  </a:lnTo>
                  <a:lnTo>
                    <a:pt x="59" y="456"/>
                  </a:lnTo>
                  <a:lnTo>
                    <a:pt x="43" y="425"/>
                  </a:lnTo>
                  <a:lnTo>
                    <a:pt x="31" y="392"/>
                  </a:lnTo>
                  <a:lnTo>
                    <a:pt x="24" y="353"/>
                  </a:lnTo>
                  <a:lnTo>
                    <a:pt x="21" y="311"/>
                  </a:lnTo>
                  <a:lnTo>
                    <a:pt x="24" y="268"/>
                  </a:lnTo>
                  <a:lnTo>
                    <a:pt x="31" y="230"/>
                  </a:lnTo>
                  <a:lnTo>
                    <a:pt x="44" y="193"/>
                  </a:lnTo>
                  <a:lnTo>
                    <a:pt x="60" y="161"/>
                  </a:lnTo>
                  <a:lnTo>
                    <a:pt x="80" y="132"/>
                  </a:lnTo>
                  <a:lnTo>
                    <a:pt x="103" y="106"/>
                  </a:lnTo>
                  <a:lnTo>
                    <a:pt x="130" y="84"/>
                  </a:lnTo>
                  <a:lnTo>
                    <a:pt x="159" y="64"/>
                  </a:lnTo>
                  <a:lnTo>
                    <a:pt x="191" y="46"/>
                  </a:lnTo>
                  <a:lnTo>
                    <a:pt x="223" y="32"/>
                  </a:lnTo>
                  <a:lnTo>
                    <a:pt x="258" y="20"/>
                  </a:lnTo>
                  <a:lnTo>
                    <a:pt x="292" y="12"/>
                  </a:lnTo>
                  <a:lnTo>
                    <a:pt x="329" y="5"/>
                  </a:lnTo>
                  <a:lnTo>
                    <a:pt x="363" y="2"/>
                  </a:lnTo>
                  <a:lnTo>
                    <a:pt x="3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userDrawn="1"/>
          </p:nvSpPr>
          <p:spPr bwMode="auto">
            <a:xfrm>
              <a:off x="7050088" y="5060950"/>
              <a:ext cx="434975" cy="482600"/>
            </a:xfrm>
            <a:custGeom>
              <a:avLst/>
              <a:gdLst>
                <a:gd name="T0" fmla="*/ 622 w 1095"/>
                <a:gd name="T1" fmla="*/ 0 h 1217"/>
                <a:gd name="T2" fmla="*/ 664 w 1095"/>
                <a:gd name="T3" fmla="*/ 17 h 1217"/>
                <a:gd name="T4" fmla="*/ 710 w 1095"/>
                <a:gd name="T5" fmla="*/ 68 h 1217"/>
                <a:gd name="T6" fmla="*/ 947 w 1095"/>
                <a:gd name="T7" fmla="*/ 356 h 1217"/>
                <a:gd name="T8" fmla="*/ 1027 w 1095"/>
                <a:gd name="T9" fmla="*/ 472 h 1217"/>
                <a:gd name="T10" fmla="*/ 1075 w 1095"/>
                <a:gd name="T11" fmla="*/ 584 h 1217"/>
                <a:gd name="T12" fmla="*/ 1095 w 1095"/>
                <a:gd name="T13" fmla="*/ 691 h 1217"/>
                <a:gd name="T14" fmla="*/ 1090 w 1095"/>
                <a:gd name="T15" fmla="*/ 791 h 1217"/>
                <a:gd name="T16" fmla="*/ 1064 w 1095"/>
                <a:gd name="T17" fmla="*/ 884 h 1217"/>
                <a:gd name="T18" fmla="*/ 1020 w 1095"/>
                <a:gd name="T19" fmla="*/ 967 h 1217"/>
                <a:gd name="T20" fmla="*/ 961 w 1095"/>
                <a:gd name="T21" fmla="*/ 1040 h 1217"/>
                <a:gd name="T22" fmla="*/ 893 w 1095"/>
                <a:gd name="T23" fmla="*/ 1101 h 1217"/>
                <a:gd name="T24" fmla="*/ 817 w 1095"/>
                <a:gd name="T25" fmla="*/ 1151 h 1217"/>
                <a:gd name="T26" fmla="*/ 737 w 1095"/>
                <a:gd name="T27" fmla="*/ 1186 h 1217"/>
                <a:gd name="T28" fmla="*/ 629 w 1095"/>
                <a:gd name="T29" fmla="*/ 1211 h 1217"/>
                <a:gd name="T30" fmla="*/ 497 w 1095"/>
                <a:gd name="T31" fmla="*/ 1217 h 1217"/>
                <a:gd name="T32" fmla="*/ 374 w 1095"/>
                <a:gd name="T33" fmla="*/ 1196 h 1217"/>
                <a:gd name="T34" fmla="*/ 261 w 1095"/>
                <a:gd name="T35" fmla="*/ 1152 h 1217"/>
                <a:gd name="T36" fmla="*/ 163 w 1095"/>
                <a:gd name="T37" fmla="*/ 1087 h 1217"/>
                <a:gd name="T38" fmla="*/ 82 w 1095"/>
                <a:gd name="T39" fmla="*/ 1005 h 1217"/>
                <a:gd name="T40" fmla="*/ 22 w 1095"/>
                <a:gd name="T41" fmla="*/ 908 h 1217"/>
                <a:gd name="T42" fmla="*/ 25 w 1095"/>
                <a:gd name="T43" fmla="*/ 889 h 1217"/>
                <a:gd name="T44" fmla="*/ 89 w 1095"/>
                <a:gd name="T45" fmla="*/ 947 h 1217"/>
                <a:gd name="T46" fmla="*/ 169 w 1095"/>
                <a:gd name="T47" fmla="*/ 989 h 1217"/>
                <a:gd name="T48" fmla="*/ 258 w 1095"/>
                <a:gd name="T49" fmla="*/ 1016 h 1217"/>
                <a:gd name="T50" fmla="*/ 353 w 1095"/>
                <a:gd name="T51" fmla="*/ 1026 h 1217"/>
                <a:gd name="T52" fmla="*/ 446 w 1095"/>
                <a:gd name="T53" fmla="*/ 1023 h 1217"/>
                <a:gd name="T54" fmla="*/ 534 w 1095"/>
                <a:gd name="T55" fmla="*/ 1001 h 1217"/>
                <a:gd name="T56" fmla="*/ 612 w 1095"/>
                <a:gd name="T57" fmla="*/ 965 h 1217"/>
                <a:gd name="T58" fmla="*/ 695 w 1095"/>
                <a:gd name="T59" fmla="*/ 901 h 1217"/>
                <a:gd name="T60" fmla="*/ 757 w 1095"/>
                <a:gd name="T61" fmla="*/ 826 h 1217"/>
                <a:gd name="T62" fmla="*/ 796 w 1095"/>
                <a:gd name="T63" fmla="*/ 744 h 1217"/>
                <a:gd name="T64" fmla="*/ 811 w 1095"/>
                <a:gd name="T65" fmla="*/ 656 h 1217"/>
                <a:gd name="T66" fmla="*/ 799 w 1095"/>
                <a:gd name="T67" fmla="*/ 568 h 1217"/>
                <a:gd name="T68" fmla="*/ 761 w 1095"/>
                <a:gd name="T69" fmla="*/ 481 h 1217"/>
                <a:gd name="T70" fmla="*/ 729 w 1095"/>
                <a:gd name="T71" fmla="*/ 436 h 1217"/>
                <a:gd name="T72" fmla="*/ 714 w 1095"/>
                <a:gd name="T73" fmla="*/ 418 h 1217"/>
                <a:gd name="T74" fmla="*/ 686 w 1095"/>
                <a:gd name="T75" fmla="*/ 386 h 1217"/>
                <a:gd name="T76" fmla="*/ 651 w 1095"/>
                <a:gd name="T77" fmla="*/ 342 h 1217"/>
                <a:gd name="T78" fmla="*/ 610 w 1095"/>
                <a:gd name="T79" fmla="*/ 293 h 1217"/>
                <a:gd name="T80" fmla="*/ 567 w 1095"/>
                <a:gd name="T81" fmla="*/ 240 h 1217"/>
                <a:gd name="T82" fmla="*/ 525 w 1095"/>
                <a:gd name="T83" fmla="*/ 189 h 1217"/>
                <a:gd name="T84" fmla="*/ 521 w 1095"/>
                <a:gd name="T85" fmla="*/ 185 h 1217"/>
                <a:gd name="T86" fmla="*/ 515 w 1095"/>
                <a:gd name="T87" fmla="*/ 178 h 1217"/>
                <a:gd name="T88" fmla="*/ 512 w 1095"/>
                <a:gd name="T89" fmla="*/ 175 h 1217"/>
                <a:gd name="T90" fmla="*/ 492 w 1095"/>
                <a:gd name="T91" fmla="*/ 132 h 1217"/>
                <a:gd name="T92" fmla="*/ 495 w 1095"/>
                <a:gd name="T93" fmla="*/ 87 h 1217"/>
                <a:gd name="T94" fmla="*/ 517 w 1095"/>
                <a:gd name="T95" fmla="*/ 45 h 1217"/>
                <a:gd name="T96" fmla="*/ 556 w 1095"/>
                <a:gd name="T97" fmla="*/ 13 h 1217"/>
                <a:gd name="T98" fmla="*/ 599 w 1095"/>
                <a:gd name="T99"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17">
                  <a:moveTo>
                    <a:pt x="599" y="0"/>
                  </a:moveTo>
                  <a:lnTo>
                    <a:pt x="622" y="0"/>
                  </a:lnTo>
                  <a:lnTo>
                    <a:pt x="644" y="6"/>
                  </a:lnTo>
                  <a:lnTo>
                    <a:pt x="664" y="17"/>
                  </a:lnTo>
                  <a:lnTo>
                    <a:pt x="681" y="35"/>
                  </a:lnTo>
                  <a:lnTo>
                    <a:pt x="710" y="68"/>
                  </a:lnTo>
                  <a:lnTo>
                    <a:pt x="694" y="50"/>
                  </a:lnTo>
                  <a:lnTo>
                    <a:pt x="947" y="356"/>
                  </a:lnTo>
                  <a:lnTo>
                    <a:pt x="991" y="415"/>
                  </a:lnTo>
                  <a:lnTo>
                    <a:pt x="1027" y="472"/>
                  </a:lnTo>
                  <a:lnTo>
                    <a:pt x="1054" y="529"/>
                  </a:lnTo>
                  <a:lnTo>
                    <a:pt x="1075" y="584"/>
                  </a:lnTo>
                  <a:lnTo>
                    <a:pt x="1088" y="639"/>
                  </a:lnTo>
                  <a:lnTo>
                    <a:pt x="1095" y="691"/>
                  </a:lnTo>
                  <a:lnTo>
                    <a:pt x="1095" y="742"/>
                  </a:lnTo>
                  <a:lnTo>
                    <a:pt x="1090" y="791"/>
                  </a:lnTo>
                  <a:lnTo>
                    <a:pt x="1079" y="838"/>
                  </a:lnTo>
                  <a:lnTo>
                    <a:pt x="1064" y="884"/>
                  </a:lnTo>
                  <a:lnTo>
                    <a:pt x="1043" y="927"/>
                  </a:lnTo>
                  <a:lnTo>
                    <a:pt x="1020" y="967"/>
                  </a:lnTo>
                  <a:lnTo>
                    <a:pt x="992" y="1005"/>
                  </a:lnTo>
                  <a:lnTo>
                    <a:pt x="961" y="1040"/>
                  </a:lnTo>
                  <a:lnTo>
                    <a:pt x="929" y="1072"/>
                  </a:lnTo>
                  <a:lnTo>
                    <a:pt x="893" y="1101"/>
                  </a:lnTo>
                  <a:lnTo>
                    <a:pt x="855" y="1127"/>
                  </a:lnTo>
                  <a:lnTo>
                    <a:pt x="817" y="1151"/>
                  </a:lnTo>
                  <a:lnTo>
                    <a:pt x="777" y="1170"/>
                  </a:lnTo>
                  <a:lnTo>
                    <a:pt x="737" y="1186"/>
                  </a:lnTo>
                  <a:lnTo>
                    <a:pt x="697" y="1197"/>
                  </a:lnTo>
                  <a:lnTo>
                    <a:pt x="629" y="1211"/>
                  </a:lnTo>
                  <a:lnTo>
                    <a:pt x="563" y="1217"/>
                  </a:lnTo>
                  <a:lnTo>
                    <a:pt x="497" y="1217"/>
                  </a:lnTo>
                  <a:lnTo>
                    <a:pt x="434" y="1210"/>
                  </a:lnTo>
                  <a:lnTo>
                    <a:pt x="374" y="1196"/>
                  </a:lnTo>
                  <a:lnTo>
                    <a:pt x="316" y="1177"/>
                  </a:lnTo>
                  <a:lnTo>
                    <a:pt x="261" y="1152"/>
                  </a:lnTo>
                  <a:lnTo>
                    <a:pt x="210" y="1122"/>
                  </a:lnTo>
                  <a:lnTo>
                    <a:pt x="163" y="1087"/>
                  </a:lnTo>
                  <a:lnTo>
                    <a:pt x="120" y="1049"/>
                  </a:lnTo>
                  <a:lnTo>
                    <a:pt x="82" y="1005"/>
                  </a:lnTo>
                  <a:lnTo>
                    <a:pt x="49" y="959"/>
                  </a:lnTo>
                  <a:lnTo>
                    <a:pt x="22" y="908"/>
                  </a:lnTo>
                  <a:lnTo>
                    <a:pt x="0" y="854"/>
                  </a:lnTo>
                  <a:lnTo>
                    <a:pt x="25" y="889"/>
                  </a:lnTo>
                  <a:lnTo>
                    <a:pt x="56" y="920"/>
                  </a:lnTo>
                  <a:lnTo>
                    <a:pt x="89" y="947"/>
                  </a:lnTo>
                  <a:lnTo>
                    <a:pt x="128" y="970"/>
                  </a:lnTo>
                  <a:lnTo>
                    <a:pt x="169" y="989"/>
                  </a:lnTo>
                  <a:lnTo>
                    <a:pt x="212" y="1004"/>
                  </a:lnTo>
                  <a:lnTo>
                    <a:pt x="258" y="1016"/>
                  </a:lnTo>
                  <a:lnTo>
                    <a:pt x="306" y="1024"/>
                  </a:lnTo>
                  <a:lnTo>
                    <a:pt x="353" y="1026"/>
                  </a:lnTo>
                  <a:lnTo>
                    <a:pt x="400" y="1026"/>
                  </a:lnTo>
                  <a:lnTo>
                    <a:pt x="446" y="1023"/>
                  </a:lnTo>
                  <a:lnTo>
                    <a:pt x="491" y="1014"/>
                  </a:lnTo>
                  <a:lnTo>
                    <a:pt x="534" y="1001"/>
                  </a:lnTo>
                  <a:lnTo>
                    <a:pt x="576" y="985"/>
                  </a:lnTo>
                  <a:lnTo>
                    <a:pt x="612" y="965"/>
                  </a:lnTo>
                  <a:lnTo>
                    <a:pt x="656" y="934"/>
                  </a:lnTo>
                  <a:lnTo>
                    <a:pt x="695" y="901"/>
                  </a:lnTo>
                  <a:lnTo>
                    <a:pt x="729" y="864"/>
                  </a:lnTo>
                  <a:lnTo>
                    <a:pt x="757" y="826"/>
                  </a:lnTo>
                  <a:lnTo>
                    <a:pt x="779" y="786"/>
                  </a:lnTo>
                  <a:lnTo>
                    <a:pt x="796" y="744"/>
                  </a:lnTo>
                  <a:lnTo>
                    <a:pt x="807" y="700"/>
                  </a:lnTo>
                  <a:lnTo>
                    <a:pt x="811" y="656"/>
                  </a:lnTo>
                  <a:lnTo>
                    <a:pt x="809" y="613"/>
                  </a:lnTo>
                  <a:lnTo>
                    <a:pt x="799" y="568"/>
                  </a:lnTo>
                  <a:lnTo>
                    <a:pt x="784" y="524"/>
                  </a:lnTo>
                  <a:lnTo>
                    <a:pt x="761" y="481"/>
                  </a:lnTo>
                  <a:lnTo>
                    <a:pt x="731" y="438"/>
                  </a:lnTo>
                  <a:lnTo>
                    <a:pt x="729" y="436"/>
                  </a:lnTo>
                  <a:lnTo>
                    <a:pt x="724" y="430"/>
                  </a:lnTo>
                  <a:lnTo>
                    <a:pt x="714" y="418"/>
                  </a:lnTo>
                  <a:lnTo>
                    <a:pt x="701" y="403"/>
                  </a:lnTo>
                  <a:lnTo>
                    <a:pt x="686" y="386"/>
                  </a:lnTo>
                  <a:lnTo>
                    <a:pt x="670" y="365"/>
                  </a:lnTo>
                  <a:lnTo>
                    <a:pt x="651" y="342"/>
                  </a:lnTo>
                  <a:lnTo>
                    <a:pt x="631" y="319"/>
                  </a:lnTo>
                  <a:lnTo>
                    <a:pt x="610" y="293"/>
                  </a:lnTo>
                  <a:lnTo>
                    <a:pt x="588" y="266"/>
                  </a:lnTo>
                  <a:lnTo>
                    <a:pt x="567" y="240"/>
                  </a:lnTo>
                  <a:lnTo>
                    <a:pt x="544" y="215"/>
                  </a:lnTo>
                  <a:lnTo>
                    <a:pt x="525" y="189"/>
                  </a:lnTo>
                  <a:lnTo>
                    <a:pt x="525" y="190"/>
                  </a:lnTo>
                  <a:lnTo>
                    <a:pt x="521" y="185"/>
                  </a:lnTo>
                  <a:lnTo>
                    <a:pt x="517" y="182"/>
                  </a:lnTo>
                  <a:lnTo>
                    <a:pt x="515" y="178"/>
                  </a:lnTo>
                  <a:lnTo>
                    <a:pt x="513" y="177"/>
                  </a:lnTo>
                  <a:lnTo>
                    <a:pt x="512" y="175"/>
                  </a:lnTo>
                  <a:lnTo>
                    <a:pt x="500" y="154"/>
                  </a:lnTo>
                  <a:lnTo>
                    <a:pt x="492" y="132"/>
                  </a:lnTo>
                  <a:lnTo>
                    <a:pt x="491" y="109"/>
                  </a:lnTo>
                  <a:lnTo>
                    <a:pt x="495" y="87"/>
                  </a:lnTo>
                  <a:lnTo>
                    <a:pt x="503" y="65"/>
                  </a:lnTo>
                  <a:lnTo>
                    <a:pt x="517" y="45"/>
                  </a:lnTo>
                  <a:lnTo>
                    <a:pt x="534" y="27"/>
                  </a:lnTo>
                  <a:lnTo>
                    <a:pt x="556" y="13"/>
                  </a:lnTo>
                  <a:lnTo>
                    <a:pt x="577" y="4"/>
                  </a:lnTo>
                  <a:lnTo>
                    <a:pt x="59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userDrawn="1"/>
          </p:nvSpPr>
          <p:spPr bwMode="auto">
            <a:xfrm>
              <a:off x="7048500" y="4889500"/>
              <a:ext cx="434975" cy="481013"/>
            </a:xfrm>
            <a:custGeom>
              <a:avLst/>
              <a:gdLst>
                <a:gd name="T0" fmla="*/ 598 w 1096"/>
                <a:gd name="T1" fmla="*/ 0 h 1212"/>
                <a:gd name="T2" fmla="*/ 723 w 1096"/>
                <a:gd name="T3" fmla="*/ 21 h 1212"/>
                <a:gd name="T4" fmla="*/ 834 w 1096"/>
                <a:gd name="T5" fmla="*/ 65 h 1212"/>
                <a:gd name="T6" fmla="*/ 933 w 1096"/>
                <a:gd name="T7" fmla="*/ 130 h 1212"/>
                <a:gd name="T8" fmla="*/ 1014 w 1096"/>
                <a:gd name="T9" fmla="*/ 212 h 1212"/>
                <a:gd name="T10" fmla="*/ 1075 w 1096"/>
                <a:gd name="T11" fmla="*/ 309 h 1212"/>
                <a:gd name="T12" fmla="*/ 1071 w 1096"/>
                <a:gd name="T13" fmla="*/ 328 h 1212"/>
                <a:gd name="T14" fmla="*/ 1006 w 1096"/>
                <a:gd name="T15" fmla="*/ 271 h 1212"/>
                <a:gd name="T16" fmla="*/ 927 w 1096"/>
                <a:gd name="T17" fmla="*/ 228 h 1212"/>
                <a:gd name="T18" fmla="*/ 837 w 1096"/>
                <a:gd name="T19" fmla="*/ 201 h 1212"/>
                <a:gd name="T20" fmla="*/ 744 w 1096"/>
                <a:gd name="T21" fmla="*/ 190 h 1212"/>
                <a:gd name="T22" fmla="*/ 649 w 1096"/>
                <a:gd name="T23" fmla="*/ 195 h 1212"/>
                <a:gd name="T24" fmla="*/ 561 w 1096"/>
                <a:gd name="T25" fmla="*/ 215 h 1212"/>
                <a:gd name="T26" fmla="*/ 484 w 1096"/>
                <a:gd name="T27" fmla="*/ 252 h 1212"/>
                <a:gd name="T28" fmla="*/ 402 w 1096"/>
                <a:gd name="T29" fmla="*/ 315 h 1212"/>
                <a:gd name="T30" fmla="*/ 340 w 1096"/>
                <a:gd name="T31" fmla="*/ 390 h 1212"/>
                <a:gd name="T32" fmla="*/ 300 w 1096"/>
                <a:gd name="T33" fmla="*/ 474 h 1212"/>
                <a:gd name="T34" fmla="*/ 285 w 1096"/>
                <a:gd name="T35" fmla="*/ 561 h 1212"/>
                <a:gd name="T36" fmla="*/ 296 w 1096"/>
                <a:gd name="T37" fmla="*/ 649 h 1212"/>
                <a:gd name="T38" fmla="*/ 335 w 1096"/>
                <a:gd name="T39" fmla="*/ 737 h 1212"/>
                <a:gd name="T40" fmla="*/ 367 w 1096"/>
                <a:gd name="T41" fmla="*/ 781 h 1212"/>
                <a:gd name="T42" fmla="*/ 383 w 1096"/>
                <a:gd name="T43" fmla="*/ 800 h 1212"/>
                <a:gd name="T44" fmla="*/ 410 w 1096"/>
                <a:gd name="T45" fmla="*/ 834 h 1212"/>
                <a:gd name="T46" fmla="*/ 448 w 1096"/>
                <a:gd name="T47" fmla="*/ 877 h 1212"/>
                <a:gd name="T48" fmla="*/ 490 w 1096"/>
                <a:gd name="T49" fmla="*/ 928 h 1212"/>
                <a:gd name="T50" fmla="*/ 534 w 1096"/>
                <a:gd name="T51" fmla="*/ 982 h 1212"/>
                <a:gd name="T52" fmla="*/ 524 w 1096"/>
                <a:gd name="T53" fmla="*/ 970 h 1212"/>
                <a:gd name="T54" fmla="*/ 552 w 1096"/>
                <a:gd name="T55" fmla="*/ 1004 h 1212"/>
                <a:gd name="T56" fmla="*/ 571 w 1096"/>
                <a:gd name="T57" fmla="*/ 1028 h 1212"/>
                <a:gd name="T58" fmla="*/ 578 w 1096"/>
                <a:gd name="T59" fmla="*/ 1037 h 1212"/>
                <a:gd name="T60" fmla="*/ 599 w 1096"/>
                <a:gd name="T61" fmla="*/ 1079 h 1212"/>
                <a:gd name="T62" fmla="*/ 597 w 1096"/>
                <a:gd name="T63" fmla="*/ 1125 h 1212"/>
                <a:gd name="T64" fmla="*/ 575 w 1096"/>
                <a:gd name="T65" fmla="*/ 1166 h 1212"/>
                <a:gd name="T66" fmla="*/ 536 w 1096"/>
                <a:gd name="T67" fmla="*/ 1199 h 1212"/>
                <a:gd name="T68" fmla="*/ 491 w 1096"/>
                <a:gd name="T69" fmla="*/ 1212 h 1212"/>
                <a:gd name="T70" fmla="*/ 446 w 1096"/>
                <a:gd name="T71" fmla="*/ 1205 h 1212"/>
                <a:gd name="T72" fmla="*/ 409 w 1096"/>
                <a:gd name="T73" fmla="*/ 1178 h 1212"/>
                <a:gd name="T74" fmla="*/ 391 w 1096"/>
                <a:gd name="T75" fmla="*/ 1153 h 1212"/>
                <a:gd name="T76" fmla="*/ 104 w 1096"/>
                <a:gd name="T77" fmla="*/ 803 h 1212"/>
                <a:gd name="T78" fmla="*/ 41 w 1096"/>
                <a:gd name="T79" fmla="*/ 688 h 1212"/>
                <a:gd name="T80" fmla="*/ 7 w 1096"/>
                <a:gd name="T81" fmla="*/ 578 h 1212"/>
                <a:gd name="T82" fmla="*/ 0 w 1096"/>
                <a:gd name="T83" fmla="*/ 475 h 1212"/>
                <a:gd name="T84" fmla="*/ 16 w 1096"/>
                <a:gd name="T85" fmla="*/ 378 h 1212"/>
                <a:gd name="T86" fmla="*/ 52 w 1096"/>
                <a:gd name="T87" fmla="*/ 291 h 1212"/>
                <a:gd name="T88" fmla="*/ 103 w 1096"/>
                <a:gd name="T89" fmla="*/ 212 h 1212"/>
                <a:gd name="T90" fmla="*/ 168 w 1096"/>
                <a:gd name="T91" fmla="*/ 145 h 1212"/>
                <a:gd name="T92" fmla="*/ 240 w 1096"/>
                <a:gd name="T93" fmla="*/ 89 h 1212"/>
                <a:gd name="T94" fmla="*/ 318 w 1096"/>
                <a:gd name="T95" fmla="*/ 48 h 1212"/>
                <a:gd name="T96" fmla="*/ 398 w 1096"/>
                <a:gd name="T97" fmla="*/ 19 h 1212"/>
                <a:gd name="T98" fmla="*/ 534 w 1096"/>
                <a:gd name="T99" fmla="*/ 0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12">
                  <a:moveTo>
                    <a:pt x="534" y="0"/>
                  </a:moveTo>
                  <a:lnTo>
                    <a:pt x="598" y="0"/>
                  </a:lnTo>
                  <a:lnTo>
                    <a:pt x="662" y="8"/>
                  </a:lnTo>
                  <a:lnTo>
                    <a:pt x="723" y="21"/>
                  </a:lnTo>
                  <a:lnTo>
                    <a:pt x="780" y="40"/>
                  </a:lnTo>
                  <a:lnTo>
                    <a:pt x="834" y="65"/>
                  </a:lnTo>
                  <a:lnTo>
                    <a:pt x="885" y="95"/>
                  </a:lnTo>
                  <a:lnTo>
                    <a:pt x="933" y="130"/>
                  </a:lnTo>
                  <a:lnTo>
                    <a:pt x="976" y="168"/>
                  </a:lnTo>
                  <a:lnTo>
                    <a:pt x="1014" y="212"/>
                  </a:lnTo>
                  <a:lnTo>
                    <a:pt x="1047" y="258"/>
                  </a:lnTo>
                  <a:lnTo>
                    <a:pt x="1075" y="309"/>
                  </a:lnTo>
                  <a:lnTo>
                    <a:pt x="1096" y="363"/>
                  </a:lnTo>
                  <a:lnTo>
                    <a:pt x="1071" y="328"/>
                  </a:lnTo>
                  <a:lnTo>
                    <a:pt x="1041" y="297"/>
                  </a:lnTo>
                  <a:lnTo>
                    <a:pt x="1006" y="271"/>
                  </a:lnTo>
                  <a:lnTo>
                    <a:pt x="968" y="247"/>
                  </a:lnTo>
                  <a:lnTo>
                    <a:pt x="927" y="228"/>
                  </a:lnTo>
                  <a:lnTo>
                    <a:pt x="883" y="212"/>
                  </a:lnTo>
                  <a:lnTo>
                    <a:pt x="837" y="201"/>
                  </a:lnTo>
                  <a:lnTo>
                    <a:pt x="791" y="193"/>
                  </a:lnTo>
                  <a:lnTo>
                    <a:pt x="744" y="190"/>
                  </a:lnTo>
                  <a:lnTo>
                    <a:pt x="696" y="190"/>
                  </a:lnTo>
                  <a:lnTo>
                    <a:pt x="649" y="195"/>
                  </a:lnTo>
                  <a:lnTo>
                    <a:pt x="604" y="203"/>
                  </a:lnTo>
                  <a:lnTo>
                    <a:pt x="561" y="215"/>
                  </a:lnTo>
                  <a:lnTo>
                    <a:pt x="521" y="231"/>
                  </a:lnTo>
                  <a:lnTo>
                    <a:pt x="484" y="252"/>
                  </a:lnTo>
                  <a:lnTo>
                    <a:pt x="440" y="282"/>
                  </a:lnTo>
                  <a:lnTo>
                    <a:pt x="402" y="315"/>
                  </a:lnTo>
                  <a:lnTo>
                    <a:pt x="368" y="352"/>
                  </a:lnTo>
                  <a:lnTo>
                    <a:pt x="340" y="390"/>
                  </a:lnTo>
                  <a:lnTo>
                    <a:pt x="317" y="431"/>
                  </a:lnTo>
                  <a:lnTo>
                    <a:pt x="300" y="474"/>
                  </a:lnTo>
                  <a:lnTo>
                    <a:pt x="290" y="516"/>
                  </a:lnTo>
                  <a:lnTo>
                    <a:pt x="285" y="561"/>
                  </a:lnTo>
                  <a:lnTo>
                    <a:pt x="287" y="604"/>
                  </a:lnTo>
                  <a:lnTo>
                    <a:pt x="296" y="649"/>
                  </a:lnTo>
                  <a:lnTo>
                    <a:pt x="312" y="693"/>
                  </a:lnTo>
                  <a:lnTo>
                    <a:pt x="335" y="737"/>
                  </a:lnTo>
                  <a:lnTo>
                    <a:pt x="366" y="779"/>
                  </a:lnTo>
                  <a:lnTo>
                    <a:pt x="367" y="781"/>
                  </a:lnTo>
                  <a:lnTo>
                    <a:pt x="373" y="788"/>
                  </a:lnTo>
                  <a:lnTo>
                    <a:pt x="383" y="800"/>
                  </a:lnTo>
                  <a:lnTo>
                    <a:pt x="395" y="815"/>
                  </a:lnTo>
                  <a:lnTo>
                    <a:pt x="410" y="834"/>
                  </a:lnTo>
                  <a:lnTo>
                    <a:pt x="428" y="855"/>
                  </a:lnTo>
                  <a:lnTo>
                    <a:pt x="448" y="877"/>
                  </a:lnTo>
                  <a:lnTo>
                    <a:pt x="468" y="902"/>
                  </a:lnTo>
                  <a:lnTo>
                    <a:pt x="490" y="928"/>
                  </a:lnTo>
                  <a:lnTo>
                    <a:pt x="511" y="955"/>
                  </a:lnTo>
                  <a:lnTo>
                    <a:pt x="534" y="982"/>
                  </a:lnTo>
                  <a:lnTo>
                    <a:pt x="556" y="1008"/>
                  </a:lnTo>
                  <a:lnTo>
                    <a:pt x="524" y="970"/>
                  </a:lnTo>
                  <a:lnTo>
                    <a:pt x="538" y="988"/>
                  </a:lnTo>
                  <a:lnTo>
                    <a:pt x="552" y="1004"/>
                  </a:lnTo>
                  <a:lnTo>
                    <a:pt x="563" y="1018"/>
                  </a:lnTo>
                  <a:lnTo>
                    <a:pt x="571" y="1028"/>
                  </a:lnTo>
                  <a:lnTo>
                    <a:pt x="576" y="1034"/>
                  </a:lnTo>
                  <a:lnTo>
                    <a:pt x="578" y="1037"/>
                  </a:lnTo>
                  <a:lnTo>
                    <a:pt x="592" y="1057"/>
                  </a:lnTo>
                  <a:lnTo>
                    <a:pt x="599" y="1079"/>
                  </a:lnTo>
                  <a:lnTo>
                    <a:pt x="601" y="1102"/>
                  </a:lnTo>
                  <a:lnTo>
                    <a:pt x="597" y="1125"/>
                  </a:lnTo>
                  <a:lnTo>
                    <a:pt x="588" y="1146"/>
                  </a:lnTo>
                  <a:lnTo>
                    <a:pt x="575" y="1166"/>
                  </a:lnTo>
                  <a:lnTo>
                    <a:pt x="556" y="1185"/>
                  </a:lnTo>
                  <a:lnTo>
                    <a:pt x="536" y="1199"/>
                  </a:lnTo>
                  <a:lnTo>
                    <a:pt x="514" y="1207"/>
                  </a:lnTo>
                  <a:lnTo>
                    <a:pt x="491" y="1212"/>
                  </a:lnTo>
                  <a:lnTo>
                    <a:pt x="469" y="1211"/>
                  </a:lnTo>
                  <a:lnTo>
                    <a:pt x="446" y="1205"/>
                  </a:lnTo>
                  <a:lnTo>
                    <a:pt x="427" y="1194"/>
                  </a:lnTo>
                  <a:lnTo>
                    <a:pt x="409" y="1178"/>
                  </a:lnTo>
                  <a:lnTo>
                    <a:pt x="352" y="1108"/>
                  </a:lnTo>
                  <a:lnTo>
                    <a:pt x="391" y="1153"/>
                  </a:lnTo>
                  <a:lnTo>
                    <a:pt x="149" y="861"/>
                  </a:lnTo>
                  <a:lnTo>
                    <a:pt x="104" y="803"/>
                  </a:lnTo>
                  <a:lnTo>
                    <a:pt x="68" y="744"/>
                  </a:lnTo>
                  <a:lnTo>
                    <a:pt x="41" y="688"/>
                  </a:lnTo>
                  <a:lnTo>
                    <a:pt x="21" y="632"/>
                  </a:lnTo>
                  <a:lnTo>
                    <a:pt x="7" y="578"/>
                  </a:lnTo>
                  <a:lnTo>
                    <a:pt x="1" y="526"/>
                  </a:lnTo>
                  <a:lnTo>
                    <a:pt x="0" y="475"/>
                  </a:lnTo>
                  <a:lnTo>
                    <a:pt x="6" y="425"/>
                  </a:lnTo>
                  <a:lnTo>
                    <a:pt x="16" y="378"/>
                  </a:lnTo>
                  <a:lnTo>
                    <a:pt x="32" y="333"/>
                  </a:lnTo>
                  <a:lnTo>
                    <a:pt x="52" y="291"/>
                  </a:lnTo>
                  <a:lnTo>
                    <a:pt x="76" y="249"/>
                  </a:lnTo>
                  <a:lnTo>
                    <a:pt x="103" y="212"/>
                  </a:lnTo>
                  <a:lnTo>
                    <a:pt x="134" y="177"/>
                  </a:lnTo>
                  <a:lnTo>
                    <a:pt x="168" y="145"/>
                  </a:lnTo>
                  <a:lnTo>
                    <a:pt x="203" y="115"/>
                  </a:lnTo>
                  <a:lnTo>
                    <a:pt x="240" y="89"/>
                  </a:lnTo>
                  <a:lnTo>
                    <a:pt x="279" y="66"/>
                  </a:lnTo>
                  <a:lnTo>
                    <a:pt x="318" y="48"/>
                  </a:lnTo>
                  <a:lnTo>
                    <a:pt x="358" y="31"/>
                  </a:lnTo>
                  <a:lnTo>
                    <a:pt x="398" y="19"/>
                  </a:lnTo>
                  <a:lnTo>
                    <a:pt x="466" y="6"/>
                  </a:lnTo>
                  <a:lnTo>
                    <a:pt x="5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userDrawn="1"/>
          </p:nvSpPr>
          <p:spPr bwMode="auto">
            <a:xfrm>
              <a:off x="8618538" y="5702300"/>
              <a:ext cx="52388" cy="50800"/>
            </a:xfrm>
            <a:custGeom>
              <a:avLst/>
              <a:gdLst>
                <a:gd name="T0" fmla="*/ 51 w 131"/>
                <a:gd name="T1" fmla="*/ 60 h 130"/>
                <a:gd name="T2" fmla="*/ 68 w 131"/>
                <a:gd name="T3" fmla="*/ 60 h 130"/>
                <a:gd name="T4" fmla="*/ 76 w 131"/>
                <a:gd name="T5" fmla="*/ 59 h 130"/>
                <a:gd name="T6" fmla="*/ 81 w 131"/>
                <a:gd name="T7" fmla="*/ 55 h 130"/>
                <a:gd name="T8" fmla="*/ 83 w 131"/>
                <a:gd name="T9" fmla="*/ 49 h 130"/>
                <a:gd name="T10" fmla="*/ 81 w 131"/>
                <a:gd name="T11" fmla="*/ 43 h 130"/>
                <a:gd name="T12" fmla="*/ 76 w 131"/>
                <a:gd name="T13" fmla="*/ 39 h 130"/>
                <a:gd name="T14" fmla="*/ 70 w 131"/>
                <a:gd name="T15" fmla="*/ 38 h 130"/>
                <a:gd name="T16" fmla="*/ 51 w 131"/>
                <a:gd name="T17" fmla="*/ 38 h 130"/>
                <a:gd name="T18" fmla="*/ 68 w 131"/>
                <a:gd name="T19" fmla="*/ 28 h 130"/>
                <a:gd name="T20" fmla="*/ 88 w 131"/>
                <a:gd name="T21" fmla="*/ 33 h 130"/>
                <a:gd name="T22" fmla="*/ 95 w 131"/>
                <a:gd name="T23" fmla="*/ 49 h 130"/>
                <a:gd name="T24" fmla="*/ 90 w 131"/>
                <a:gd name="T25" fmla="*/ 64 h 130"/>
                <a:gd name="T26" fmla="*/ 76 w 131"/>
                <a:gd name="T27" fmla="*/ 69 h 130"/>
                <a:gd name="T28" fmla="*/ 83 w 131"/>
                <a:gd name="T29" fmla="*/ 103 h 130"/>
                <a:gd name="T30" fmla="*/ 51 w 131"/>
                <a:gd name="T31" fmla="*/ 70 h 130"/>
                <a:gd name="T32" fmla="*/ 40 w 131"/>
                <a:gd name="T33" fmla="*/ 103 h 130"/>
                <a:gd name="T34" fmla="*/ 65 w 131"/>
                <a:gd name="T35" fmla="*/ 12 h 130"/>
                <a:gd name="T36" fmla="*/ 34 w 131"/>
                <a:gd name="T37" fmla="*/ 22 h 130"/>
                <a:gd name="T38" fmla="*/ 15 w 131"/>
                <a:gd name="T39" fmla="*/ 48 h 130"/>
                <a:gd name="T40" fmla="*/ 15 w 131"/>
                <a:gd name="T41" fmla="*/ 83 h 130"/>
                <a:gd name="T42" fmla="*/ 34 w 131"/>
                <a:gd name="T43" fmla="*/ 109 h 130"/>
                <a:gd name="T44" fmla="*/ 65 w 131"/>
                <a:gd name="T45" fmla="*/ 119 h 130"/>
                <a:gd name="T46" fmla="*/ 96 w 131"/>
                <a:gd name="T47" fmla="*/ 109 h 130"/>
                <a:gd name="T48" fmla="*/ 114 w 131"/>
                <a:gd name="T49" fmla="*/ 83 h 130"/>
                <a:gd name="T50" fmla="*/ 114 w 131"/>
                <a:gd name="T51" fmla="*/ 48 h 130"/>
                <a:gd name="T52" fmla="*/ 96 w 131"/>
                <a:gd name="T53" fmla="*/ 22 h 130"/>
                <a:gd name="T54" fmla="*/ 65 w 131"/>
                <a:gd name="T55" fmla="*/ 12 h 130"/>
                <a:gd name="T56" fmla="*/ 86 w 131"/>
                <a:gd name="T57" fmla="*/ 4 h 130"/>
                <a:gd name="T58" fmla="*/ 117 w 131"/>
                <a:gd name="T59" fmla="*/ 27 h 130"/>
                <a:gd name="T60" fmla="*/ 131 w 131"/>
                <a:gd name="T61" fmla="*/ 65 h 130"/>
                <a:gd name="T62" fmla="*/ 117 w 131"/>
                <a:gd name="T63" fmla="*/ 104 h 130"/>
                <a:gd name="T64" fmla="*/ 86 w 131"/>
                <a:gd name="T65" fmla="*/ 126 h 130"/>
                <a:gd name="T66" fmla="*/ 45 w 131"/>
                <a:gd name="T67" fmla="*/ 126 h 130"/>
                <a:gd name="T68" fmla="*/ 12 w 131"/>
                <a:gd name="T69" fmla="*/ 104 h 130"/>
                <a:gd name="T70" fmla="*/ 0 w 131"/>
                <a:gd name="T71" fmla="*/ 65 h 130"/>
                <a:gd name="T72" fmla="*/ 12 w 131"/>
                <a:gd name="T73" fmla="*/ 27 h 130"/>
                <a:gd name="T74" fmla="*/ 45 w 131"/>
                <a:gd name="T75" fmla="*/ 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130">
                  <a:moveTo>
                    <a:pt x="51" y="38"/>
                  </a:moveTo>
                  <a:lnTo>
                    <a:pt x="51" y="60"/>
                  </a:lnTo>
                  <a:lnTo>
                    <a:pt x="65" y="60"/>
                  </a:lnTo>
                  <a:lnTo>
                    <a:pt x="68" y="60"/>
                  </a:lnTo>
                  <a:lnTo>
                    <a:pt x="72" y="60"/>
                  </a:lnTo>
                  <a:lnTo>
                    <a:pt x="76" y="59"/>
                  </a:lnTo>
                  <a:lnTo>
                    <a:pt x="78" y="58"/>
                  </a:lnTo>
                  <a:lnTo>
                    <a:pt x="81" y="55"/>
                  </a:lnTo>
                  <a:lnTo>
                    <a:pt x="82" y="53"/>
                  </a:lnTo>
                  <a:lnTo>
                    <a:pt x="83" y="49"/>
                  </a:lnTo>
                  <a:lnTo>
                    <a:pt x="82" y="45"/>
                  </a:lnTo>
                  <a:lnTo>
                    <a:pt x="81" y="43"/>
                  </a:lnTo>
                  <a:lnTo>
                    <a:pt x="78" y="40"/>
                  </a:lnTo>
                  <a:lnTo>
                    <a:pt x="76" y="39"/>
                  </a:lnTo>
                  <a:lnTo>
                    <a:pt x="73" y="38"/>
                  </a:lnTo>
                  <a:lnTo>
                    <a:pt x="70" y="38"/>
                  </a:lnTo>
                  <a:lnTo>
                    <a:pt x="67" y="38"/>
                  </a:lnTo>
                  <a:lnTo>
                    <a:pt x="51" y="38"/>
                  </a:lnTo>
                  <a:close/>
                  <a:moveTo>
                    <a:pt x="40" y="28"/>
                  </a:moveTo>
                  <a:lnTo>
                    <a:pt x="68" y="28"/>
                  </a:lnTo>
                  <a:lnTo>
                    <a:pt x="80" y="29"/>
                  </a:lnTo>
                  <a:lnTo>
                    <a:pt x="88" y="33"/>
                  </a:lnTo>
                  <a:lnTo>
                    <a:pt x="93" y="39"/>
                  </a:lnTo>
                  <a:lnTo>
                    <a:pt x="95" y="49"/>
                  </a:lnTo>
                  <a:lnTo>
                    <a:pt x="93" y="58"/>
                  </a:lnTo>
                  <a:lnTo>
                    <a:pt x="90" y="64"/>
                  </a:lnTo>
                  <a:lnTo>
                    <a:pt x="83" y="68"/>
                  </a:lnTo>
                  <a:lnTo>
                    <a:pt x="76" y="69"/>
                  </a:lnTo>
                  <a:lnTo>
                    <a:pt x="97" y="103"/>
                  </a:lnTo>
                  <a:lnTo>
                    <a:pt x="83" y="103"/>
                  </a:lnTo>
                  <a:lnTo>
                    <a:pt x="65" y="70"/>
                  </a:lnTo>
                  <a:lnTo>
                    <a:pt x="51" y="70"/>
                  </a:lnTo>
                  <a:lnTo>
                    <a:pt x="51" y="103"/>
                  </a:lnTo>
                  <a:lnTo>
                    <a:pt x="40" y="103"/>
                  </a:lnTo>
                  <a:lnTo>
                    <a:pt x="40" y="28"/>
                  </a:lnTo>
                  <a:close/>
                  <a:moveTo>
                    <a:pt x="65" y="12"/>
                  </a:moveTo>
                  <a:lnTo>
                    <a:pt x="49" y="14"/>
                  </a:lnTo>
                  <a:lnTo>
                    <a:pt x="34" y="22"/>
                  </a:lnTo>
                  <a:lnTo>
                    <a:pt x="22" y="33"/>
                  </a:lnTo>
                  <a:lnTo>
                    <a:pt x="15" y="48"/>
                  </a:lnTo>
                  <a:lnTo>
                    <a:pt x="12" y="65"/>
                  </a:lnTo>
                  <a:lnTo>
                    <a:pt x="15" y="83"/>
                  </a:lnTo>
                  <a:lnTo>
                    <a:pt x="22" y="98"/>
                  </a:lnTo>
                  <a:lnTo>
                    <a:pt x="34" y="109"/>
                  </a:lnTo>
                  <a:lnTo>
                    <a:pt x="49" y="116"/>
                  </a:lnTo>
                  <a:lnTo>
                    <a:pt x="65" y="119"/>
                  </a:lnTo>
                  <a:lnTo>
                    <a:pt x="82" y="116"/>
                  </a:lnTo>
                  <a:lnTo>
                    <a:pt x="96" y="109"/>
                  </a:lnTo>
                  <a:lnTo>
                    <a:pt x="107" y="98"/>
                  </a:lnTo>
                  <a:lnTo>
                    <a:pt x="114" y="83"/>
                  </a:lnTo>
                  <a:lnTo>
                    <a:pt x="117" y="65"/>
                  </a:lnTo>
                  <a:lnTo>
                    <a:pt x="114" y="48"/>
                  </a:lnTo>
                  <a:lnTo>
                    <a:pt x="107" y="33"/>
                  </a:lnTo>
                  <a:lnTo>
                    <a:pt x="96" y="22"/>
                  </a:lnTo>
                  <a:lnTo>
                    <a:pt x="82" y="14"/>
                  </a:lnTo>
                  <a:lnTo>
                    <a:pt x="65" y="12"/>
                  </a:lnTo>
                  <a:close/>
                  <a:moveTo>
                    <a:pt x="65" y="0"/>
                  </a:moveTo>
                  <a:lnTo>
                    <a:pt x="86" y="4"/>
                  </a:lnTo>
                  <a:lnTo>
                    <a:pt x="103" y="13"/>
                  </a:lnTo>
                  <a:lnTo>
                    <a:pt x="117" y="27"/>
                  </a:lnTo>
                  <a:lnTo>
                    <a:pt x="127" y="44"/>
                  </a:lnTo>
                  <a:lnTo>
                    <a:pt x="131" y="65"/>
                  </a:lnTo>
                  <a:lnTo>
                    <a:pt x="127" y="86"/>
                  </a:lnTo>
                  <a:lnTo>
                    <a:pt x="117" y="104"/>
                  </a:lnTo>
                  <a:lnTo>
                    <a:pt x="103" y="118"/>
                  </a:lnTo>
                  <a:lnTo>
                    <a:pt x="86" y="126"/>
                  </a:lnTo>
                  <a:lnTo>
                    <a:pt x="65" y="130"/>
                  </a:lnTo>
                  <a:lnTo>
                    <a:pt x="45" y="126"/>
                  </a:lnTo>
                  <a:lnTo>
                    <a:pt x="27" y="118"/>
                  </a:lnTo>
                  <a:lnTo>
                    <a:pt x="12" y="104"/>
                  </a:lnTo>
                  <a:lnTo>
                    <a:pt x="2" y="86"/>
                  </a:lnTo>
                  <a:lnTo>
                    <a:pt x="0" y="65"/>
                  </a:lnTo>
                  <a:lnTo>
                    <a:pt x="2" y="44"/>
                  </a:lnTo>
                  <a:lnTo>
                    <a:pt x="12" y="27"/>
                  </a:lnTo>
                  <a:lnTo>
                    <a:pt x="27" y="13"/>
                  </a:lnTo>
                  <a:lnTo>
                    <a:pt x="45" y="4"/>
                  </a:lnTo>
                  <a:lnTo>
                    <a:pt x="6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userDrawn="1"/>
          </p:nvSpPr>
          <p:spPr bwMode="auto">
            <a:xfrm>
              <a:off x="8578850" y="5375275"/>
              <a:ext cx="52388" cy="50800"/>
            </a:xfrm>
            <a:custGeom>
              <a:avLst/>
              <a:gdLst>
                <a:gd name="T0" fmla="*/ 52 w 130"/>
                <a:gd name="T1" fmla="*/ 60 h 129"/>
                <a:gd name="T2" fmla="*/ 69 w 130"/>
                <a:gd name="T3" fmla="*/ 60 h 129"/>
                <a:gd name="T4" fmla="*/ 77 w 130"/>
                <a:gd name="T5" fmla="*/ 59 h 129"/>
                <a:gd name="T6" fmla="*/ 82 w 130"/>
                <a:gd name="T7" fmla="*/ 55 h 129"/>
                <a:gd name="T8" fmla="*/ 83 w 130"/>
                <a:gd name="T9" fmla="*/ 48 h 129"/>
                <a:gd name="T10" fmla="*/ 82 w 130"/>
                <a:gd name="T11" fmla="*/ 42 h 129"/>
                <a:gd name="T12" fmla="*/ 77 w 130"/>
                <a:gd name="T13" fmla="*/ 38 h 129"/>
                <a:gd name="T14" fmla="*/ 70 w 130"/>
                <a:gd name="T15" fmla="*/ 37 h 129"/>
                <a:gd name="T16" fmla="*/ 52 w 130"/>
                <a:gd name="T17" fmla="*/ 37 h 129"/>
                <a:gd name="T18" fmla="*/ 69 w 130"/>
                <a:gd name="T19" fmla="*/ 28 h 129"/>
                <a:gd name="T20" fmla="*/ 89 w 130"/>
                <a:gd name="T21" fmla="*/ 33 h 129"/>
                <a:gd name="T22" fmla="*/ 95 w 130"/>
                <a:gd name="T23" fmla="*/ 49 h 129"/>
                <a:gd name="T24" fmla="*/ 89 w 130"/>
                <a:gd name="T25" fmla="*/ 63 h 129"/>
                <a:gd name="T26" fmla="*/ 75 w 130"/>
                <a:gd name="T27" fmla="*/ 69 h 129"/>
                <a:gd name="T28" fmla="*/ 84 w 130"/>
                <a:gd name="T29" fmla="*/ 101 h 129"/>
                <a:gd name="T30" fmla="*/ 52 w 130"/>
                <a:gd name="T31" fmla="*/ 69 h 129"/>
                <a:gd name="T32" fmla="*/ 41 w 130"/>
                <a:gd name="T33" fmla="*/ 101 h 129"/>
                <a:gd name="T34" fmla="*/ 65 w 130"/>
                <a:gd name="T35" fmla="*/ 10 h 129"/>
                <a:gd name="T36" fmla="*/ 34 w 130"/>
                <a:gd name="T37" fmla="*/ 20 h 129"/>
                <a:gd name="T38" fmla="*/ 16 w 130"/>
                <a:gd name="T39" fmla="*/ 47 h 129"/>
                <a:gd name="T40" fmla="*/ 16 w 130"/>
                <a:gd name="T41" fmla="*/ 81 h 129"/>
                <a:gd name="T42" fmla="*/ 34 w 130"/>
                <a:gd name="T43" fmla="*/ 108 h 129"/>
                <a:gd name="T44" fmla="*/ 65 w 130"/>
                <a:gd name="T45" fmla="*/ 119 h 129"/>
                <a:gd name="T46" fmla="*/ 97 w 130"/>
                <a:gd name="T47" fmla="*/ 108 h 129"/>
                <a:gd name="T48" fmla="*/ 115 w 130"/>
                <a:gd name="T49" fmla="*/ 81 h 129"/>
                <a:gd name="T50" fmla="*/ 115 w 130"/>
                <a:gd name="T51" fmla="*/ 47 h 129"/>
                <a:gd name="T52" fmla="*/ 97 w 130"/>
                <a:gd name="T53" fmla="*/ 20 h 129"/>
                <a:gd name="T54" fmla="*/ 65 w 130"/>
                <a:gd name="T55" fmla="*/ 10 h 129"/>
                <a:gd name="T56" fmla="*/ 85 w 130"/>
                <a:gd name="T57" fmla="*/ 3 h 129"/>
                <a:gd name="T58" fmla="*/ 118 w 130"/>
                <a:gd name="T59" fmla="*/ 25 h 129"/>
                <a:gd name="T60" fmla="*/ 130 w 130"/>
                <a:gd name="T61" fmla="*/ 64 h 129"/>
                <a:gd name="T62" fmla="*/ 118 w 130"/>
                <a:gd name="T63" fmla="*/ 103 h 129"/>
                <a:gd name="T64" fmla="*/ 85 w 130"/>
                <a:gd name="T65" fmla="*/ 126 h 129"/>
                <a:gd name="T66" fmla="*/ 46 w 130"/>
                <a:gd name="T67" fmla="*/ 126 h 129"/>
                <a:gd name="T68" fmla="*/ 13 w 130"/>
                <a:gd name="T69" fmla="*/ 103 h 129"/>
                <a:gd name="T70" fmla="*/ 0 w 130"/>
                <a:gd name="T71" fmla="*/ 64 h 129"/>
                <a:gd name="T72" fmla="*/ 13 w 130"/>
                <a:gd name="T73" fmla="*/ 25 h 129"/>
                <a:gd name="T74" fmla="*/ 46 w 130"/>
                <a:gd name="T75" fmla="*/ 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9">
                  <a:moveTo>
                    <a:pt x="52" y="37"/>
                  </a:moveTo>
                  <a:lnTo>
                    <a:pt x="52" y="60"/>
                  </a:lnTo>
                  <a:lnTo>
                    <a:pt x="65" y="60"/>
                  </a:lnTo>
                  <a:lnTo>
                    <a:pt x="69" y="60"/>
                  </a:lnTo>
                  <a:lnTo>
                    <a:pt x="73" y="59"/>
                  </a:lnTo>
                  <a:lnTo>
                    <a:pt x="77" y="59"/>
                  </a:lnTo>
                  <a:lnTo>
                    <a:pt x="79" y="58"/>
                  </a:lnTo>
                  <a:lnTo>
                    <a:pt x="82" y="55"/>
                  </a:lnTo>
                  <a:lnTo>
                    <a:pt x="83" y="51"/>
                  </a:lnTo>
                  <a:lnTo>
                    <a:pt x="83" y="48"/>
                  </a:lnTo>
                  <a:lnTo>
                    <a:pt x="83" y="44"/>
                  </a:lnTo>
                  <a:lnTo>
                    <a:pt x="82" y="42"/>
                  </a:lnTo>
                  <a:lnTo>
                    <a:pt x="79" y="39"/>
                  </a:lnTo>
                  <a:lnTo>
                    <a:pt x="77" y="38"/>
                  </a:lnTo>
                  <a:lnTo>
                    <a:pt x="74" y="38"/>
                  </a:lnTo>
                  <a:lnTo>
                    <a:pt x="70" y="37"/>
                  </a:lnTo>
                  <a:lnTo>
                    <a:pt x="67" y="37"/>
                  </a:lnTo>
                  <a:lnTo>
                    <a:pt x="52" y="37"/>
                  </a:lnTo>
                  <a:close/>
                  <a:moveTo>
                    <a:pt x="41" y="28"/>
                  </a:moveTo>
                  <a:lnTo>
                    <a:pt x="69" y="28"/>
                  </a:lnTo>
                  <a:lnTo>
                    <a:pt x="80" y="29"/>
                  </a:lnTo>
                  <a:lnTo>
                    <a:pt x="89" y="33"/>
                  </a:lnTo>
                  <a:lnTo>
                    <a:pt x="94" y="39"/>
                  </a:lnTo>
                  <a:lnTo>
                    <a:pt x="95" y="49"/>
                  </a:lnTo>
                  <a:lnTo>
                    <a:pt x="94" y="56"/>
                  </a:lnTo>
                  <a:lnTo>
                    <a:pt x="89" y="63"/>
                  </a:lnTo>
                  <a:lnTo>
                    <a:pt x="83" y="66"/>
                  </a:lnTo>
                  <a:lnTo>
                    <a:pt x="75" y="69"/>
                  </a:lnTo>
                  <a:lnTo>
                    <a:pt x="97" y="101"/>
                  </a:lnTo>
                  <a:lnTo>
                    <a:pt x="84" y="101"/>
                  </a:lnTo>
                  <a:lnTo>
                    <a:pt x="64" y="69"/>
                  </a:lnTo>
                  <a:lnTo>
                    <a:pt x="52" y="69"/>
                  </a:lnTo>
                  <a:lnTo>
                    <a:pt x="52" y="101"/>
                  </a:lnTo>
                  <a:lnTo>
                    <a:pt x="41" y="101"/>
                  </a:lnTo>
                  <a:lnTo>
                    <a:pt x="41" y="28"/>
                  </a:lnTo>
                  <a:close/>
                  <a:moveTo>
                    <a:pt x="65" y="10"/>
                  </a:moveTo>
                  <a:lnTo>
                    <a:pt x="48" y="13"/>
                  </a:lnTo>
                  <a:lnTo>
                    <a:pt x="34" y="20"/>
                  </a:lnTo>
                  <a:lnTo>
                    <a:pt x="23" y="33"/>
                  </a:lnTo>
                  <a:lnTo>
                    <a:pt x="16" y="47"/>
                  </a:lnTo>
                  <a:lnTo>
                    <a:pt x="13" y="64"/>
                  </a:lnTo>
                  <a:lnTo>
                    <a:pt x="16" y="81"/>
                  </a:lnTo>
                  <a:lnTo>
                    <a:pt x="23" y="96"/>
                  </a:lnTo>
                  <a:lnTo>
                    <a:pt x="34" y="108"/>
                  </a:lnTo>
                  <a:lnTo>
                    <a:pt x="48" y="115"/>
                  </a:lnTo>
                  <a:lnTo>
                    <a:pt x="65" y="119"/>
                  </a:lnTo>
                  <a:lnTo>
                    <a:pt x="82" y="115"/>
                  </a:lnTo>
                  <a:lnTo>
                    <a:pt x="97" y="108"/>
                  </a:lnTo>
                  <a:lnTo>
                    <a:pt x="108" y="96"/>
                  </a:lnTo>
                  <a:lnTo>
                    <a:pt x="115" y="81"/>
                  </a:lnTo>
                  <a:lnTo>
                    <a:pt x="118" y="64"/>
                  </a:lnTo>
                  <a:lnTo>
                    <a:pt x="115" y="47"/>
                  </a:lnTo>
                  <a:lnTo>
                    <a:pt x="108" y="33"/>
                  </a:lnTo>
                  <a:lnTo>
                    <a:pt x="97" y="20"/>
                  </a:lnTo>
                  <a:lnTo>
                    <a:pt x="82" y="13"/>
                  </a:lnTo>
                  <a:lnTo>
                    <a:pt x="65" y="10"/>
                  </a:lnTo>
                  <a:close/>
                  <a:moveTo>
                    <a:pt x="65" y="0"/>
                  </a:moveTo>
                  <a:lnTo>
                    <a:pt x="85" y="3"/>
                  </a:lnTo>
                  <a:lnTo>
                    <a:pt x="104" y="12"/>
                  </a:lnTo>
                  <a:lnTo>
                    <a:pt x="118" y="25"/>
                  </a:lnTo>
                  <a:lnTo>
                    <a:pt x="128" y="44"/>
                  </a:lnTo>
                  <a:lnTo>
                    <a:pt x="130" y="64"/>
                  </a:lnTo>
                  <a:lnTo>
                    <a:pt x="128" y="85"/>
                  </a:lnTo>
                  <a:lnTo>
                    <a:pt x="118" y="103"/>
                  </a:lnTo>
                  <a:lnTo>
                    <a:pt x="104" y="116"/>
                  </a:lnTo>
                  <a:lnTo>
                    <a:pt x="85" y="126"/>
                  </a:lnTo>
                  <a:lnTo>
                    <a:pt x="65" y="129"/>
                  </a:lnTo>
                  <a:lnTo>
                    <a:pt x="46" y="126"/>
                  </a:lnTo>
                  <a:lnTo>
                    <a:pt x="27" y="116"/>
                  </a:lnTo>
                  <a:lnTo>
                    <a:pt x="13" y="103"/>
                  </a:lnTo>
                  <a:lnTo>
                    <a:pt x="3" y="85"/>
                  </a:lnTo>
                  <a:lnTo>
                    <a:pt x="0" y="64"/>
                  </a:lnTo>
                  <a:lnTo>
                    <a:pt x="3" y="44"/>
                  </a:lnTo>
                  <a:lnTo>
                    <a:pt x="13" y="25"/>
                  </a:lnTo>
                  <a:lnTo>
                    <a:pt x="27" y="12"/>
                  </a:lnTo>
                  <a:lnTo>
                    <a:pt x="46" y="3"/>
                  </a:lnTo>
                  <a:lnTo>
                    <a:pt x="6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noEditPoints="1"/>
            </p:cNvSpPr>
            <p:nvPr userDrawn="1"/>
          </p:nvSpPr>
          <p:spPr bwMode="auto">
            <a:xfrm>
              <a:off x="7494588" y="5375275"/>
              <a:ext cx="52388" cy="50800"/>
            </a:xfrm>
            <a:custGeom>
              <a:avLst/>
              <a:gdLst>
                <a:gd name="T0" fmla="*/ 52 w 131"/>
                <a:gd name="T1" fmla="*/ 60 h 129"/>
                <a:gd name="T2" fmla="*/ 70 w 131"/>
                <a:gd name="T3" fmla="*/ 60 h 129"/>
                <a:gd name="T4" fmla="*/ 76 w 131"/>
                <a:gd name="T5" fmla="*/ 59 h 129"/>
                <a:gd name="T6" fmla="*/ 81 w 131"/>
                <a:gd name="T7" fmla="*/ 55 h 129"/>
                <a:gd name="T8" fmla="*/ 84 w 131"/>
                <a:gd name="T9" fmla="*/ 48 h 129"/>
                <a:gd name="T10" fmla="*/ 81 w 131"/>
                <a:gd name="T11" fmla="*/ 42 h 129"/>
                <a:gd name="T12" fmla="*/ 77 w 131"/>
                <a:gd name="T13" fmla="*/ 38 h 129"/>
                <a:gd name="T14" fmla="*/ 71 w 131"/>
                <a:gd name="T15" fmla="*/ 37 h 129"/>
                <a:gd name="T16" fmla="*/ 52 w 131"/>
                <a:gd name="T17" fmla="*/ 37 h 129"/>
                <a:gd name="T18" fmla="*/ 69 w 131"/>
                <a:gd name="T19" fmla="*/ 28 h 129"/>
                <a:gd name="T20" fmla="*/ 89 w 131"/>
                <a:gd name="T21" fmla="*/ 33 h 129"/>
                <a:gd name="T22" fmla="*/ 95 w 131"/>
                <a:gd name="T23" fmla="*/ 49 h 129"/>
                <a:gd name="T24" fmla="*/ 90 w 131"/>
                <a:gd name="T25" fmla="*/ 63 h 129"/>
                <a:gd name="T26" fmla="*/ 76 w 131"/>
                <a:gd name="T27" fmla="*/ 69 h 129"/>
                <a:gd name="T28" fmla="*/ 85 w 131"/>
                <a:gd name="T29" fmla="*/ 101 h 129"/>
                <a:gd name="T30" fmla="*/ 52 w 131"/>
                <a:gd name="T31" fmla="*/ 69 h 129"/>
                <a:gd name="T32" fmla="*/ 41 w 131"/>
                <a:gd name="T33" fmla="*/ 101 h 129"/>
                <a:gd name="T34" fmla="*/ 66 w 131"/>
                <a:gd name="T35" fmla="*/ 10 h 129"/>
                <a:gd name="T36" fmla="*/ 34 w 131"/>
                <a:gd name="T37" fmla="*/ 20 h 129"/>
                <a:gd name="T38" fmla="*/ 15 w 131"/>
                <a:gd name="T39" fmla="*/ 47 h 129"/>
                <a:gd name="T40" fmla="*/ 15 w 131"/>
                <a:gd name="T41" fmla="*/ 81 h 129"/>
                <a:gd name="T42" fmla="*/ 34 w 131"/>
                <a:gd name="T43" fmla="*/ 108 h 129"/>
                <a:gd name="T44" fmla="*/ 66 w 131"/>
                <a:gd name="T45" fmla="*/ 119 h 129"/>
                <a:gd name="T46" fmla="*/ 96 w 131"/>
                <a:gd name="T47" fmla="*/ 108 h 129"/>
                <a:gd name="T48" fmla="*/ 115 w 131"/>
                <a:gd name="T49" fmla="*/ 81 h 129"/>
                <a:gd name="T50" fmla="*/ 115 w 131"/>
                <a:gd name="T51" fmla="*/ 47 h 129"/>
                <a:gd name="T52" fmla="*/ 96 w 131"/>
                <a:gd name="T53" fmla="*/ 20 h 129"/>
                <a:gd name="T54" fmla="*/ 66 w 131"/>
                <a:gd name="T55" fmla="*/ 10 h 129"/>
                <a:gd name="T56" fmla="*/ 86 w 131"/>
                <a:gd name="T57" fmla="*/ 3 h 129"/>
                <a:gd name="T58" fmla="*/ 118 w 131"/>
                <a:gd name="T59" fmla="*/ 25 h 129"/>
                <a:gd name="T60" fmla="*/ 131 w 131"/>
                <a:gd name="T61" fmla="*/ 64 h 129"/>
                <a:gd name="T62" fmla="*/ 118 w 131"/>
                <a:gd name="T63" fmla="*/ 103 h 129"/>
                <a:gd name="T64" fmla="*/ 86 w 131"/>
                <a:gd name="T65" fmla="*/ 126 h 129"/>
                <a:gd name="T66" fmla="*/ 45 w 131"/>
                <a:gd name="T67" fmla="*/ 126 h 129"/>
                <a:gd name="T68" fmla="*/ 13 w 131"/>
                <a:gd name="T69" fmla="*/ 103 h 129"/>
                <a:gd name="T70" fmla="*/ 0 w 131"/>
                <a:gd name="T71" fmla="*/ 64 h 129"/>
                <a:gd name="T72" fmla="*/ 13 w 131"/>
                <a:gd name="T73" fmla="*/ 25 h 129"/>
                <a:gd name="T74" fmla="*/ 45 w 131"/>
                <a:gd name="T75" fmla="*/ 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129">
                  <a:moveTo>
                    <a:pt x="52" y="37"/>
                  </a:moveTo>
                  <a:lnTo>
                    <a:pt x="52" y="60"/>
                  </a:lnTo>
                  <a:lnTo>
                    <a:pt x="65" y="60"/>
                  </a:lnTo>
                  <a:lnTo>
                    <a:pt x="70" y="60"/>
                  </a:lnTo>
                  <a:lnTo>
                    <a:pt x="74" y="59"/>
                  </a:lnTo>
                  <a:lnTo>
                    <a:pt x="76" y="59"/>
                  </a:lnTo>
                  <a:lnTo>
                    <a:pt x="80" y="58"/>
                  </a:lnTo>
                  <a:lnTo>
                    <a:pt x="81" y="55"/>
                  </a:lnTo>
                  <a:lnTo>
                    <a:pt x="82" y="51"/>
                  </a:lnTo>
                  <a:lnTo>
                    <a:pt x="84" y="48"/>
                  </a:lnTo>
                  <a:lnTo>
                    <a:pt x="82" y="44"/>
                  </a:lnTo>
                  <a:lnTo>
                    <a:pt x="81" y="42"/>
                  </a:lnTo>
                  <a:lnTo>
                    <a:pt x="80" y="39"/>
                  </a:lnTo>
                  <a:lnTo>
                    <a:pt x="77" y="38"/>
                  </a:lnTo>
                  <a:lnTo>
                    <a:pt x="74" y="38"/>
                  </a:lnTo>
                  <a:lnTo>
                    <a:pt x="71" y="37"/>
                  </a:lnTo>
                  <a:lnTo>
                    <a:pt x="67" y="37"/>
                  </a:lnTo>
                  <a:lnTo>
                    <a:pt x="52" y="37"/>
                  </a:lnTo>
                  <a:close/>
                  <a:moveTo>
                    <a:pt x="41" y="28"/>
                  </a:moveTo>
                  <a:lnTo>
                    <a:pt x="69" y="28"/>
                  </a:lnTo>
                  <a:lnTo>
                    <a:pt x="80" y="29"/>
                  </a:lnTo>
                  <a:lnTo>
                    <a:pt x="89" y="33"/>
                  </a:lnTo>
                  <a:lnTo>
                    <a:pt x="94" y="39"/>
                  </a:lnTo>
                  <a:lnTo>
                    <a:pt x="95" y="49"/>
                  </a:lnTo>
                  <a:lnTo>
                    <a:pt x="94" y="56"/>
                  </a:lnTo>
                  <a:lnTo>
                    <a:pt x="90" y="63"/>
                  </a:lnTo>
                  <a:lnTo>
                    <a:pt x="84" y="66"/>
                  </a:lnTo>
                  <a:lnTo>
                    <a:pt x="76" y="69"/>
                  </a:lnTo>
                  <a:lnTo>
                    <a:pt x="97" y="101"/>
                  </a:lnTo>
                  <a:lnTo>
                    <a:pt x="85" y="101"/>
                  </a:lnTo>
                  <a:lnTo>
                    <a:pt x="65" y="69"/>
                  </a:lnTo>
                  <a:lnTo>
                    <a:pt x="52" y="69"/>
                  </a:lnTo>
                  <a:lnTo>
                    <a:pt x="52" y="101"/>
                  </a:lnTo>
                  <a:lnTo>
                    <a:pt x="41" y="101"/>
                  </a:lnTo>
                  <a:lnTo>
                    <a:pt x="41" y="28"/>
                  </a:lnTo>
                  <a:close/>
                  <a:moveTo>
                    <a:pt x="66" y="10"/>
                  </a:moveTo>
                  <a:lnTo>
                    <a:pt x="49" y="13"/>
                  </a:lnTo>
                  <a:lnTo>
                    <a:pt x="34" y="20"/>
                  </a:lnTo>
                  <a:lnTo>
                    <a:pt x="23" y="33"/>
                  </a:lnTo>
                  <a:lnTo>
                    <a:pt x="15" y="47"/>
                  </a:lnTo>
                  <a:lnTo>
                    <a:pt x="13" y="64"/>
                  </a:lnTo>
                  <a:lnTo>
                    <a:pt x="15" y="81"/>
                  </a:lnTo>
                  <a:lnTo>
                    <a:pt x="23" y="96"/>
                  </a:lnTo>
                  <a:lnTo>
                    <a:pt x="34" y="108"/>
                  </a:lnTo>
                  <a:lnTo>
                    <a:pt x="49" y="115"/>
                  </a:lnTo>
                  <a:lnTo>
                    <a:pt x="66" y="119"/>
                  </a:lnTo>
                  <a:lnTo>
                    <a:pt x="82" y="115"/>
                  </a:lnTo>
                  <a:lnTo>
                    <a:pt x="96" y="108"/>
                  </a:lnTo>
                  <a:lnTo>
                    <a:pt x="107" y="96"/>
                  </a:lnTo>
                  <a:lnTo>
                    <a:pt x="115" y="81"/>
                  </a:lnTo>
                  <a:lnTo>
                    <a:pt x="117" y="64"/>
                  </a:lnTo>
                  <a:lnTo>
                    <a:pt x="115" y="47"/>
                  </a:lnTo>
                  <a:lnTo>
                    <a:pt x="107" y="33"/>
                  </a:lnTo>
                  <a:lnTo>
                    <a:pt x="96" y="20"/>
                  </a:lnTo>
                  <a:lnTo>
                    <a:pt x="82" y="13"/>
                  </a:lnTo>
                  <a:lnTo>
                    <a:pt x="66" y="10"/>
                  </a:lnTo>
                  <a:close/>
                  <a:moveTo>
                    <a:pt x="66" y="0"/>
                  </a:moveTo>
                  <a:lnTo>
                    <a:pt x="86" y="3"/>
                  </a:lnTo>
                  <a:lnTo>
                    <a:pt x="103" y="12"/>
                  </a:lnTo>
                  <a:lnTo>
                    <a:pt x="118" y="25"/>
                  </a:lnTo>
                  <a:lnTo>
                    <a:pt x="127" y="44"/>
                  </a:lnTo>
                  <a:lnTo>
                    <a:pt x="131" y="64"/>
                  </a:lnTo>
                  <a:lnTo>
                    <a:pt x="127" y="85"/>
                  </a:lnTo>
                  <a:lnTo>
                    <a:pt x="118" y="103"/>
                  </a:lnTo>
                  <a:lnTo>
                    <a:pt x="103" y="116"/>
                  </a:lnTo>
                  <a:lnTo>
                    <a:pt x="86" y="126"/>
                  </a:lnTo>
                  <a:lnTo>
                    <a:pt x="66" y="129"/>
                  </a:lnTo>
                  <a:lnTo>
                    <a:pt x="45" y="126"/>
                  </a:lnTo>
                  <a:lnTo>
                    <a:pt x="28" y="116"/>
                  </a:lnTo>
                  <a:lnTo>
                    <a:pt x="13" y="103"/>
                  </a:lnTo>
                  <a:lnTo>
                    <a:pt x="4" y="85"/>
                  </a:lnTo>
                  <a:lnTo>
                    <a:pt x="0" y="64"/>
                  </a:lnTo>
                  <a:lnTo>
                    <a:pt x="4" y="44"/>
                  </a:lnTo>
                  <a:lnTo>
                    <a:pt x="13" y="25"/>
                  </a:lnTo>
                  <a:lnTo>
                    <a:pt x="28" y="12"/>
                  </a:lnTo>
                  <a:lnTo>
                    <a:pt x="45" y="3"/>
                  </a:lnTo>
                  <a:lnTo>
                    <a:pt x="6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userDrawn="1"/>
          </p:nvSpPr>
          <p:spPr bwMode="auto">
            <a:xfrm>
              <a:off x="7548563" y="5530850"/>
              <a:ext cx="1052513" cy="0"/>
            </a:xfrm>
            <a:prstGeom prst="line">
              <a:avLst/>
            </a:prstGeom>
            <a:noFill/>
            <a:ln w="6350">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4584948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AS - Image Only - White">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66672728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AS - 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grpSp>
        <p:nvGrpSpPr>
          <p:cNvPr id="6" name="Group 5"/>
          <p:cNvGrpSpPr/>
          <p:nvPr userDrawn="1"/>
        </p:nvGrpSpPr>
        <p:grpSpPr>
          <a:xfrm>
            <a:off x="8427835" y="4765184"/>
            <a:ext cx="526892" cy="220528"/>
            <a:chOff x="6145213" y="4384676"/>
            <a:chExt cx="1582738" cy="649287"/>
          </a:xfrm>
          <a:solidFill>
            <a:schemeClr val="bg1"/>
          </a:solidFill>
        </p:grpSpPr>
        <p:sp>
          <p:nvSpPr>
            <p:cNvPr id="7"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AS - 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grpSp>
        <p:nvGrpSpPr>
          <p:cNvPr id="5" name="Group 4"/>
          <p:cNvGrpSpPr/>
          <p:nvPr userDrawn="1"/>
        </p:nvGrpSpPr>
        <p:grpSpPr>
          <a:xfrm>
            <a:off x="8427835" y="4765184"/>
            <a:ext cx="526892" cy="220528"/>
            <a:chOff x="6145213" y="4384676"/>
            <a:chExt cx="1582738" cy="649287"/>
          </a:xfrm>
          <a:solidFill>
            <a:schemeClr val="tx1">
              <a:lumMod val="65000"/>
              <a:lumOff val="35000"/>
            </a:schemeClr>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0253766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71759"/>
            <a:ext cx="8232776" cy="584775"/>
          </a:xfrm>
          <a:solidFill>
            <a:schemeClr val="tx2">
              <a:lumMod val="90000"/>
              <a:lumOff val="10000"/>
            </a:schemeClr>
          </a:solidFill>
        </p:spPr>
        <p:txBody>
          <a:bodyPr/>
          <a:lstStyle>
            <a:lvl1pPr algn="l">
              <a:defRPr sz="2400" b="1">
                <a:solidFill>
                  <a:schemeClr val="bg1"/>
                </a:solidFill>
                <a:latin typeface="+mj-lt"/>
              </a:defRPr>
            </a:lvl1pPr>
          </a:lstStyle>
          <a:p>
            <a:r>
              <a:rPr lang="en-US" dirty="0"/>
              <a:t>Click to edit title</a:t>
            </a:r>
          </a:p>
        </p:txBody>
      </p:sp>
      <p:sp>
        <p:nvSpPr>
          <p:cNvPr id="6" name="Text Placeholder 2"/>
          <p:cNvSpPr>
            <a:spLocks noGrp="1"/>
          </p:cNvSpPr>
          <p:nvPr>
            <p:ph type="body" sz="quarter" idx="12" hasCustomPrompt="1"/>
          </p:nvPr>
        </p:nvSpPr>
        <p:spPr>
          <a:xfrm flipH="1">
            <a:off x="457200" y="810062"/>
            <a:ext cx="6054720" cy="338554"/>
          </a:xfrm>
        </p:spPr>
        <p:txBody>
          <a:bodyPr wrap="square" anchor="ctr">
            <a:spAutoFit/>
          </a:bodyPr>
          <a:lstStyle>
            <a:lvl1pPr marL="0" indent="0" algn="l">
              <a:lnSpc>
                <a:spcPct val="100000"/>
              </a:lnSpc>
              <a:buFont typeface="Arial" pitchFamily="34" charset="0"/>
              <a:buNone/>
              <a:defRPr sz="1600" b="1" cap="all" baseline="0">
                <a:solidFill>
                  <a:schemeClr val="tx2">
                    <a:lumMod val="50000"/>
                  </a:schemeClr>
                </a:solidFill>
                <a:latin typeface="+mn-lt"/>
              </a:defRPr>
            </a:lvl1pPr>
          </a:lstStyle>
          <a:p>
            <a:pPr lvl="0"/>
            <a:r>
              <a:rPr lang="en-US" dirty="0"/>
              <a:t>Click to edit subtitle</a:t>
            </a:r>
          </a:p>
        </p:txBody>
      </p:sp>
      <p:sp>
        <p:nvSpPr>
          <p:cNvPr id="4" name="Content Placeholder 3"/>
          <p:cNvSpPr>
            <a:spLocks noGrp="1"/>
          </p:cNvSpPr>
          <p:nvPr>
            <p:ph sz="quarter" idx="11" hasCustomPrompt="1"/>
          </p:nvPr>
        </p:nvSpPr>
        <p:spPr>
          <a:xfrm>
            <a:off x="457200" y="1748513"/>
            <a:ext cx="8232776" cy="1646476"/>
          </a:xfrm>
        </p:spPr>
        <p:txBody>
          <a:bodyPr wrap="square" anchor="ctr">
            <a:spAutoFit/>
          </a:bodyPr>
          <a:lstStyle>
            <a:lvl1pPr marL="182880" indent="-182880">
              <a:buFont typeface="Wingdings" panose="05000000000000000000" pitchFamily="2" charset="2"/>
              <a:buChar char="§"/>
              <a:defRPr sz="1800" baseline="0">
                <a:solidFill>
                  <a:schemeClr val="tx1"/>
                </a:solidFill>
                <a:latin typeface="+mj-lt"/>
              </a:defRPr>
            </a:lvl1pPr>
            <a:lvl2pPr>
              <a:defRPr sz="1800" baseline="0">
                <a:solidFill>
                  <a:schemeClr val="tx1"/>
                </a:solidFill>
                <a:latin typeface="+mj-lt"/>
              </a:defRPr>
            </a:lvl2pPr>
            <a:lvl3pPr>
              <a:defRPr sz="1800" baseline="0">
                <a:solidFill>
                  <a:schemeClr val="tx1"/>
                </a:solidFill>
                <a:latin typeface="+mj-lt"/>
              </a:defRPr>
            </a:lvl3pPr>
            <a:lvl4pPr>
              <a:defRPr sz="1800" baseline="0">
                <a:solidFill>
                  <a:schemeClr val="tx1"/>
                </a:solidFill>
                <a:latin typeface="+mj-lt"/>
              </a:defRPr>
            </a:lvl4pPr>
            <a:lvl5pPr>
              <a:defRPr sz="1800" baseline="0">
                <a:solidFill>
                  <a:schemeClr val="tx1"/>
                </a:solidFill>
                <a:latin typeface="+mj-lt"/>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206034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AS - Content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6459"/>
            <a:ext cx="7891272" cy="3642853"/>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30826127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SAS - Content - Bl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bg1"/>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6459"/>
            <a:ext cx="7891272" cy="3642853"/>
          </a:xfrm>
        </p:spPr>
        <p:txBody>
          <a:bodyPr wrap="square" anchor="t" anchorCtr="0">
            <a:normAutofit/>
          </a:bodyPr>
          <a:lstStyle>
            <a:lvl1pPr>
              <a:buClr>
                <a:schemeClr val="accent2"/>
              </a:buClr>
              <a:defRPr baseline="0">
                <a:solidFill>
                  <a:schemeClr val="bg1"/>
                </a:solidFill>
              </a:defRPr>
            </a:lvl1pPr>
            <a:lvl2pPr>
              <a:buClr>
                <a:schemeClr val="bg1">
                  <a:lumMod val="75000"/>
                </a:schemeClr>
              </a:buClr>
              <a:defRPr baseline="0">
                <a:solidFill>
                  <a:schemeClr val="bg1">
                    <a:lumMod val="75000"/>
                  </a:schemeClr>
                </a:solidFill>
              </a:defRPr>
            </a:lvl2pPr>
            <a:lvl3pPr>
              <a:buClr>
                <a:schemeClr val="bg1">
                  <a:lumMod val="75000"/>
                </a:schemeClr>
              </a:buClr>
              <a:defRPr baseline="0">
                <a:solidFill>
                  <a:schemeClr val="bg1">
                    <a:lumMod val="7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grpSp>
        <p:nvGrpSpPr>
          <p:cNvPr id="17" name="Group 16"/>
          <p:cNvGrpSpPr/>
          <p:nvPr userDrawn="1"/>
        </p:nvGrpSpPr>
        <p:grpSpPr>
          <a:xfrm>
            <a:off x="8427835" y="4765184"/>
            <a:ext cx="526892" cy="220528"/>
            <a:chOff x="6145213" y="4384676"/>
            <a:chExt cx="1582738" cy="649287"/>
          </a:xfrm>
          <a:solidFill>
            <a:schemeClr val="bg1"/>
          </a:solidFill>
        </p:grpSpPr>
        <p:sp>
          <p:nvSpPr>
            <p:cNvPr id="18" name="Freeform 17"/>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AS - Title &amp; Subtitle - Blue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
        <p:nvSpPr>
          <p:cNvPr id="6"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bg1"/>
                </a:solidFill>
              </a:defRPr>
            </a:lvl1pPr>
          </a:lstStyle>
          <a:p>
            <a:r>
              <a:rPr lang="en-US" dirty="0"/>
              <a:t>Click to Edit Title</a:t>
            </a:r>
          </a:p>
        </p:txBody>
      </p:sp>
      <p:sp>
        <p:nvSpPr>
          <p:cNvPr id="7"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j-lt"/>
              </a:defRPr>
            </a:lvl1pPr>
          </a:lstStyle>
          <a:p>
            <a:pPr lvl="0"/>
            <a:r>
              <a:rPr lang="en-US" dirty="0"/>
              <a:t>Click to edit subtitle</a:t>
            </a:r>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9" name="Freeform 8"/>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6"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AS - Title Only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
        <p:nvSpPr>
          <p:cNvPr id="6"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bg1"/>
                </a:solidFill>
              </a:defRPr>
            </a:lvl1pPr>
          </a:lstStyle>
          <a:p>
            <a:r>
              <a:rPr lang="en-US" dirty="0"/>
              <a:t>Click to Edit Title</a:t>
            </a:r>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9" name="Freeform 8"/>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6"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SAS - Comparison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bg1"/>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buClr>
                <a:schemeClr val="accent2"/>
              </a:buClr>
              <a:defRPr sz="2000" baseline="0">
                <a:solidFill>
                  <a:schemeClr val="bg1"/>
                </a:solidFill>
                <a:latin typeface="+mn-lt"/>
              </a:defRPr>
            </a:lvl1pPr>
            <a:lvl2pPr>
              <a:buClr>
                <a:schemeClr val="bg1">
                  <a:lumMod val="75000"/>
                </a:schemeClr>
              </a:buClr>
              <a:defRPr sz="1800" baseline="0">
                <a:solidFill>
                  <a:schemeClr val="bg1">
                    <a:lumMod val="75000"/>
                  </a:schemeClr>
                </a:solidFill>
                <a:latin typeface="+mn-lt"/>
              </a:defRPr>
            </a:lvl2pPr>
            <a:lvl3pPr>
              <a:buClr>
                <a:schemeClr val="bg1">
                  <a:lumMod val="75000"/>
                </a:schemeClr>
              </a:buClr>
              <a:defRPr sz="1400" baseline="0">
                <a:solidFill>
                  <a:schemeClr val="bg1">
                    <a:lumMod val="75000"/>
                  </a:schemeClr>
                </a:solidFill>
                <a:latin typeface="+mn-lt"/>
              </a:defRPr>
            </a:lvl3pPr>
            <a:lvl4pPr>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014984"/>
            <a:ext cx="3886200" cy="3639312"/>
          </a:xfrm>
        </p:spPr>
        <p:txBody>
          <a:bodyPr wrap="square">
            <a:normAutofit/>
          </a:bodyPr>
          <a:lstStyle>
            <a:lvl1pPr marL="182880" indent="-182880">
              <a:defRPr lang="en-US" sz="2000" b="0" kern="1200" cap="none" baseline="0" dirty="0" smtClean="0">
                <a:solidFill>
                  <a:schemeClr val="bg1"/>
                </a:solidFill>
                <a:latin typeface="+mn-lt"/>
                <a:ea typeface="+mn-ea"/>
                <a:cs typeface="+mn-cs"/>
              </a:defRPr>
            </a:lvl1pPr>
            <a:lvl2pPr marL="365760" indent="-182880">
              <a:defRPr lang="en-US" sz="1800" kern="1200" baseline="0" dirty="0" smtClean="0">
                <a:solidFill>
                  <a:schemeClr val="bg1">
                    <a:lumMod val="75000"/>
                  </a:schemeClr>
                </a:solidFill>
                <a:latin typeface="+mn-lt"/>
                <a:ea typeface="+mn-ea"/>
                <a:cs typeface="+mn-cs"/>
              </a:defRPr>
            </a:lvl2pPr>
            <a:lvl3pPr marL="548640" indent="-182880">
              <a:defRPr lang="en-US" sz="1400" kern="1200" baseline="0" dirty="0" smtClean="0">
                <a:solidFill>
                  <a:schemeClr val="bg1">
                    <a:lumMod val="75000"/>
                  </a:schemeClr>
                </a:solidFill>
                <a:latin typeface="+mn-lt"/>
                <a:ea typeface="+mn-ea"/>
                <a:cs typeface="+mn-cs"/>
              </a:defRPr>
            </a:lvl3pPr>
            <a:lvl4pPr>
              <a:defRPr baseline="0">
                <a:latin typeface="+mj-lt"/>
              </a:defRPr>
            </a:lvl4pPr>
            <a:lvl5pPr>
              <a:defRPr baseline="0">
                <a:latin typeface="+mj-lt"/>
              </a:defRPr>
            </a:lvl5pPr>
          </a:lstStyle>
          <a:p>
            <a:pPr marL="182880" lvl="0" indent="-182880" algn="l" defTabSz="365760" rtl="0" eaLnBrk="1" latinLnBrk="0" hangingPunct="1">
              <a:lnSpc>
                <a:spcPct val="85000"/>
              </a:lnSpc>
              <a:spcBef>
                <a:spcPts val="800"/>
              </a:spcBef>
              <a:spcAft>
                <a:spcPts val="0"/>
              </a:spcAft>
              <a:buClr>
                <a:schemeClr val="accent2"/>
              </a:buClr>
              <a:buSzPct val="80000"/>
              <a:buFont typeface="Arial" pitchFamily="34" charset="0"/>
              <a:buChar char="•"/>
            </a:pPr>
            <a:r>
              <a:rPr lang="en-US" dirty="0"/>
              <a:t>Click to add text or click an icon to add other content types.</a:t>
            </a:r>
          </a:p>
          <a:p>
            <a:pPr marL="365760" lvl="1" indent="-182880" algn="l" defTabSz="365760" rtl="0" eaLnBrk="1" latinLnBrk="0" hangingPunct="1">
              <a:lnSpc>
                <a:spcPct val="85000"/>
              </a:lnSpc>
              <a:spcBef>
                <a:spcPts val="800"/>
              </a:spcBef>
              <a:spcAft>
                <a:spcPts val="0"/>
              </a:spcAft>
              <a:buClr>
                <a:schemeClr val="bg1">
                  <a:lumMod val="75000"/>
                </a:schemeClr>
              </a:buClr>
              <a:buSzPct val="80000"/>
              <a:buFont typeface="Arial" pitchFamily="34" charset="0"/>
              <a:buChar char="•"/>
              <a:tabLst/>
            </a:pPr>
            <a:r>
              <a:rPr lang="en-US" dirty="0"/>
              <a:t>Second level</a:t>
            </a:r>
          </a:p>
          <a:p>
            <a:pPr marL="548640" lvl="2" indent="-182880" algn="l" defTabSz="365760" rtl="0" eaLnBrk="1" latinLnBrk="0" hangingPunct="1">
              <a:lnSpc>
                <a:spcPct val="85000"/>
              </a:lnSpc>
              <a:spcBef>
                <a:spcPts val="800"/>
              </a:spcBef>
              <a:spcAft>
                <a:spcPts val="0"/>
              </a:spcAft>
              <a:buClr>
                <a:schemeClr val="bg1">
                  <a:lumMod val="75000"/>
                </a:schemeClr>
              </a:buClr>
              <a:buSzPct val="100000"/>
              <a:buFont typeface="Calibri" panose="020F0502020204030204" pitchFamily="34" charset="0"/>
              <a:buChar char="-"/>
            </a:pPr>
            <a:r>
              <a:rPr lang="en-US" dirty="0"/>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dirty="0"/>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9" name="Freeform 8"/>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6"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AS - Two Content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p:cNvSpPr/>
          <p:nvPr userDrawn="1"/>
        </p:nvSpPr>
        <p:spPr>
          <a:xfrm>
            <a:off x="0" y="1014983"/>
            <a:ext cx="9144000" cy="36393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bg1"/>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buClr>
                <a:schemeClr val="bg1"/>
              </a:buClr>
              <a:buSzPct val="80000"/>
              <a:defRPr sz="2000" baseline="0">
                <a:solidFill>
                  <a:schemeClr val="bg1"/>
                </a:solidFill>
                <a:latin typeface="+mn-lt"/>
              </a:defRPr>
            </a:lvl1pPr>
            <a:lvl2pPr>
              <a:buClr>
                <a:schemeClr val="bg1"/>
              </a:buClr>
              <a:buSzPct val="80000"/>
              <a:defRPr sz="1800" baseline="0">
                <a:solidFill>
                  <a:schemeClr val="bg1"/>
                </a:solidFill>
                <a:latin typeface="+mn-lt"/>
              </a:defRPr>
            </a:lvl2pPr>
            <a:lvl3pPr>
              <a:buClr>
                <a:schemeClr val="bg1"/>
              </a:buClr>
              <a:buSzPct val="100000"/>
              <a:defRPr sz="1400" baseline="0">
                <a:solidFill>
                  <a:schemeClr val="bg1"/>
                </a:solidFill>
                <a:latin typeface="+mn-lt"/>
              </a:defRPr>
            </a:lvl3pPr>
            <a:lvl4pPr>
              <a:buClr>
                <a:schemeClr val="bg1"/>
              </a:buClr>
              <a:buSzPct val="100000"/>
              <a:defRPr sz="1200" baseline="0">
                <a:solidFill>
                  <a:schemeClr val="bg1"/>
                </a:solidFill>
                <a:latin typeface="+mj-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014984"/>
            <a:ext cx="3886200" cy="3639312"/>
          </a:xfrm>
        </p:spPr>
        <p:txBody>
          <a:bodyPr vert="horz" wrap="square" lIns="91440" tIns="45720" rIns="91440" bIns="45720" rtlCol="0" anchor="t" anchorCtr="0">
            <a:normAutofit/>
          </a:bodyPr>
          <a:lstStyle>
            <a:lvl1pPr>
              <a:buClr>
                <a:schemeClr val="bg1"/>
              </a:buClr>
              <a:defRPr lang="en-US" dirty="0" smtClean="0">
                <a:solidFill>
                  <a:schemeClr val="bg1"/>
                </a:solidFill>
              </a:defRPr>
            </a:lvl1pPr>
            <a:lvl2pPr marL="182880" indent="-182880" defTabSz="365760">
              <a:lnSpc>
                <a:spcPct val="85000"/>
              </a:lnSpc>
              <a:spcBef>
                <a:spcPts val="8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ct val="85000"/>
              </a:lnSpc>
              <a:spcBef>
                <a:spcPts val="8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ct val="85000"/>
              </a:lnSpc>
              <a:spcBef>
                <a:spcPts val="800"/>
              </a:spcBef>
              <a:buClr>
                <a:schemeClr val="bg1"/>
              </a:buClr>
              <a:defRPr lang="en-US" sz="14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1"/>
            <a:r>
              <a:rPr lang="en-US" dirty="0"/>
              <a:t>Click to add text or click an icon to add other content types.</a:t>
            </a:r>
          </a:p>
          <a:p>
            <a:pPr lvl="2"/>
            <a:r>
              <a:rPr lang="en-US" dirty="0"/>
              <a:t>Second level</a:t>
            </a:r>
          </a:p>
          <a:p>
            <a:pPr lvl="3"/>
            <a:r>
              <a:rPr lang="en-US" dirty="0"/>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dirty="0"/>
          </a:p>
        </p:txBody>
      </p:sp>
      <p:sp>
        <p:nvSpPr>
          <p:cNvPr id="9"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AS - Content with Caption - Blue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Rectangle 2"/>
          <p:cNvSpPr/>
          <p:nvPr userDrawn="1"/>
        </p:nvSpPr>
        <p:spPr>
          <a:xfrm>
            <a:off x="0" y="12357"/>
            <a:ext cx="312724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p:cNvSpPr>
            <a:spLocks noGrp="1"/>
          </p:cNvSpPr>
          <p:nvPr>
            <p:ph type="title" hasCustomPrompt="1"/>
          </p:nvPr>
        </p:nvSpPr>
        <p:spPr>
          <a:xfrm>
            <a:off x="0" y="228887"/>
            <a:ext cx="3127248" cy="369332"/>
          </a:xfrm>
        </p:spPr>
        <p:txBody>
          <a:bodyPr lIns="91440" rIns="91440" anchor="t" anchorCtr="0">
            <a:spAutoFit/>
          </a:bodyPr>
          <a:lstStyle>
            <a:lvl1pPr algn="ctr" defTabSz="182880">
              <a:spcBef>
                <a:spcPts val="0"/>
              </a:spcBef>
              <a:defRPr sz="1800" baseline="0">
                <a:solidFill>
                  <a:schemeClr val="accent1">
                    <a:lumMod val="40000"/>
                    <a:lumOff val="60000"/>
                  </a:schemeClr>
                </a:solidFill>
                <a:effectLst/>
                <a:latin typeface="+mj-lt"/>
              </a:defRPr>
            </a:lvl1pPr>
          </a:lstStyle>
          <a:p>
            <a:r>
              <a:rPr lang="en-US" dirty="0"/>
              <a:t>Click to Edit Title</a:t>
            </a:r>
          </a:p>
        </p:txBody>
      </p:sp>
      <p:sp>
        <p:nvSpPr>
          <p:cNvPr id="12" name="Text Placeholder 4"/>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75000"/>
                  </a:schemeClr>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9" name="Freeform 8"/>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 name="Title 1"/>
          <p:cNvSpPr txBox="1">
            <a:spLocks/>
          </p:cNvSpPr>
          <p:nvPr userDrawn="1"/>
        </p:nvSpPr>
        <p:spPr>
          <a:xfrm>
            <a:off x="3127248" y="192024"/>
            <a:ext cx="6016752" cy="430887"/>
          </a:xfrm>
          <a:prstGeom prst="rect">
            <a:avLst/>
          </a:prstGeom>
        </p:spPr>
        <p:txBody>
          <a:bodyPr vert="horz" wrap="square" lIns="182880" tIns="45720" rIns="182880" bIns="45720" rtlCol="0" anchor="b" anchorCtr="0">
            <a:noAutofit/>
          </a:bodyPr>
          <a:lstStyle>
            <a:lvl1pPr algn="ctr" defTabSz="182880" rtl="0" eaLnBrk="1" latinLnBrk="0" hangingPunct="1">
              <a:spcBef>
                <a:spcPct val="0"/>
              </a:spcBef>
              <a:buNone/>
              <a:defRPr lang="en-US" sz="2200" kern="1200" cap="none" baseline="0">
                <a:solidFill>
                  <a:schemeClr val="bg1"/>
                </a:solidFill>
                <a:latin typeface="+mj-lt"/>
                <a:ea typeface="+mj-ea"/>
                <a:cs typeface="+mj-cs"/>
              </a:defRPr>
            </a:lvl1pPr>
          </a:lstStyle>
          <a:p>
            <a:r>
              <a:rPr lang="en-US"/>
              <a:t>Click to Edit Title</a:t>
            </a:r>
            <a:endParaRPr lang="en-US" dirty="0"/>
          </a:p>
        </p:txBody>
      </p:sp>
      <p:sp>
        <p:nvSpPr>
          <p:cNvPr id="19" name="Text Placeholder 2"/>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40000"/>
                    <a:lumOff val="60000"/>
                  </a:schemeClr>
                </a:solidFill>
                <a:effectLst/>
                <a:latin typeface="+mj-lt"/>
              </a:defRPr>
            </a:lvl1pPr>
          </a:lstStyle>
          <a:p>
            <a:pPr lvl="0"/>
            <a:r>
              <a:rPr lang="en-US" dirty="0"/>
              <a:t>Click to edit subtitle</a:t>
            </a:r>
          </a:p>
        </p:txBody>
      </p:sp>
      <p:sp>
        <p:nvSpPr>
          <p:cNvPr id="20" name="Content Placeholder 3"/>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accent2"/>
              </a:buClr>
              <a:defRPr sz="2000" baseline="0">
                <a:solidFill>
                  <a:schemeClr val="bg1"/>
                </a:solidFill>
              </a:defRPr>
            </a:lvl1pPr>
            <a:lvl2pPr>
              <a:buClr>
                <a:schemeClr val="bg1">
                  <a:lumMod val="75000"/>
                </a:schemeClr>
              </a:buClr>
              <a:defRPr baseline="0">
                <a:solidFill>
                  <a:schemeClr val="bg1">
                    <a:lumMod val="75000"/>
                  </a:schemeClr>
                </a:solidFill>
              </a:defRPr>
            </a:lvl2pPr>
            <a:lvl3pPr>
              <a:buClr>
                <a:schemeClr val="bg1">
                  <a:lumMod val="75000"/>
                </a:schemeClr>
              </a:buClr>
              <a:defRPr baseline="0">
                <a:solidFill>
                  <a:schemeClr val="bg1">
                    <a:lumMod val="75000"/>
                  </a:schemeClr>
                </a:solidFill>
              </a:defRPr>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21"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AS - Case Study Only - 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16" name="Rectangle 15"/>
          <p:cNvSpPr/>
          <p:nvPr userDrawn="1"/>
        </p:nvSpPr>
        <p:spPr>
          <a:xfrm>
            <a:off x="6515100" y="0"/>
            <a:ext cx="26289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grpSp>
        <p:nvGrpSpPr>
          <p:cNvPr id="19" name="Group 18"/>
          <p:cNvGrpSpPr/>
          <p:nvPr userDrawn="1"/>
        </p:nvGrpSpPr>
        <p:grpSpPr>
          <a:xfrm>
            <a:off x="8427835" y="4765184"/>
            <a:ext cx="526892" cy="220528"/>
            <a:chOff x="6145213" y="4384676"/>
            <a:chExt cx="1582738" cy="649287"/>
          </a:xfrm>
          <a:solidFill>
            <a:schemeClr val="bg1"/>
          </a:solidFill>
        </p:grpSpPr>
        <p:sp>
          <p:nvSpPr>
            <p:cNvPr id="2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hasCustomPrompt="1"/>
          </p:nvPr>
        </p:nvSpPr>
        <p:spPr>
          <a:xfrm>
            <a:off x="0" y="192024"/>
            <a:ext cx="6016752" cy="430887"/>
          </a:xfrm>
        </p:spPr>
        <p:txBody>
          <a:bodyPr lIns="182880" rIns="182880" anchor="b" anchorCtr="0">
            <a:noAutofit/>
          </a:bodyPr>
          <a:lstStyle>
            <a:lvl1pPr algn="ctr">
              <a:defRPr sz="2200" baseline="0">
                <a:solidFill>
                  <a:schemeClr val="bg1"/>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40000"/>
                    <a:lumOff val="60000"/>
                  </a:schemeClr>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365760" rIns="274320" bIns="91440" anchor="t" anchorCtr="0">
            <a:normAutofit/>
          </a:bodyPr>
          <a:lstStyle>
            <a:lvl1pPr>
              <a:buClr>
                <a:schemeClr val="accent2"/>
              </a:buClr>
              <a:defRPr sz="2000" baseline="0">
                <a:solidFill>
                  <a:schemeClr val="bg1"/>
                </a:solidFill>
              </a:defRPr>
            </a:lvl1pPr>
            <a:lvl2pPr>
              <a:buClr>
                <a:schemeClr val="bg1">
                  <a:lumMod val="75000"/>
                </a:schemeClr>
              </a:buClr>
              <a:defRPr baseline="0">
                <a:solidFill>
                  <a:schemeClr val="bg1">
                    <a:lumMod val="75000"/>
                  </a:schemeClr>
                </a:solidFill>
              </a:defRPr>
            </a:lvl2pPr>
            <a:lvl3pPr>
              <a:buClr>
                <a:schemeClr val="bg1">
                  <a:lumMod val="75000"/>
                </a:schemeClr>
              </a:buClr>
              <a:defRPr baseline="0">
                <a:solidFill>
                  <a:schemeClr val="bg1">
                    <a:lumMod val="75000"/>
                  </a:schemeClr>
                </a:solidFill>
              </a:defRPr>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6" name="Slide Number Placeholder 6"/>
          <p:cNvSpPr>
            <a:spLocks noGrp="1"/>
          </p:cNvSpPr>
          <p:nvPr>
            <p:ph type="sldNum" sz="quarter" idx="17"/>
          </p:nvPr>
        </p:nvSpPr>
        <p:spPr/>
        <p:txBody>
          <a:bodyPr/>
          <a:lstStyle/>
          <a:p>
            <a:fld id="{4976208B-6111-490B-8CEC-FFB249DB2100}" type="slidenum">
              <a:rPr lang="en-US" smtClean="0"/>
              <a:pPr/>
              <a:t>‹#›</a:t>
            </a:fld>
            <a:endParaRPr lang="en-US" dirty="0"/>
          </a:p>
        </p:txBody>
      </p:sp>
      <p:sp>
        <p:nvSpPr>
          <p:cNvPr id="17"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sp>
        <p:nvSpPr>
          <p:cNvPr id="29" name="Text Placeholder 2"/>
          <p:cNvSpPr>
            <a:spLocks noGrp="1"/>
          </p:cNvSpPr>
          <p:nvPr>
            <p:ph type="body" sz="quarter" idx="18" hasCustomPrompt="1"/>
          </p:nvPr>
        </p:nvSpPr>
        <p:spPr>
          <a:xfrm>
            <a:off x="6510270" y="226814"/>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accent1">
                    <a:lumMod val="40000"/>
                    <a:lumOff val="60000"/>
                  </a:schemeClr>
                </a:solidFill>
                <a:effectLst/>
                <a:latin typeface="+mj-lt"/>
              </a:defRPr>
            </a:lvl1pPr>
          </a:lstStyle>
          <a:p>
            <a:pPr lvl="0"/>
            <a:r>
              <a:rPr lang="en-US" dirty="0"/>
              <a:t>Click to Edit Industry</a:t>
            </a:r>
          </a:p>
        </p:txBody>
      </p:sp>
      <p:sp>
        <p:nvSpPr>
          <p:cNvPr id="30" name="Text Placeholder 4"/>
          <p:cNvSpPr>
            <a:spLocks noGrp="1"/>
          </p:cNvSpPr>
          <p:nvPr>
            <p:ph type="body" sz="quarter" idx="14" hasCustomPrompt="1"/>
          </p:nvPr>
        </p:nvSpPr>
        <p:spPr>
          <a:xfrm>
            <a:off x="6602878" y="776288"/>
            <a:ext cx="2448000" cy="2867308"/>
          </a:xfrm>
        </p:spPr>
        <p:txBody>
          <a:bodyPr wrap="square" anchor="t">
            <a:normAutofit/>
          </a:bodyPr>
          <a:lstStyle>
            <a:lvl1pPr marL="0" indent="-182880">
              <a:lnSpc>
                <a:spcPct val="85000"/>
              </a:lnSpc>
              <a:buFont typeface="Arial" pitchFamily="34" charset="0"/>
              <a:buNone/>
              <a:defRPr sz="1600" b="0" cap="none" baseline="0">
                <a:solidFill>
                  <a:schemeClr val="bg1">
                    <a:lumMod val="75000"/>
                  </a:schemeClr>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31" name="Text Placeholder 5"/>
          <p:cNvSpPr>
            <a:spLocks noGrp="1"/>
          </p:cNvSpPr>
          <p:nvPr>
            <p:ph type="body" sz="quarter" idx="16" hasCustomPrompt="1"/>
          </p:nvPr>
        </p:nvSpPr>
        <p:spPr>
          <a:xfrm>
            <a:off x="6598393" y="3649609"/>
            <a:ext cx="2450592" cy="286232"/>
          </a:xfrm>
        </p:spPr>
        <p:txBody>
          <a:bodyPr anchor="b" anchorCtr="0">
            <a:norm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32" name="Text Placeholder 6"/>
          <p:cNvSpPr>
            <a:spLocks noGrp="1"/>
          </p:cNvSpPr>
          <p:nvPr>
            <p:ph type="body" sz="quarter" idx="19" hasCustomPrompt="1"/>
          </p:nvPr>
        </p:nvSpPr>
        <p:spPr>
          <a:xfrm>
            <a:off x="6598393" y="3941853"/>
            <a:ext cx="2450592" cy="501885"/>
          </a:xfrm>
        </p:spPr>
        <p:txBody>
          <a:bodyPr wrap="square" anchor="t">
            <a:norm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33" name="Text Placeholder 7"/>
          <p:cNvSpPr>
            <a:spLocks noGrp="1"/>
          </p:cNvSpPr>
          <p:nvPr>
            <p:ph type="body" sz="quarter" idx="20" hasCustomPrompt="1"/>
          </p:nvPr>
        </p:nvSpPr>
        <p:spPr>
          <a:xfrm>
            <a:off x="6507280" y="4735984"/>
            <a:ext cx="1484986" cy="292100"/>
          </a:xfrm>
        </p:spPr>
        <p:txBody>
          <a:bodyPr anchor="ctr" anchorCtr="0">
            <a:noAutofit/>
          </a:bodyPr>
          <a:lstStyle>
            <a:lvl1pPr marL="0" indent="0">
              <a:buNone/>
              <a:defRPr sz="1200" baseline="0">
                <a:solidFill>
                  <a:schemeClr val="bg1"/>
                </a:solidFill>
                <a:latin typeface="+mn-lt"/>
              </a:defRPr>
            </a:lvl1pPr>
          </a:lstStyle>
          <a:p>
            <a:pPr lvl="0"/>
            <a:r>
              <a:rPr lang="en-US" dirty="0"/>
              <a:t>Partner Name</a:t>
            </a: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AS - Main Customer Success Layout 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19" name="Rectangle 18"/>
          <p:cNvSpPr/>
          <p:nvPr userDrawn="1"/>
        </p:nvSpPr>
        <p:spPr>
          <a:xfrm>
            <a:off x="6510268" y="0"/>
            <a:ext cx="2633732"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p:cNvSpPr>
            <a:spLocks noGrp="1"/>
          </p:cNvSpPr>
          <p:nvPr>
            <p:ph type="title" hasCustomPrompt="1"/>
          </p:nvPr>
        </p:nvSpPr>
        <p:spPr>
          <a:xfrm>
            <a:off x="0" y="192024"/>
            <a:ext cx="6510269" cy="429768"/>
          </a:xfrm>
        </p:spPr>
        <p:txBody>
          <a:bodyPr lIns="182880" rIns="182880"/>
          <a:lstStyle>
            <a:lvl1pPr algn="ctr">
              <a:defRPr sz="2200" baseline="0">
                <a:solidFill>
                  <a:schemeClr val="bg1"/>
                </a:solidFill>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accent1">
                    <a:lumMod val="40000"/>
                    <a:lumOff val="60000"/>
                  </a:schemeClr>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345"/>
            <a:ext cx="6510270" cy="3977640"/>
          </a:xfrm>
        </p:spPr>
        <p:txBody>
          <a:bodyPr wrap="square" lIns="365760" rIns="274320" anchor="t">
            <a:normAutofit/>
          </a:bodyPr>
          <a:lstStyle>
            <a:lvl1pPr>
              <a:buClr>
                <a:schemeClr val="accent2"/>
              </a:buClr>
              <a:defRPr sz="2000" baseline="0">
                <a:solidFill>
                  <a:schemeClr val="bg1"/>
                </a:solidFill>
                <a:latin typeface="+mn-lt"/>
              </a:defRPr>
            </a:lvl1pPr>
            <a:lvl2pPr>
              <a:buClr>
                <a:schemeClr val="bg1">
                  <a:lumMod val="75000"/>
                </a:schemeClr>
              </a:buClr>
              <a:defRPr baseline="0">
                <a:solidFill>
                  <a:schemeClr val="bg1">
                    <a:lumMod val="75000"/>
                  </a:schemeClr>
                </a:solidFill>
                <a:latin typeface="+mn-lt"/>
              </a:defRPr>
            </a:lvl2pPr>
            <a:lvl3pPr>
              <a:buClr>
                <a:schemeClr val="bg1">
                  <a:lumMod val="75000"/>
                </a:schemeClr>
              </a:buClr>
              <a:defRPr baseline="0">
                <a:solidFill>
                  <a:schemeClr val="bg1">
                    <a:lumMod val="75000"/>
                  </a:schemeClr>
                </a:solidFill>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6602878" y="776288"/>
            <a:ext cx="2448000" cy="1869230"/>
          </a:xfrm>
        </p:spPr>
        <p:txBody>
          <a:bodyPr wrap="square" anchor="t">
            <a:spAutoFit/>
          </a:bodyPr>
          <a:lstStyle>
            <a:lvl1pPr marL="0" indent="-182880">
              <a:lnSpc>
                <a:spcPct val="85000"/>
              </a:lnSpc>
              <a:buFont typeface="Arial" pitchFamily="34" charset="0"/>
              <a:buNone/>
              <a:defRPr sz="1600" b="0" cap="none" baseline="0">
                <a:solidFill>
                  <a:schemeClr val="bg1">
                    <a:lumMod val="75000"/>
                  </a:schemeClr>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spAutoFit/>
          </a:bodyPr>
          <a:lstStyle>
            <a:lvl1pPr marL="0" indent="0" algn="l">
              <a:lnSpc>
                <a:spcPct val="85000"/>
              </a:lnSpc>
              <a:buNone/>
              <a:defRPr sz="1400" b="0">
                <a:solidFill>
                  <a:schemeClr val="bg1">
                    <a:lumMod val="75000"/>
                  </a:schemeClr>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spAutoFit/>
          </a:bodyPr>
          <a:lstStyle>
            <a:lvl1pPr marL="182880" indent="0" algn="l">
              <a:lnSpc>
                <a:spcPct val="85000"/>
              </a:lnSpc>
              <a:buNone/>
              <a:defRPr sz="1200">
                <a:solidFill>
                  <a:schemeClr val="bg1">
                    <a:lumMod val="75000"/>
                  </a:schemeClr>
                </a:solidFill>
                <a:effectLst/>
              </a:defRPr>
            </a:lvl1pPr>
          </a:lstStyle>
          <a:p>
            <a:pPr lvl="0"/>
            <a:r>
              <a:rPr lang="en-US" dirty="0"/>
              <a:t>Spokesperson’s Job Title</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grpSp>
        <p:nvGrpSpPr>
          <p:cNvPr id="23" name="Group 22"/>
          <p:cNvGrpSpPr/>
          <p:nvPr userDrawn="1"/>
        </p:nvGrpSpPr>
        <p:grpSpPr>
          <a:xfrm>
            <a:off x="8427835" y="4765184"/>
            <a:ext cx="526892" cy="220528"/>
            <a:chOff x="6145213" y="4384676"/>
            <a:chExt cx="1582738" cy="649287"/>
          </a:xfrm>
          <a:solidFill>
            <a:schemeClr val="bg1"/>
          </a:solidFill>
        </p:grpSpPr>
        <p:sp>
          <p:nvSpPr>
            <p:cNvPr id="24"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sp>
        <p:nvSpPr>
          <p:cNvPr id="22" name="TextBox 21"/>
          <p:cNvSpPr txBox="1"/>
          <p:nvPr userDrawn="1"/>
        </p:nvSpPr>
        <p:spPr>
          <a:xfrm>
            <a:off x="3440649" y="4714956"/>
            <a:ext cx="2276795" cy="230832"/>
          </a:xfrm>
          <a:prstGeom prst="rect">
            <a:avLst/>
          </a:prstGeom>
          <a:noFill/>
        </p:spPr>
        <p:txBody>
          <a:bodyPr wrap="square" lIns="45720" rIns="4572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accent1">
                    <a:lumMod val="60000"/>
                    <a:lumOff val="40000"/>
                  </a:schemeClr>
                </a:solidFill>
              </a:rPr>
              <a:t>For One-to-One Customer Use Only</a:t>
            </a: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SAS - Section Header - Dark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ya - Title &amp; Content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tx2"/>
                </a:solidFill>
              </a:defRPr>
            </a:lvl1pPr>
          </a:lstStyle>
          <a:p>
            <a:r>
              <a:rPr lang="en-US" dirty="0"/>
              <a:t>Click to Edit Title</a:t>
            </a:r>
          </a:p>
        </p:txBody>
      </p:sp>
      <p:sp>
        <p:nvSpPr>
          <p:cNvPr id="4" name="Content Placeholder 2"/>
          <p:cNvSpPr>
            <a:spLocks noGrp="1"/>
          </p:cNvSpPr>
          <p:nvPr>
            <p:ph sz="quarter" idx="11" hasCustomPrompt="1"/>
          </p:nvPr>
        </p:nvSpPr>
        <p:spPr>
          <a:xfrm>
            <a:off x="626364" y="1014984"/>
            <a:ext cx="7891272" cy="3639312"/>
          </a:xfrm>
        </p:spPr>
        <p:txBody>
          <a:bodyPr wrap="square" anchor="t" anchorCtr="0">
            <a:normAutofit/>
          </a:bodyPr>
          <a:lstStyle>
            <a:lvl1pPr>
              <a:defRPr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32596388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Subtitl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91832423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iya - Title, Subtitle &amp; Content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1458049" y="640080"/>
            <a:ext cx="7068312" cy="274320"/>
          </a:xfrm>
        </p:spPr>
        <p:txBody>
          <a:bodyPr wrap="square" anchor="ctr">
            <a:noAutofit/>
          </a:bodyPr>
          <a:lstStyle>
            <a:lvl1pPr marL="0" indent="0" algn="l">
              <a:lnSpc>
                <a:spcPct val="100000"/>
              </a:lnSpc>
              <a:spcBef>
                <a:spcPts val="0"/>
              </a:spcBef>
              <a:buFont typeface="Arial" pitchFamily="34" charset="0"/>
              <a:buNone/>
              <a:defRPr sz="2200" b="0" cap="none" baseline="0">
                <a:solidFill>
                  <a:srgbClr val="19BBB7"/>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4984"/>
            <a:ext cx="7891272" cy="3639312"/>
          </a:xfrm>
        </p:spPr>
        <p:txBody>
          <a:bodyPr wrap="square" anchor="t" anchorCtr="0">
            <a:normAutofit/>
          </a:bodyPr>
          <a:lstStyle>
            <a:lvl1pPr>
              <a:buClr>
                <a:srgbClr val="19BBB7"/>
              </a:buClr>
              <a:defRPr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33613763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02870495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ya - Comparison / Two Content - Whit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447560" y="192024"/>
            <a:ext cx="7068312" cy="457200"/>
          </a:xfrm>
        </p:spPr>
        <p:txBody>
          <a:bodyPr>
            <a:noAutofit/>
          </a:bodyPr>
          <a:lstStyle>
            <a:lvl1pPr algn="l">
              <a:defRPr baseline="0">
                <a:solidFill>
                  <a:schemeClr val="tx2"/>
                </a:solidFill>
              </a:defRPr>
            </a:lvl1pPr>
          </a:lstStyle>
          <a:p>
            <a:r>
              <a:rPr lang="en-US" dirty="0"/>
              <a:t>Click to Edit Title</a:t>
            </a:r>
          </a:p>
        </p:txBody>
      </p:sp>
      <p:sp>
        <p:nvSpPr>
          <p:cNvPr id="6" name="Content Placeholder 2"/>
          <p:cNvSpPr>
            <a:spLocks noGrp="1"/>
          </p:cNvSpPr>
          <p:nvPr>
            <p:ph sz="quarter" idx="4" hasCustomPrompt="1"/>
          </p:nvPr>
        </p:nvSpPr>
        <p:spPr>
          <a:xfrm>
            <a:off x="627641" y="1014984"/>
            <a:ext cx="3886200" cy="3639312"/>
          </a:xfrm>
        </p:spPr>
        <p:txBody>
          <a:bodyPr wrap="square" anchor="t" anchorCtr="0">
            <a:normAutofit/>
          </a:bodyPr>
          <a:lstStyle>
            <a:lvl1pPr>
              <a:buClr>
                <a:srgbClr val="19BBB7"/>
              </a:buClr>
              <a:defRPr sz="2000" baseline="0">
                <a:solidFill>
                  <a:schemeClr val="tx2"/>
                </a:solidFill>
                <a:latin typeface="+mn-lt"/>
              </a:defRPr>
            </a:lvl1pPr>
            <a:lvl2pPr>
              <a:buClr>
                <a:srgbClr val="19BBB7"/>
              </a:buClr>
              <a:defRPr sz="1800" baseline="0">
                <a:latin typeface="+mn-lt"/>
              </a:defRPr>
            </a:lvl2pPr>
            <a:lvl3pPr>
              <a:buClr>
                <a:srgbClr val="19BBB7"/>
              </a:buClr>
              <a:defRPr sz="1400" baseline="0">
                <a:latin typeface="+mn-lt"/>
              </a:defRPr>
            </a:lvl3pPr>
            <a:lvl4pPr>
              <a:buClr>
                <a:srgbClr val="19BBB7"/>
              </a:buClr>
              <a:defRPr sz="1200" baseline="0">
                <a:latin typeface="+mj-lt"/>
              </a:defRPr>
            </a:lvl4pPr>
            <a:lvl5pPr>
              <a:buClr>
                <a:srgbClr val="19BBB7"/>
              </a:buCl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3"/>
          <p:cNvSpPr>
            <a:spLocks noGrp="1"/>
          </p:cNvSpPr>
          <p:nvPr>
            <p:ph sz="quarter" idx="15" hasCustomPrompt="1"/>
          </p:nvPr>
        </p:nvSpPr>
        <p:spPr>
          <a:xfrm>
            <a:off x="4633882" y="1014984"/>
            <a:ext cx="3886200" cy="3639312"/>
          </a:xfrm>
        </p:spPr>
        <p:txBody>
          <a:bodyPr wrap="square">
            <a:normAutofit/>
          </a:bodyPr>
          <a:lstStyle>
            <a:lvl1pPr>
              <a:buClr>
                <a:srgbClr val="19BBB7"/>
              </a:buClr>
              <a:defRPr sz="2000"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4"/>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08910549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Viya - Content with Caption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014984"/>
            <a:ext cx="3127248" cy="369332"/>
          </a:xfrm>
        </p:spPr>
        <p:txBody>
          <a:bodyPr lIns="91440" rIns="91440" anchor="t" anchorCtr="0">
            <a:spAutoFit/>
          </a:bodyPr>
          <a:lstStyle>
            <a:lvl1pPr algn="ctr" defTabSz="182880">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60"/>
            <a:ext cx="6016752" cy="4507140"/>
          </a:xfrm>
        </p:spPr>
        <p:txBody>
          <a:bodyPr vert="horz" lIns="274320" tIns="45720" rIns="457200" bIns="91440" rtlCol="0" anchor="t" anchorCtr="0">
            <a:normAutofit/>
          </a:bodyPr>
          <a:lstStyle>
            <a:lvl1pPr>
              <a:defRPr lang="en-US"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1489933"/>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6"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sp>
        <p:nvSpPr>
          <p:cNvPr id="7" name="TextBox 6"/>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10" name="Group 9"/>
          <p:cNvGrpSpPr/>
          <p:nvPr userDrawn="1"/>
        </p:nvGrpSpPr>
        <p:grpSpPr>
          <a:xfrm>
            <a:off x="8425797" y="4765184"/>
            <a:ext cx="526892" cy="220528"/>
            <a:chOff x="6145213" y="4384676"/>
            <a:chExt cx="1582738" cy="649287"/>
          </a:xfrm>
          <a:solidFill>
            <a:schemeClr val="tx2"/>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4" name="Group 9"/>
          <p:cNvGrpSpPr>
            <a:grpSpLocks noChangeAspect="1"/>
          </p:cNvGrpSpPr>
          <p:nvPr userDrawn="1"/>
        </p:nvGrpSpPr>
        <p:grpSpPr bwMode="auto">
          <a:xfrm>
            <a:off x="274320" y="137160"/>
            <a:ext cx="915959" cy="640080"/>
            <a:chOff x="1968" y="1726"/>
            <a:chExt cx="1846" cy="1290"/>
          </a:xfrm>
          <a:solidFill>
            <a:schemeClr val="bg1"/>
          </a:solidFill>
        </p:grpSpPr>
        <p:sp>
          <p:nvSpPr>
            <p:cNvPr id="35" name="Freeform 34"/>
            <p:cNvSpPr>
              <a:spLocks noEditPoints="1"/>
            </p:cNvSpPr>
            <p:nvPr/>
          </p:nvSpPr>
          <p:spPr bwMode="auto">
            <a:xfrm>
              <a:off x="2446" y="1726"/>
              <a:ext cx="896" cy="588"/>
            </a:xfrm>
            <a:custGeom>
              <a:avLst/>
              <a:gdLst>
                <a:gd name="T0" fmla="*/ 1437 w 1489"/>
                <a:gd name="T1" fmla="*/ 936 h 976"/>
                <a:gd name="T2" fmla="*/ 1446 w 1489"/>
                <a:gd name="T3" fmla="*/ 922 h 976"/>
                <a:gd name="T4" fmla="*/ 1444 w 1489"/>
                <a:gd name="T5" fmla="*/ 936 h 976"/>
                <a:gd name="T6" fmla="*/ 1437 w 1489"/>
                <a:gd name="T7" fmla="*/ 936 h 976"/>
                <a:gd name="T8" fmla="*/ 1433 w 1489"/>
                <a:gd name="T9" fmla="*/ 957 h 976"/>
                <a:gd name="T10" fmla="*/ 1437 w 1489"/>
                <a:gd name="T11" fmla="*/ 940 h 976"/>
                <a:gd name="T12" fmla="*/ 1455 w 1489"/>
                <a:gd name="T13" fmla="*/ 957 h 976"/>
                <a:gd name="T14" fmla="*/ 1449 w 1489"/>
                <a:gd name="T15" fmla="*/ 939 h 976"/>
                <a:gd name="T16" fmla="*/ 1446 w 1489"/>
                <a:gd name="T17" fmla="*/ 918 h 976"/>
                <a:gd name="T18" fmla="*/ 1433 w 1489"/>
                <a:gd name="T19" fmla="*/ 957 h 976"/>
                <a:gd name="T20" fmla="*/ 1414 w 1489"/>
                <a:gd name="T21" fmla="*/ 938 h 976"/>
                <a:gd name="T22" fmla="*/ 1445 w 1489"/>
                <a:gd name="T23" fmla="*/ 907 h 976"/>
                <a:gd name="T24" fmla="*/ 1445 w 1489"/>
                <a:gd name="T25" fmla="*/ 969 h 976"/>
                <a:gd name="T26" fmla="*/ 1414 w 1489"/>
                <a:gd name="T27" fmla="*/ 938 h 976"/>
                <a:gd name="T28" fmla="*/ 1410 w 1489"/>
                <a:gd name="T29" fmla="*/ 938 h 976"/>
                <a:gd name="T30" fmla="*/ 1480 w 1489"/>
                <a:gd name="T31" fmla="*/ 938 h 976"/>
                <a:gd name="T32" fmla="*/ 1410 w 1489"/>
                <a:gd name="T33" fmla="*/ 938 h 976"/>
                <a:gd name="T34" fmla="*/ 1203 w 1489"/>
                <a:gd name="T35" fmla="*/ 976 h 976"/>
                <a:gd name="T36" fmla="*/ 1189 w 1489"/>
                <a:gd name="T37" fmla="*/ 975 h 976"/>
                <a:gd name="T38" fmla="*/ 286 w 1489"/>
                <a:gd name="T39" fmla="*/ 976 h 976"/>
                <a:gd name="T40" fmla="*/ 240 w 1489"/>
                <a:gd name="T41" fmla="*/ 408 h 976"/>
                <a:gd name="T42" fmla="*/ 623 w 1489"/>
                <a:gd name="T43" fmla="*/ 0 h 976"/>
                <a:gd name="T44" fmla="*/ 901 w 1489"/>
                <a:gd name="T45" fmla="*/ 121 h 976"/>
                <a:gd name="T46" fmla="*/ 872 w 1489"/>
                <a:gd name="T47" fmla="*/ 182 h 976"/>
                <a:gd name="T48" fmla="*/ 840 w 1489"/>
                <a:gd name="T49" fmla="*/ 166 h 976"/>
                <a:gd name="T50" fmla="*/ 314 w 1489"/>
                <a:gd name="T51" fmla="*/ 384 h 976"/>
                <a:gd name="T52" fmla="*/ 326 w 1489"/>
                <a:gd name="T53" fmla="*/ 479 h 976"/>
                <a:gd name="T54" fmla="*/ 76 w 1489"/>
                <a:gd name="T55" fmla="*/ 690 h 976"/>
                <a:gd name="T56" fmla="*/ 298 w 1489"/>
                <a:gd name="T57" fmla="*/ 900 h 976"/>
                <a:gd name="T58" fmla="*/ 1192 w 1489"/>
                <a:gd name="T59" fmla="*/ 900 h 976"/>
                <a:gd name="T60" fmla="*/ 1413 w 1489"/>
                <a:gd name="T61" fmla="*/ 690 h 976"/>
                <a:gd name="T62" fmla="*/ 1186 w 1489"/>
                <a:gd name="T63" fmla="*/ 476 h 976"/>
                <a:gd name="T64" fmla="*/ 1199 w 1489"/>
                <a:gd name="T65" fmla="*/ 406 h 976"/>
                <a:gd name="T66" fmla="*/ 1159 w 1489"/>
                <a:gd name="T67" fmla="*/ 314 h 976"/>
                <a:gd name="T68" fmla="*/ 1071 w 1489"/>
                <a:gd name="T69" fmla="*/ 279 h 976"/>
                <a:gd name="T70" fmla="*/ 963 w 1489"/>
                <a:gd name="T71" fmla="*/ 336 h 976"/>
                <a:gd name="T72" fmla="*/ 766 w 1489"/>
                <a:gd name="T73" fmla="*/ 777 h 976"/>
                <a:gd name="T74" fmla="*/ 716 w 1489"/>
                <a:gd name="T75" fmla="*/ 796 h 976"/>
                <a:gd name="T76" fmla="*/ 535 w 1489"/>
                <a:gd name="T77" fmla="*/ 411 h 976"/>
                <a:gd name="T78" fmla="*/ 604 w 1489"/>
                <a:gd name="T79" fmla="*/ 381 h 976"/>
                <a:gd name="T80" fmla="*/ 883 w 1489"/>
                <a:gd name="T81" fmla="*/ 324 h 976"/>
                <a:gd name="T82" fmla="*/ 1046 w 1489"/>
                <a:gd name="T83" fmla="*/ 205 h 976"/>
                <a:gd name="T84" fmla="*/ 1080 w 1489"/>
                <a:gd name="T85" fmla="*/ 204 h 976"/>
                <a:gd name="T86" fmla="*/ 1206 w 1489"/>
                <a:gd name="T87" fmla="*/ 254 h 976"/>
                <a:gd name="T88" fmla="*/ 1216 w 1489"/>
                <a:gd name="T89" fmla="*/ 264 h 976"/>
                <a:gd name="T90" fmla="*/ 1249 w 1489"/>
                <a:gd name="T91" fmla="*/ 307 h 976"/>
                <a:gd name="T92" fmla="*/ 1275 w 1489"/>
                <a:gd name="T93" fmla="*/ 413 h 976"/>
                <a:gd name="T94" fmla="*/ 1203 w 1489"/>
                <a:gd name="T95"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9" h="976">
                  <a:moveTo>
                    <a:pt x="1437" y="936"/>
                  </a:moveTo>
                  <a:lnTo>
                    <a:pt x="1437" y="936"/>
                  </a:lnTo>
                  <a:lnTo>
                    <a:pt x="1437" y="922"/>
                  </a:lnTo>
                  <a:lnTo>
                    <a:pt x="1446" y="922"/>
                  </a:lnTo>
                  <a:cubicBezTo>
                    <a:pt x="1450" y="922"/>
                    <a:pt x="1455" y="923"/>
                    <a:pt x="1455" y="929"/>
                  </a:cubicBezTo>
                  <a:cubicBezTo>
                    <a:pt x="1455" y="935"/>
                    <a:pt x="1450" y="936"/>
                    <a:pt x="1444" y="936"/>
                  </a:cubicBezTo>
                  <a:lnTo>
                    <a:pt x="1437" y="936"/>
                  </a:lnTo>
                  <a:lnTo>
                    <a:pt x="1437" y="936"/>
                  </a:lnTo>
                  <a:close/>
                  <a:moveTo>
                    <a:pt x="1433" y="957"/>
                  </a:moveTo>
                  <a:lnTo>
                    <a:pt x="1433" y="957"/>
                  </a:lnTo>
                  <a:lnTo>
                    <a:pt x="1437" y="957"/>
                  </a:lnTo>
                  <a:lnTo>
                    <a:pt x="1437" y="940"/>
                  </a:lnTo>
                  <a:lnTo>
                    <a:pt x="1444" y="940"/>
                  </a:lnTo>
                  <a:lnTo>
                    <a:pt x="1455" y="957"/>
                  </a:lnTo>
                  <a:lnTo>
                    <a:pt x="1461" y="957"/>
                  </a:lnTo>
                  <a:lnTo>
                    <a:pt x="1449" y="939"/>
                  </a:lnTo>
                  <a:cubicBezTo>
                    <a:pt x="1454" y="939"/>
                    <a:pt x="1459" y="935"/>
                    <a:pt x="1459" y="929"/>
                  </a:cubicBezTo>
                  <a:cubicBezTo>
                    <a:pt x="1459" y="921"/>
                    <a:pt x="1454" y="918"/>
                    <a:pt x="1446" y="918"/>
                  </a:cubicBezTo>
                  <a:lnTo>
                    <a:pt x="1433" y="918"/>
                  </a:lnTo>
                  <a:lnTo>
                    <a:pt x="1433" y="957"/>
                  </a:lnTo>
                  <a:lnTo>
                    <a:pt x="1433" y="957"/>
                  </a:lnTo>
                  <a:close/>
                  <a:moveTo>
                    <a:pt x="1414" y="938"/>
                  </a:moveTo>
                  <a:lnTo>
                    <a:pt x="1414" y="938"/>
                  </a:lnTo>
                  <a:cubicBezTo>
                    <a:pt x="1414" y="920"/>
                    <a:pt x="1428" y="907"/>
                    <a:pt x="1445" y="907"/>
                  </a:cubicBezTo>
                  <a:cubicBezTo>
                    <a:pt x="1462" y="907"/>
                    <a:pt x="1476" y="920"/>
                    <a:pt x="1476" y="938"/>
                  </a:cubicBezTo>
                  <a:cubicBezTo>
                    <a:pt x="1476" y="955"/>
                    <a:pt x="1462" y="969"/>
                    <a:pt x="1445" y="969"/>
                  </a:cubicBezTo>
                  <a:cubicBezTo>
                    <a:pt x="1428" y="969"/>
                    <a:pt x="1414" y="955"/>
                    <a:pt x="1414" y="938"/>
                  </a:cubicBezTo>
                  <a:lnTo>
                    <a:pt x="1414" y="938"/>
                  </a:lnTo>
                  <a:close/>
                  <a:moveTo>
                    <a:pt x="1410" y="938"/>
                  </a:moveTo>
                  <a:lnTo>
                    <a:pt x="1410" y="938"/>
                  </a:lnTo>
                  <a:cubicBezTo>
                    <a:pt x="1410" y="957"/>
                    <a:pt x="1426" y="972"/>
                    <a:pt x="1445" y="972"/>
                  </a:cubicBezTo>
                  <a:cubicBezTo>
                    <a:pt x="1464" y="972"/>
                    <a:pt x="1480" y="957"/>
                    <a:pt x="1480" y="938"/>
                  </a:cubicBezTo>
                  <a:cubicBezTo>
                    <a:pt x="1480" y="918"/>
                    <a:pt x="1464" y="903"/>
                    <a:pt x="1445" y="903"/>
                  </a:cubicBezTo>
                  <a:cubicBezTo>
                    <a:pt x="1426" y="903"/>
                    <a:pt x="1410" y="918"/>
                    <a:pt x="1410" y="938"/>
                  </a:cubicBezTo>
                  <a:lnTo>
                    <a:pt x="1410" y="938"/>
                  </a:lnTo>
                  <a:close/>
                  <a:moveTo>
                    <a:pt x="1203" y="976"/>
                  </a:moveTo>
                  <a:lnTo>
                    <a:pt x="1203" y="976"/>
                  </a:lnTo>
                  <a:cubicBezTo>
                    <a:pt x="1198" y="976"/>
                    <a:pt x="1193" y="975"/>
                    <a:pt x="1189" y="975"/>
                  </a:cubicBezTo>
                  <a:lnTo>
                    <a:pt x="301" y="975"/>
                  </a:lnTo>
                  <a:cubicBezTo>
                    <a:pt x="296" y="975"/>
                    <a:pt x="291" y="976"/>
                    <a:pt x="286" y="976"/>
                  </a:cubicBezTo>
                  <a:cubicBezTo>
                    <a:pt x="129" y="976"/>
                    <a:pt x="0" y="847"/>
                    <a:pt x="0" y="690"/>
                  </a:cubicBezTo>
                  <a:cubicBezTo>
                    <a:pt x="0" y="549"/>
                    <a:pt x="104" y="430"/>
                    <a:pt x="240" y="408"/>
                  </a:cubicBezTo>
                  <a:cubicBezTo>
                    <a:pt x="239" y="400"/>
                    <a:pt x="239" y="392"/>
                    <a:pt x="239" y="384"/>
                  </a:cubicBezTo>
                  <a:cubicBezTo>
                    <a:pt x="239" y="172"/>
                    <a:pt x="411" y="0"/>
                    <a:pt x="623" y="0"/>
                  </a:cubicBezTo>
                  <a:cubicBezTo>
                    <a:pt x="729" y="0"/>
                    <a:pt x="828" y="45"/>
                    <a:pt x="899" y="118"/>
                  </a:cubicBezTo>
                  <a:cubicBezTo>
                    <a:pt x="900" y="119"/>
                    <a:pt x="900" y="120"/>
                    <a:pt x="901" y="121"/>
                  </a:cubicBezTo>
                  <a:cubicBezTo>
                    <a:pt x="906" y="127"/>
                    <a:pt x="909" y="135"/>
                    <a:pt x="909" y="144"/>
                  </a:cubicBezTo>
                  <a:cubicBezTo>
                    <a:pt x="909" y="165"/>
                    <a:pt x="892" y="182"/>
                    <a:pt x="872" y="182"/>
                  </a:cubicBezTo>
                  <a:cubicBezTo>
                    <a:pt x="861" y="182"/>
                    <a:pt x="852" y="178"/>
                    <a:pt x="845" y="171"/>
                  </a:cubicBezTo>
                  <a:cubicBezTo>
                    <a:pt x="843" y="169"/>
                    <a:pt x="842" y="168"/>
                    <a:pt x="840" y="166"/>
                  </a:cubicBezTo>
                  <a:cubicBezTo>
                    <a:pt x="784" y="110"/>
                    <a:pt x="706" y="76"/>
                    <a:pt x="623" y="76"/>
                  </a:cubicBezTo>
                  <a:cubicBezTo>
                    <a:pt x="453" y="76"/>
                    <a:pt x="314" y="214"/>
                    <a:pt x="314" y="384"/>
                  </a:cubicBezTo>
                  <a:cubicBezTo>
                    <a:pt x="314" y="401"/>
                    <a:pt x="316" y="418"/>
                    <a:pt x="319" y="436"/>
                  </a:cubicBezTo>
                  <a:lnTo>
                    <a:pt x="326" y="479"/>
                  </a:lnTo>
                  <a:lnTo>
                    <a:pt x="282" y="480"/>
                  </a:lnTo>
                  <a:cubicBezTo>
                    <a:pt x="168" y="482"/>
                    <a:pt x="76" y="576"/>
                    <a:pt x="76" y="690"/>
                  </a:cubicBezTo>
                  <a:cubicBezTo>
                    <a:pt x="76" y="806"/>
                    <a:pt x="170" y="900"/>
                    <a:pt x="286" y="900"/>
                  </a:cubicBezTo>
                  <a:cubicBezTo>
                    <a:pt x="290" y="900"/>
                    <a:pt x="294" y="900"/>
                    <a:pt x="298" y="900"/>
                  </a:cubicBezTo>
                  <a:lnTo>
                    <a:pt x="299" y="899"/>
                  </a:lnTo>
                  <a:lnTo>
                    <a:pt x="1192" y="900"/>
                  </a:lnTo>
                  <a:cubicBezTo>
                    <a:pt x="1195" y="900"/>
                    <a:pt x="1199" y="900"/>
                    <a:pt x="1203" y="900"/>
                  </a:cubicBezTo>
                  <a:cubicBezTo>
                    <a:pt x="1319" y="900"/>
                    <a:pt x="1413" y="806"/>
                    <a:pt x="1413" y="690"/>
                  </a:cubicBezTo>
                  <a:cubicBezTo>
                    <a:pt x="1413" y="583"/>
                    <a:pt x="1334" y="494"/>
                    <a:pt x="1228" y="481"/>
                  </a:cubicBezTo>
                  <a:lnTo>
                    <a:pt x="1186" y="476"/>
                  </a:lnTo>
                  <a:lnTo>
                    <a:pt x="1196" y="435"/>
                  </a:lnTo>
                  <a:cubicBezTo>
                    <a:pt x="1198" y="425"/>
                    <a:pt x="1199" y="415"/>
                    <a:pt x="1199" y="406"/>
                  </a:cubicBezTo>
                  <a:cubicBezTo>
                    <a:pt x="1199" y="373"/>
                    <a:pt x="1186" y="343"/>
                    <a:pt x="1166" y="320"/>
                  </a:cubicBezTo>
                  <a:cubicBezTo>
                    <a:pt x="1164" y="318"/>
                    <a:pt x="1162" y="316"/>
                    <a:pt x="1159" y="314"/>
                  </a:cubicBezTo>
                  <a:cubicBezTo>
                    <a:pt x="1159" y="313"/>
                    <a:pt x="1158" y="313"/>
                    <a:pt x="1158" y="312"/>
                  </a:cubicBezTo>
                  <a:cubicBezTo>
                    <a:pt x="1135" y="292"/>
                    <a:pt x="1104" y="279"/>
                    <a:pt x="1071" y="279"/>
                  </a:cubicBezTo>
                  <a:cubicBezTo>
                    <a:pt x="1071" y="279"/>
                    <a:pt x="1071" y="279"/>
                    <a:pt x="1070" y="279"/>
                  </a:cubicBezTo>
                  <a:cubicBezTo>
                    <a:pt x="1000" y="275"/>
                    <a:pt x="968" y="329"/>
                    <a:pt x="963" y="336"/>
                  </a:cubicBezTo>
                  <a:cubicBezTo>
                    <a:pt x="959" y="343"/>
                    <a:pt x="958" y="343"/>
                    <a:pt x="951" y="357"/>
                  </a:cubicBezTo>
                  <a:lnTo>
                    <a:pt x="766" y="777"/>
                  </a:lnTo>
                  <a:cubicBezTo>
                    <a:pt x="760" y="791"/>
                    <a:pt x="746" y="799"/>
                    <a:pt x="731" y="799"/>
                  </a:cubicBezTo>
                  <a:cubicBezTo>
                    <a:pt x="726" y="799"/>
                    <a:pt x="721" y="798"/>
                    <a:pt x="716" y="796"/>
                  </a:cubicBezTo>
                  <a:cubicBezTo>
                    <a:pt x="705" y="791"/>
                    <a:pt x="698" y="782"/>
                    <a:pt x="695" y="772"/>
                  </a:cubicBezTo>
                  <a:lnTo>
                    <a:pt x="535" y="411"/>
                  </a:lnTo>
                  <a:cubicBezTo>
                    <a:pt x="527" y="392"/>
                    <a:pt x="535" y="370"/>
                    <a:pt x="555" y="361"/>
                  </a:cubicBezTo>
                  <a:cubicBezTo>
                    <a:pt x="574" y="353"/>
                    <a:pt x="596" y="361"/>
                    <a:pt x="604" y="381"/>
                  </a:cubicBezTo>
                  <a:lnTo>
                    <a:pt x="732" y="667"/>
                  </a:lnTo>
                  <a:lnTo>
                    <a:pt x="883" y="324"/>
                  </a:lnTo>
                  <a:cubicBezTo>
                    <a:pt x="883" y="324"/>
                    <a:pt x="883" y="324"/>
                    <a:pt x="883" y="324"/>
                  </a:cubicBezTo>
                  <a:cubicBezTo>
                    <a:pt x="912" y="260"/>
                    <a:pt x="974" y="214"/>
                    <a:pt x="1046" y="205"/>
                  </a:cubicBezTo>
                  <a:cubicBezTo>
                    <a:pt x="1046" y="205"/>
                    <a:pt x="1054" y="204"/>
                    <a:pt x="1058" y="204"/>
                  </a:cubicBezTo>
                  <a:cubicBezTo>
                    <a:pt x="1063" y="204"/>
                    <a:pt x="1078" y="204"/>
                    <a:pt x="1080" y="204"/>
                  </a:cubicBezTo>
                  <a:cubicBezTo>
                    <a:pt x="1082" y="204"/>
                    <a:pt x="1084" y="204"/>
                    <a:pt x="1086" y="204"/>
                  </a:cubicBezTo>
                  <a:cubicBezTo>
                    <a:pt x="1132" y="207"/>
                    <a:pt x="1173" y="225"/>
                    <a:pt x="1206" y="254"/>
                  </a:cubicBezTo>
                  <a:cubicBezTo>
                    <a:pt x="1208" y="255"/>
                    <a:pt x="1210" y="257"/>
                    <a:pt x="1212" y="259"/>
                  </a:cubicBezTo>
                  <a:cubicBezTo>
                    <a:pt x="1213" y="261"/>
                    <a:pt x="1215" y="262"/>
                    <a:pt x="1216" y="264"/>
                  </a:cubicBezTo>
                  <a:cubicBezTo>
                    <a:pt x="1229" y="276"/>
                    <a:pt x="1240" y="291"/>
                    <a:pt x="1249" y="306"/>
                  </a:cubicBezTo>
                  <a:lnTo>
                    <a:pt x="1249" y="307"/>
                  </a:lnTo>
                  <a:cubicBezTo>
                    <a:pt x="1265" y="336"/>
                    <a:pt x="1275" y="370"/>
                    <a:pt x="1275" y="406"/>
                  </a:cubicBezTo>
                  <a:cubicBezTo>
                    <a:pt x="1275" y="408"/>
                    <a:pt x="1275" y="411"/>
                    <a:pt x="1275" y="413"/>
                  </a:cubicBezTo>
                  <a:cubicBezTo>
                    <a:pt x="1399" y="445"/>
                    <a:pt x="1489" y="558"/>
                    <a:pt x="1489" y="690"/>
                  </a:cubicBezTo>
                  <a:cubicBezTo>
                    <a:pt x="1489" y="847"/>
                    <a:pt x="1361" y="976"/>
                    <a:pt x="1203" y="9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noEditPoints="1"/>
            </p:cNvSpPr>
            <p:nvPr/>
          </p:nvSpPr>
          <p:spPr bwMode="auto">
            <a:xfrm>
              <a:off x="1968" y="2534"/>
              <a:ext cx="1846" cy="482"/>
            </a:xfrm>
            <a:custGeom>
              <a:avLst/>
              <a:gdLst>
                <a:gd name="T0" fmla="*/ 3043 w 3068"/>
                <a:gd name="T1" fmla="*/ 213 h 801"/>
                <a:gd name="T2" fmla="*/ 3025 w 3068"/>
                <a:gd name="T3" fmla="*/ 220 h 801"/>
                <a:gd name="T4" fmla="*/ 3021 w 3068"/>
                <a:gd name="T5" fmla="*/ 202 h 801"/>
                <a:gd name="T6" fmla="*/ 3047 w 3068"/>
                <a:gd name="T7" fmla="*/ 213 h 801"/>
                <a:gd name="T8" fmla="*/ 3043 w 3068"/>
                <a:gd name="T9" fmla="*/ 241 h 801"/>
                <a:gd name="T10" fmla="*/ 3025 w 3068"/>
                <a:gd name="T11" fmla="*/ 241 h 801"/>
                <a:gd name="T12" fmla="*/ 3021 w 3068"/>
                <a:gd name="T13" fmla="*/ 202 h 801"/>
                <a:gd name="T14" fmla="*/ 3064 w 3068"/>
                <a:gd name="T15" fmla="*/ 222 h 801"/>
                <a:gd name="T16" fmla="*/ 3033 w 3068"/>
                <a:gd name="T17" fmla="*/ 253 h 801"/>
                <a:gd name="T18" fmla="*/ 3033 w 3068"/>
                <a:gd name="T19" fmla="*/ 187 h 801"/>
                <a:gd name="T20" fmla="*/ 2998 w 3068"/>
                <a:gd name="T21" fmla="*/ 222 h 801"/>
                <a:gd name="T22" fmla="*/ 2951 w 3068"/>
                <a:gd name="T23" fmla="*/ 420 h 801"/>
                <a:gd name="T24" fmla="*/ 2905 w 3068"/>
                <a:gd name="T25" fmla="*/ 398 h 801"/>
                <a:gd name="T26" fmla="*/ 2951 w 3068"/>
                <a:gd name="T27" fmla="*/ 420 h 801"/>
                <a:gd name="T28" fmla="*/ 2678 w 3068"/>
                <a:gd name="T29" fmla="*/ 500 h 801"/>
                <a:gd name="T30" fmla="*/ 2951 w 3068"/>
                <a:gd name="T31" fmla="*/ 349 h 801"/>
                <a:gd name="T32" fmla="*/ 2702 w 3068"/>
                <a:gd name="T33" fmla="*/ 257 h 801"/>
                <a:gd name="T34" fmla="*/ 2980 w 3068"/>
                <a:gd name="T35" fmla="*/ 515 h 801"/>
                <a:gd name="T36" fmla="*/ 2953 w 3068"/>
                <a:gd name="T37" fmla="*/ 519 h 801"/>
                <a:gd name="T38" fmla="*/ 2678 w 3068"/>
                <a:gd name="T39" fmla="*/ 500 h 801"/>
                <a:gd name="T40" fmla="*/ 2304 w 3068"/>
                <a:gd name="T41" fmla="*/ 796 h 801"/>
                <a:gd name="T42" fmla="*/ 2421 w 3068"/>
                <a:gd name="T43" fmla="*/ 702 h 801"/>
                <a:gd name="T44" fmla="*/ 2334 w 3068"/>
                <a:gd name="T45" fmla="*/ 219 h 801"/>
                <a:gd name="T46" fmla="*/ 2634 w 3068"/>
                <a:gd name="T47" fmla="*/ 219 h 801"/>
                <a:gd name="T48" fmla="*/ 2304 w 3068"/>
                <a:gd name="T49" fmla="*/ 796 h 801"/>
                <a:gd name="T50" fmla="*/ 2172 w 3068"/>
                <a:gd name="T51" fmla="*/ 219 h 801"/>
                <a:gd name="T52" fmla="*/ 2172 w 3068"/>
                <a:gd name="T53" fmla="*/ 601 h 801"/>
                <a:gd name="T54" fmla="*/ 2187 w 3068"/>
                <a:gd name="T55" fmla="*/ 86 h 801"/>
                <a:gd name="T56" fmla="*/ 2212 w 3068"/>
                <a:gd name="T57" fmla="*/ 59 h 801"/>
                <a:gd name="T58" fmla="*/ 1869 w 3068"/>
                <a:gd name="T59" fmla="*/ 566 h 801"/>
                <a:gd name="T60" fmla="*/ 2080 w 3068"/>
                <a:gd name="T61" fmla="*/ 16 h 801"/>
                <a:gd name="T62" fmla="*/ 1850 w 3068"/>
                <a:gd name="T63" fmla="*/ 601 h 801"/>
                <a:gd name="T64" fmla="*/ 1869 w 3068"/>
                <a:gd name="T65" fmla="*/ 566 h 801"/>
                <a:gd name="T66" fmla="*/ 1422 w 3068"/>
                <a:gd name="T67" fmla="*/ 38 h 801"/>
                <a:gd name="T68" fmla="*/ 1415 w 3068"/>
                <a:gd name="T69" fmla="*/ 24 h 801"/>
                <a:gd name="T70" fmla="*/ 1422 w 3068"/>
                <a:gd name="T71" fmla="*/ 38 h 801"/>
                <a:gd name="T72" fmla="*/ 1424 w 3068"/>
                <a:gd name="T73" fmla="*/ 20 h 801"/>
                <a:gd name="T74" fmla="*/ 1439 w 3068"/>
                <a:gd name="T75" fmla="*/ 59 h 801"/>
                <a:gd name="T76" fmla="*/ 1415 w 3068"/>
                <a:gd name="T77" fmla="*/ 42 h 801"/>
                <a:gd name="T78" fmla="*/ 1411 w 3068"/>
                <a:gd name="T79" fmla="*/ 20 h 801"/>
                <a:gd name="T80" fmla="*/ 1423 w 3068"/>
                <a:gd name="T81" fmla="*/ 71 h 801"/>
                <a:gd name="T82" fmla="*/ 1392 w 3068"/>
                <a:gd name="T83" fmla="*/ 40 h 801"/>
                <a:gd name="T84" fmla="*/ 1423 w 3068"/>
                <a:gd name="T85" fmla="*/ 5 h 801"/>
                <a:gd name="T86" fmla="*/ 1423 w 3068"/>
                <a:gd name="T87" fmla="*/ 74 h 801"/>
                <a:gd name="T88" fmla="*/ 1423 w 3068"/>
                <a:gd name="T89" fmla="*/ 5 h 801"/>
                <a:gd name="T90" fmla="*/ 1187 w 3068"/>
                <a:gd name="T91" fmla="*/ 27 h 801"/>
                <a:gd name="T92" fmla="*/ 1172 w 3068"/>
                <a:gd name="T93" fmla="*/ 617 h 801"/>
                <a:gd name="T94" fmla="*/ 1172 w 3068"/>
                <a:gd name="T95" fmla="*/ 589 h 801"/>
                <a:gd name="T96" fmla="*/ 1188 w 3068"/>
                <a:gd name="T97" fmla="*/ 0 h 801"/>
                <a:gd name="T98" fmla="*/ 1319 w 3068"/>
                <a:gd name="T99" fmla="*/ 87 h 801"/>
                <a:gd name="T100" fmla="*/ 832 w 3068"/>
                <a:gd name="T101" fmla="*/ 410 h 801"/>
                <a:gd name="T102" fmla="*/ 526 w 3068"/>
                <a:gd name="T103" fmla="*/ 410 h 801"/>
                <a:gd name="T104" fmla="*/ 412 w 3068"/>
                <a:gd name="T105" fmla="*/ 601 h 801"/>
                <a:gd name="T106" fmla="*/ 945 w 3068"/>
                <a:gd name="T107" fmla="*/ 601 h 801"/>
                <a:gd name="T108" fmla="*/ 514 w 3068"/>
                <a:gd name="T109" fmla="*/ 437 h 801"/>
                <a:gd name="T110" fmla="*/ 322 w 3068"/>
                <a:gd name="T111" fmla="*/ 87 h 801"/>
                <a:gd name="T112" fmla="*/ 40 w 3068"/>
                <a:gd name="T113" fmla="*/ 155 h 801"/>
                <a:gd name="T114" fmla="*/ 0 w 3068"/>
                <a:gd name="T115" fmla="*/ 542 h 801"/>
                <a:gd name="T116" fmla="*/ 326 w 3068"/>
                <a:gd name="T117" fmla="*/ 458 h 801"/>
                <a:gd name="T118" fmla="*/ 345 w 3068"/>
                <a:gd name="T119" fmla="*/ 67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8" h="801">
                  <a:moveTo>
                    <a:pt x="3032" y="220"/>
                  </a:moveTo>
                  <a:lnTo>
                    <a:pt x="3032" y="220"/>
                  </a:lnTo>
                  <a:cubicBezTo>
                    <a:pt x="3038" y="220"/>
                    <a:pt x="3043" y="219"/>
                    <a:pt x="3043" y="213"/>
                  </a:cubicBezTo>
                  <a:cubicBezTo>
                    <a:pt x="3043" y="207"/>
                    <a:pt x="3038" y="206"/>
                    <a:pt x="3034" y="206"/>
                  </a:cubicBezTo>
                  <a:lnTo>
                    <a:pt x="3025" y="206"/>
                  </a:lnTo>
                  <a:lnTo>
                    <a:pt x="3025" y="220"/>
                  </a:lnTo>
                  <a:lnTo>
                    <a:pt x="3032" y="220"/>
                  </a:lnTo>
                  <a:lnTo>
                    <a:pt x="3032" y="220"/>
                  </a:lnTo>
                  <a:close/>
                  <a:moveTo>
                    <a:pt x="3021" y="202"/>
                  </a:moveTo>
                  <a:lnTo>
                    <a:pt x="3021" y="202"/>
                  </a:lnTo>
                  <a:lnTo>
                    <a:pt x="3034" y="202"/>
                  </a:lnTo>
                  <a:cubicBezTo>
                    <a:pt x="3042" y="202"/>
                    <a:pt x="3047" y="206"/>
                    <a:pt x="3047" y="213"/>
                  </a:cubicBezTo>
                  <a:cubicBezTo>
                    <a:pt x="3047" y="219"/>
                    <a:pt x="3042" y="223"/>
                    <a:pt x="3037" y="224"/>
                  </a:cubicBezTo>
                  <a:lnTo>
                    <a:pt x="3049" y="241"/>
                  </a:lnTo>
                  <a:lnTo>
                    <a:pt x="3043" y="241"/>
                  </a:lnTo>
                  <a:lnTo>
                    <a:pt x="3033" y="224"/>
                  </a:lnTo>
                  <a:lnTo>
                    <a:pt x="3025" y="224"/>
                  </a:lnTo>
                  <a:lnTo>
                    <a:pt x="3025" y="241"/>
                  </a:lnTo>
                  <a:lnTo>
                    <a:pt x="3021" y="241"/>
                  </a:lnTo>
                  <a:lnTo>
                    <a:pt x="3021" y="202"/>
                  </a:lnTo>
                  <a:lnTo>
                    <a:pt x="3021" y="202"/>
                  </a:lnTo>
                  <a:close/>
                  <a:moveTo>
                    <a:pt x="3033" y="253"/>
                  </a:moveTo>
                  <a:lnTo>
                    <a:pt x="3033" y="253"/>
                  </a:lnTo>
                  <a:cubicBezTo>
                    <a:pt x="3050" y="253"/>
                    <a:pt x="3064" y="239"/>
                    <a:pt x="3064" y="222"/>
                  </a:cubicBezTo>
                  <a:cubicBezTo>
                    <a:pt x="3064" y="205"/>
                    <a:pt x="3050" y="191"/>
                    <a:pt x="3033" y="191"/>
                  </a:cubicBezTo>
                  <a:cubicBezTo>
                    <a:pt x="3016" y="191"/>
                    <a:pt x="3002" y="205"/>
                    <a:pt x="3002" y="222"/>
                  </a:cubicBezTo>
                  <a:cubicBezTo>
                    <a:pt x="3002" y="239"/>
                    <a:pt x="3016" y="253"/>
                    <a:pt x="3033" y="253"/>
                  </a:cubicBezTo>
                  <a:lnTo>
                    <a:pt x="3033" y="253"/>
                  </a:lnTo>
                  <a:close/>
                  <a:moveTo>
                    <a:pt x="3033" y="187"/>
                  </a:moveTo>
                  <a:lnTo>
                    <a:pt x="3033" y="187"/>
                  </a:lnTo>
                  <a:cubicBezTo>
                    <a:pt x="3053" y="187"/>
                    <a:pt x="3068" y="202"/>
                    <a:pt x="3068" y="222"/>
                  </a:cubicBezTo>
                  <a:cubicBezTo>
                    <a:pt x="3068" y="241"/>
                    <a:pt x="3053" y="256"/>
                    <a:pt x="3033" y="256"/>
                  </a:cubicBezTo>
                  <a:cubicBezTo>
                    <a:pt x="3014" y="256"/>
                    <a:pt x="2998" y="241"/>
                    <a:pt x="2998" y="222"/>
                  </a:cubicBezTo>
                  <a:cubicBezTo>
                    <a:pt x="2998" y="202"/>
                    <a:pt x="3014" y="187"/>
                    <a:pt x="3033" y="187"/>
                  </a:cubicBezTo>
                  <a:lnTo>
                    <a:pt x="3033" y="187"/>
                  </a:lnTo>
                  <a:close/>
                  <a:moveTo>
                    <a:pt x="2951" y="420"/>
                  </a:moveTo>
                  <a:lnTo>
                    <a:pt x="2951" y="420"/>
                  </a:lnTo>
                  <a:lnTo>
                    <a:pt x="2951" y="398"/>
                  </a:lnTo>
                  <a:lnTo>
                    <a:pt x="2905" y="398"/>
                  </a:lnTo>
                  <a:cubicBezTo>
                    <a:pt x="2819" y="398"/>
                    <a:pt x="2708" y="410"/>
                    <a:pt x="2708" y="500"/>
                  </a:cubicBezTo>
                  <a:cubicBezTo>
                    <a:pt x="2708" y="565"/>
                    <a:pt x="2766" y="587"/>
                    <a:pt x="2812" y="587"/>
                  </a:cubicBezTo>
                  <a:cubicBezTo>
                    <a:pt x="2913" y="587"/>
                    <a:pt x="2951" y="504"/>
                    <a:pt x="2951" y="420"/>
                  </a:cubicBezTo>
                  <a:lnTo>
                    <a:pt x="2951" y="420"/>
                  </a:lnTo>
                  <a:close/>
                  <a:moveTo>
                    <a:pt x="2678" y="500"/>
                  </a:moveTo>
                  <a:lnTo>
                    <a:pt x="2678" y="500"/>
                  </a:lnTo>
                  <a:cubicBezTo>
                    <a:pt x="2678" y="390"/>
                    <a:pt x="2802" y="374"/>
                    <a:pt x="2897" y="374"/>
                  </a:cubicBezTo>
                  <a:lnTo>
                    <a:pt x="2951" y="374"/>
                  </a:lnTo>
                  <a:lnTo>
                    <a:pt x="2951" y="349"/>
                  </a:lnTo>
                  <a:cubicBezTo>
                    <a:pt x="2951" y="270"/>
                    <a:pt x="2906" y="233"/>
                    <a:pt x="2835" y="233"/>
                  </a:cubicBezTo>
                  <a:cubicBezTo>
                    <a:pt x="2789" y="233"/>
                    <a:pt x="2749" y="251"/>
                    <a:pt x="2719" y="279"/>
                  </a:cubicBezTo>
                  <a:lnTo>
                    <a:pt x="2702" y="257"/>
                  </a:lnTo>
                  <a:cubicBezTo>
                    <a:pt x="2736" y="227"/>
                    <a:pt x="2786" y="208"/>
                    <a:pt x="2836" y="208"/>
                  </a:cubicBezTo>
                  <a:cubicBezTo>
                    <a:pt x="2922" y="208"/>
                    <a:pt x="2980" y="252"/>
                    <a:pt x="2980" y="347"/>
                  </a:cubicBezTo>
                  <a:lnTo>
                    <a:pt x="2980" y="515"/>
                  </a:lnTo>
                  <a:cubicBezTo>
                    <a:pt x="2980" y="544"/>
                    <a:pt x="2983" y="581"/>
                    <a:pt x="2987" y="601"/>
                  </a:cubicBezTo>
                  <a:lnTo>
                    <a:pt x="2959" y="601"/>
                  </a:lnTo>
                  <a:cubicBezTo>
                    <a:pt x="2955" y="581"/>
                    <a:pt x="2953" y="541"/>
                    <a:pt x="2953" y="519"/>
                  </a:cubicBezTo>
                  <a:lnTo>
                    <a:pt x="2950" y="519"/>
                  </a:lnTo>
                  <a:cubicBezTo>
                    <a:pt x="2925" y="583"/>
                    <a:pt x="2869" y="612"/>
                    <a:pt x="2807" y="612"/>
                  </a:cubicBezTo>
                  <a:cubicBezTo>
                    <a:pt x="2746" y="612"/>
                    <a:pt x="2678" y="579"/>
                    <a:pt x="2678" y="500"/>
                  </a:cubicBezTo>
                  <a:lnTo>
                    <a:pt x="2678" y="500"/>
                  </a:lnTo>
                  <a:close/>
                  <a:moveTo>
                    <a:pt x="2304" y="796"/>
                  </a:moveTo>
                  <a:lnTo>
                    <a:pt x="2304" y="796"/>
                  </a:lnTo>
                  <a:lnTo>
                    <a:pt x="2309" y="768"/>
                  </a:lnTo>
                  <a:cubicBezTo>
                    <a:pt x="2319" y="772"/>
                    <a:pt x="2332" y="774"/>
                    <a:pt x="2343" y="774"/>
                  </a:cubicBezTo>
                  <a:cubicBezTo>
                    <a:pt x="2387" y="774"/>
                    <a:pt x="2407" y="739"/>
                    <a:pt x="2421" y="702"/>
                  </a:cubicBezTo>
                  <a:lnTo>
                    <a:pt x="2456" y="609"/>
                  </a:lnTo>
                  <a:lnTo>
                    <a:pt x="2301" y="219"/>
                  </a:lnTo>
                  <a:lnTo>
                    <a:pt x="2334" y="219"/>
                  </a:lnTo>
                  <a:lnTo>
                    <a:pt x="2471" y="576"/>
                  </a:lnTo>
                  <a:lnTo>
                    <a:pt x="2602" y="219"/>
                  </a:lnTo>
                  <a:lnTo>
                    <a:pt x="2634" y="219"/>
                  </a:lnTo>
                  <a:lnTo>
                    <a:pt x="2444" y="719"/>
                  </a:lnTo>
                  <a:cubicBezTo>
                    <a:pt x="2424" y="770"/>
                    <a:pt x="2396" y="801"/>
                    <a:pt x="2343" y="801"/>
                  </a:cubicBezTo>
                  <a:cubicBezTo>
                    <a:pt x="2332" y="801"/>
                    <a:pt x="2315" y="799"/>
                    <a:pt x="2304" y="796"/>
                  </a:cubicBezTo>
                  <a:lnTo>
                    <a:pt x="2304" y="796"/>
                  </a:lnTo>
                  <a:close/>
                  <a:moveTo>
                    <a:pt x="2172" y="219"/>
                  </a:moveTo>
                  <a:lnTo>
                    <a:pt x="2172" y="219"/>
                  </a:lnTo>
                  <a:lnTo>
                    <a:pt x="2202" y="219"/>
                  </a:lnTo>
                  <a:lnTo>
                    <a:pt x="2202" y="601"/>
                  </a:lnTo>
                  <a:lnTo>
                    <a:pt x="2172" y="601"/>
                  </a:lnTo>
                  <a:lnTo>
                    <a:pt x="2172" y="219"/>
                  </a:lnTo>
                  <a:close/>
                  <a:moveTo>
                    <a:pt x="2187" y="86"/>
                  </a:moveTo>
                  <a:lnTo>
                    <a:pt x="2187" y="86"/>
                  </a:lnTo>
                  <a:cubicBezTo>
                    <a:pt x="2174" y="86"/>
                    <a:pt x="2161" y="75"/>
                    <a:pt x="2161" y="59"/>
                  </a:cubicBezTo>
                  <a:cubicBezTo>
                    <a:pt x="2161" y="44"/>
                    <a:pt x="2174" y="32"/>
                    <a:pt x="2187" y="32"/>
                  </a:cubicBezTo>
                  <a:cubicBezTo>
                    <a:pt x="2199" y="32"/>
                    <a:pt x="2212" y="44"/>
                    <a:pt x="2212" y="59"/>
                  </a:cubicBezTo>
                  <a:cubicBezTo>
                    <a:pt x="2212" y="75"/>
                    <a:pt x="2199" y="86"/>
                    <a:pt x="2187" y="86"/>
                  </a:cubicBezTo>
                  <a:lnTo>
                    <a:pt x="2187" y="86"/>
                  </a:lnTo>
                  <a:close/>
                  <a:moveTo>
                    <a:pt x="1869" y="566"/>
                  </a:moveTo>
                  <a:lnTo>
                    <a:pt x="1869" y="566"/>
                  </a:lnTo>
                  <a:lnTo>
                    <a:pt x="1870" y="566"/>
                  </a:lnTo>
                  <a:lnTo>
                    <a:pt x="2080" y="16"/>
                  </a:lnTo>
                  <a:lnTo>
                    <a:pt x="2113" y="16"/>
                  </a:lnTo>
                  <a:lnTo>
                    <a:pt x="1889" y="601"/>
                  </a:lnTo>
                  <a:lnTo>
                    <a:pt x="1850" y="601"/>
                  </a:lnTo>
                  <a:lnTo>
                    <a:pt x="1629" y="16"/>
                  </a:lnTo>
                  <a:lnTo>
                    <a:pt x="1663" y="16"/>
                  </a:lnTo>
                  <a:lnTo>
                    <a:pt x="1869" y="566"/>
                  </a:lnTo>
                  <a:lnTo>
                    <a:pt x="1869" y="566"/>
                  </a:lnTo>
                  <a:close/>
                  <a:moveTo>
                    <a:pt x="1422" y="38"/>
                  </a:moveTo>
                  <a:lnTo>
                    <a:pt x="1422" y="38"/>
                  </a:lnTo>
                  <a:cubicBezTo>
                    <a:pt x="1428" y="38"/>
                    <a:pt x="1433" y="37"/>
                    <a:pt x="1433" y="31"/>
                  </a:cubicBezTo>
                  <a:cubicBezTo>
                    <a:pt x="1433" y="25"/>
                    <a:pt x="1428" y="24"/>
                    <a:pt x="1424" y="24"/>
                  </a:cubicBezTo>
                  <a:lnTo>
                    <a:pt x="1415" y="24"/>
                  </a:lnTo>
                  <a:lnTo>
                    <a:pt x="1415" y="38"/>
                  </a:lnTo>
                  <a:lnTo>
                    <a:pt x="1422" y="38"/>
                  </a:lnTo>
                  <a:lnTo>
                    <a:pt x="1422" y="38"/>
                  </a:lnTo>
                  <a:close/>
                  <a:moveTo>
                    <a:pt x="1411" y="20"/>
                  </a:moveTo>
                  <a:lnTo>
                    <a:pt x="1411" y="20"/>
                  </a:lnTo>
                  <a:lnTo>
                    <a:pt x="1424" y="20"/>
                  </a:lnTo>
                  <a:cubicBezTo>
                    <a:pt x="1432" y="20"/>
                    <a:pt x="1437" y="23"/>
                    <a:pt x="1437" y="31"/>
                  </a:cubicBezTo>
                  <a:cubicBezTo>
                    <a:pt x="1437" y="37"/>
                    <a:pt x="1432" y="41"/>
                    <a:pt x="1427" y="41"/>
                  </a:cubicBezTo>
                  <a:lnTo>
                    <a:pt x="1439" y="59"/>
                  </a:lnTo>
                  <a:lnTo>
                    <a:pt x="1433" y="59"/>
                  </a:lnTo>
                  <a:lnTo>
                    <a:pt x="1422" y="42"/>
                  </a:lnTo>
                  <a:lnTo>
                    <a:pt x="1415" y="42"/>
                  </a:lnTo>
                  <a:lnTo>
                    <a:pt x="1415" y="59"/>
                  </a:lnTo>
                  <a:lnTo>
                    <a:pt x="1411" y="59"/>
                  </a:lnTo>
                  <a:lnTo>
                    <a:pt x="1411" y="20"/>
                  </a:lnTo>
                  <a:lnTo>
                    <a:pt x="1411" y="20"/>
                  </a:lnTo>
                  <a:close/>
                  <a:moveTo>
                    <a:pt x="1423" y="71"/>
                  </a:moveTo>
                  <a:lnTo>
                    <a:pt x="1423" y="71"/>
                  </a:lnTo>
                  <a:cubicBezTo>
                    <a:pt x="1440" y="71"/>
                    <a:pt x="1454" y="57"/>
                    <a:pt x="1454" y="40"/>
                  </a:cubicBezTo>
                  <a:cubicBezTo>
                    <a:pt x="1454" y="22"/>
                    <a:pt x="1440" y="9"/>
                    <a:pt x="1423" y="9"/>
                  </a:cubicBezTo>
                  <a:cubicBezTo>
                    <a:pt x="1406" y="9"/>
                    <a:pt x="1392" y="22"/>
                    <a:pt x="1392" y="40"/>
                  </a:cubicBezTo>
                  <a:cubicBezTo>
                    <a:pt x="1392" y="57"/>
                    <a:pt x="1406" y="71"/>
                    <a:pt x="1423" y="71"/>
                  </a:cubicBezTo>
                  <a:lnTo>
                    <a:pt x="1423" y="71"/>
                  </a:lnTo>
                  <a:close/>
                  <a:moveTo>
                    <a:pt x="1423" y="5"/>
                  </a:moveTo>
                  <a:lnTo>
                    <a:pt x="1423" y="5"/>
                  </a:lnTo>
                  <a:cubicBezTo>
                    <a:pt x="1442" y="5"/>
                    <a:pt x="1458" y="20"/>
                    <a:pt x="1458" y="40"/>
                  </a:cubicBezTo>
                  <a:cubicBezTo>
                    <a:pt x="1458" y="59"/>
                    <a:pt x="1442" y="74"/>
                    <a:pt x="1423" y="74"/>
                  </a:cubicBezTo>
                  <a:cubicBezTo>
                    <a:pt x="1404" y="74"/>
                    <a:pt x="1388" y="59"/>
                    <a:pt x="1388" y="40"/>
                  </a:cubicBezTo>
                  <a:cubicBezTo>
                    <a:pt x="1388" y="20"/>
                    <a:pt x="1404" y="5"/>
                    <a:pt x="1423" y="5"/>
                  </a:cubicBezTo>
                  <a:lnTo>
                    <a:pt x="1423" y="5"/>
                  </a:lnTo>
                  <a:close/>
                  <a:moveTo>
                    <a:pt x="1319" y="87"/>
                  </a:moveTo>
                  <a:lnTo>
                    <a:pt x="1319" y="87"/>
                  </a:lnTo>
                  <a:cubicBezTo>
                    <a:pt x="1291" y="50"/>
                    <a:pt x="1243" y="27"/>
                    <a:pt x="1187" y="27"/>
                  </a:cubicBezTo>
                  <a:cubicBezTo>
                    <a:pt x="1114" y="27"/>
                    <a:pt x="1037" y="69"/>
                    <a:pt x="1037" y="155"/>
                  </a:cubicBezTo>
                  <a:cubicBezTo>
                    <a:pt x="1037" y="337"/>
                    <a:pt x="1353" y="256"/>
                    <a:pt x="1353" y="457"/>
                  </a:cubicBezTo>
                  <a:cubicBezTo>
                    <a:pt x="1353" y="562"/>
                    <a:pt x="1267" y="617"/>
                    <a:pt x="1172" y="617"/>
                  </a:cubicBezTo>
                  <a:cubicBezTo>
                    <a:pt x="1100" y="617"/>
                    <a:pt x="1037" y="590"/>
                    <a:pt x="996" y="542"/>
                  </a:cubicBezTo>
                  <a:lnTo>
                    <a:pt x="1017" y="521"/>
                  </a:lnTo>
                  <a:cubicBezTo>
                    <a:pt x="1059" y="565"/>
                    <a:pt x="1111" y="589"/>
                    <a:pt x="1172" y="589"/>
                  </a:cubicBezTo>
                  <a:cubicBezTo>
                    <a:pt x="1249" y="589"/>
                    <a:pt x="1322" y="543"/>
                    <a:pt x="1322" y="458"/>
                  </a:cubicBezTo>
                  <a:cubicBezTo>
                    <a:pt x="1322" y="279"/>
                    <a:pt x="1006" y="359"/>
                    <a:pt x="1006" y="155"/>
                  </a:cubicBezTo>
                  <a:cubicBezTo>
                    <a:pt x="1006" y="53"/>
                    <a:pt x="1095" y="0"/>
                    <a:pt x="1188" y="0"/>
                  </a:cubicBezTo>
                  <a:cubicBezTo>
                    <a:pt x="1253" y="0"/>
                    <a:pt x="1310" y="26"/>
                    <a:pt x="1342" y="67"/>
                  </a:cubicBezTo>
                  <a:lnTo>
                    <a:pt x="1319" y="87"/>
                  </a:lnTo>
                  <a:lnTo>
                    <a:pt x="1319" y="87"/>
                  </a:lnTo>
                  <a:close/>
                  <a:moveTo>
                    <a:pt x="526" y="410"/>
                  </a:moveTo>
                  <a:lnTo>
                    <a:pt x="526" y="410"/>
                  </a:lnTo>
                  <a:lnTo>
                    <a:pt x="832" y="410"/>
                  </a:lnTo>
                  <a:lnTo>
                    <a:pt x="680" y="44"/>
                  </a:lnTo>
                  <a:lnTo>
                    <a:pt x="526" y="410"/>
                  </a:lnTo>
                  <a:lnTo>
                    <a:pt x="526" y="410"/>
                  </a:lnTo>
                  <a:close/>
                  <a:moveTo>
                    <a:pt x="445" y="601"/>
                  </a:moveTo>
                  <a:lnTo>
                    <a:pt x="445" y="601"/>
                  </a:lnTo>
                  <a:lnTo>
                    <a:pt x="412" y="601"/>
                  </a:lnTo>
                  <a:lnTo>
                    <a:pt x="665" y="16"/>
                  </a:lnTo>
                  <a:lnTo>
                    <a:pt x="699" y="16"/>
                  </a:lnTo>
                  <a:lnTo>
                    <a:pt x="945" y="601"/>
                  </a:lnTo>
                  <a:lnTo>
                    <a:pt x="911" y="601"/>
                  </a:lnTo>
                  <a:lnTo>
                    <a:pt x="843" y="437"/>
                  </a:lnTo>
                  <a:lnTo>
                    <a:pt x="514" y="437"/>
                  </a:lnTo>
                  <a:lnTo>
                    <a:pt x="445" y="601"/>
                  </a:lnTo>
                  <a:lnTo>
                    <a:pt x="445" y="601"/>
                  </a:lnTo>
                  <a:close/>
                  <a:moveTo>
                    <a:pt x="322" y="87"/>
                  </a:moveTo>
                  <a:lnTo>
                    <a:pt x="322" y="87"/>
                  </a:lnTo>
                  <a:cubicBezTo>
                    <a:pt x="294" y="50"/>
                    <a:pt x="246" y="27"/>
                    <a:pt x="191" y="27"/>
                  </a:cubicBezTo>
                  <a:cubicBezTo>
                    <a:pt x="118" y="27"/>
                    <a:pt x="40" y="69"/>
                    <a:pt x="40" y="155"/>
                  </a:cubicBezTo>
                  <a:cubicBezTo>
                    <a:pt x="40" y="337"/>
                    <a:pt x="357" y="256"/>
                    <a:pt x="357" y="457"/>
                  </a:cubicBezTo>
                  <a:cubicBezTo>
                    <a:pt x="357" y="562"/>
                    <a:pt x="270" y="617"/>
                    <a:pt x="175" y="617"/>
                  </a:cubicBezTo>
                  <a:cubicBezTo>
                    <a:pt x="103" y="617"/>
                    <a:pt x="40" y="590"/>
                    <a:pt x="0" y="542"/>
                  </a:cubicBezTo>
                  <a:lnTo>
                    <a:pt x="20" y="521"/>
                  </a:lnTo>
                  <a:cubicBezTo>
                    <a:pt x="63" y="565"/>
                    <a:pt x="115" y="589"/>
                    <a:pt x="175" y="589"/>
                  </a:cubicBezTo>
                  <a:cubicBezTo>
                    <a:pt x="253" y="589"/>
                    <a:pt x="326" y="543"/>
                    <a:pt x="326" y="458"/>
                  </a:cubicBezTo>
                  <a:cubicBezTo>
                    <a:pt x="326" y="279"/>
                    <a:pt x="10" y="359"/>
                    <a:pt x="10" y="155"/>
                  </a:cubicBezTo>
                  <a:cubicBezTo>
                    <a:pt x="10" y="53"/>
                    <a:pt x="98" y="0"/>
                    <a:pt x="192" y="0"/>
                  </a:cubicBezTo>
                  <a:cubicBezTo>
                    <a:pt x="257" y="0"/>
                    <a:pt x="313" y="26"/>
                    <a:pt x="345" y="67"/>
                  </a:cubicBezTo>
                  <a:lnTo>
                    <a:pt x="322" y="8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8150547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Viya - Case Study Only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182880" rIns="182880"/>
          <a:lstStyle>
            <a:lvl1pPr algn="ctr">
              <a:defRPr sz="2200" baseline="0">
                <a:latin typeface="+mj-lt"/>
              </a:defRPr>
            </a:lvl1pPr>
          </a:lstStyle>
          <a:p>
            <a:r>
              <a:rPr lang="en-US" dirty="0"/>
              <a:t>Customer Success - Click to Edit Title</a:t>
            </a:r>
          </a:p>
        </p:txBody>
      </p:sp>
      <p:sp>
        <p:nvSpPr>
          <p:cNvPr id="21" name="Text Placeholder 2"/>
          <p:cNvSpPr>
            <a:spLocks noGrp="1"/>
          </p:cNvSpPr>
          <p:nvPr>
            <p:ph type="body" sz="quarter" idx="11" hasCustomPrompt="1"/>
          </p:nvPr>
        </p:nvSpPr>
        <p:spPr>
          <a:xfrm>
            <a:off x="6510270" y="1018333"/>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4"/>
            <a:ext cx="6510270" cy="4085003"/>
          </a:xfrm>
        </p:spPr>
        <p:txBody>
          <a:bodyPr wrap="square" lIns="365760" rIns="274320" anchor="t">
            <a:normAutofit/>
          </a:bodyPr>
          <a:lstStyle>
            <a:lvl1pPr>
              <a:defRPr sz="2000" baseline="0">
                <a:latin typeface="+mn-lt"/>
              </a:defRPr>
            </a:lvl1pPr>
            <a:lvl2pPr>
              <a:defRPr sz="1800" baseline="0">
                <a:latin typeface="+mn-lt"/>
              </a:defRPr>
            </a:lvl2pPr>
            <a:lvl3pPr>
              <a:defRPr sz="1600"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6602878" y="1575122"/>
            <a:ext cx="2448000" cy="2068474"/>
          </a:xfrm>
        </p:spPr>
        <p:txBody>
          <a:bodyPr wrap="square" anchor="t">
            <a:norm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norm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502920"/>
          </a:xfrm>
        </p:spPr>
        <p:txBody>
          <a:bodyPr wrap="square" anchor="t">
            <a:norm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grpSp>
        <p:nvGrpSpPr>
          <p:cNvPr id="23" name="Group 22"/>
          <p:cNvGrpSpPr/>
          <p:nvPr userDrawn="1"/>
        </p:nvGrpSpPr>
        <p:grpSpPr>
          <a:xfrm>
            <a:off x="8427835" y="4765184"/>
            <a:ext cx="526892" cy="220528"/>
            <a:chOff x="6145213" y="4384676"/>
            <a:chExt cx="1582738" cy="649287"/>
          </a:xfrm>
          <a:solidFill>
            <a:schemeClr val="bg1"/>
          </a:solidFill>
        </p:grpSpPr>
        <p:sp>
          <p:nvSpPr>
            <p:cNvPr id="24"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 name="Text Placeholder 7"/>
          <p:cNvSpPr>
            <a:spLocks noGrp="1"/>
          </p:cNvSpPr>
          <p:nvPr>
            <p:ph type="body" sz="quarter" idx="19" hasCustomPrompt="1"/>
          </p:nvPr>
        </p:nvSpPr>
        <p:spPr>
          <a:xfrm>
            <a:off x="6507280" y="4735984"/>
            <a:ext cx="1484986" cy="292100"/>
          </a:xfrm>
        </p:spPr>
        <p:txBody>
          <a:bodyPr anchor="ctr" anchorCtr="0">
            <a:noAutofit/>
          </a:bodyPr>
          <a:lstStyle>
            <a:lvl1pPr marL="0" indent="0">
              <a:buNone/>
              <a:defRPr sz="1200" baseline="0">
                <a:solidFill>
                  <a:schemeClr val="bg1"/>
                </a:solidFill>
                <a:latin typeface="+mn-lt"/>
              </a:defRPr>
            </a:lvl1pPr>
          </a:lstStyle>
          <a:p>
            <a:pPr lvl="0"/>
            <a:r>
              <a:rPr lang="en-US" dirty="0"/>
              <a:t>Partner Name</a:t>
            </a:r>
          </a:p>
        </p:txBody>
      </p:sp>
      <p:sp>
        <p:nvSpPr>
          <p:cNvPr id="10" name="Text Placeholder 9"/>
          <p:cNvSpPr>
            <a:spLocks noGrp="1"/>
          </p:cNvSpPr>
          <p:nvPr>
            <p:ph type="body" sz="quarter" idx="20" hasCustomPrompt="1"/>
          </p:nvPr>
        </p:nvSpPr>
        <p:spPr>
          <a:xfrm>
            <a:off x="1" y="4728518"/>
            <a:ext cx="6510268" cy="184150"/>
          </a:xfrm>
        </p:spPr>
        <p:txBody>
          <a:bodyPr>
            <a:noAutofit/>
          </a:bodyPr>
          <a:lstStyle>
            <a:lvl1pPr marL="0" indent="0" algn="ctr">
              <a:buNone/>
              <a:defRPr sz="1200" baseline="0"/>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add URL to online story</a:t>
            </a:r>
          </a:p>
        </p:txBody>
      </p:sp>
      <p:sp>
        <p:nvSpPr>
          <p:cNvPr id="42"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43" name="Group 42"/>
          <p:cNvGrpSpPr>
            <a:grpSpLocks noChangeAspect="1"/>
          </p:cNvGrpSpPr>
          <p:nvPr userDrawn="1"/>
        </p:nvGrpSpPr>
        <p:grpSpPr>
          <a:xfrm>
            <a:off x="7966654" y="140452"/>
            <a:ext cx="914400" cy="636169"/>
            <a:chOff x="3100388" y="1555751"/>
            <a:chExt cx="2932113" cy="2039938"/>
          </a:xfrm>
          <a:solidFill>
            <a:schemeClr val="bg1"/>
          </a:solidFill>
        </p:grpSpPr>
        <p:grpSp>
          <p:nvGrpSpPr>
            <p:cNvPr id="44" name="Group 43"/>
            <p:cNvGrpSpPr/>
            <p:nvPr userDrawn="1"/>
          </p:nvGrpSpPr>
          <p:grpSpPr>
            <a:xfrm>
              <a:off x="3100388" y="2832101"/>
              <a:ext cx="2932113" cy="763588"/>
              <a:chOff x="3100388" y="2832101"/>
              <a:chExt cx="2932113" cy="763588"/>
            </a:xfrm>
            <a:grpFill/>
          </p:grpSpPr>
          <p:sp>
            <p:nvSpPr>
              <p:cNvPr id="48" name="Freeform 19"/>
              <p:cNvSpPr>
                <a:spLocks/>
              </p:cNvSpPr>
              <p:nvPr userDrawn="1"/>
            </p:nvSpPr>
            <p:spPr bwMode="auto">
              <a:xfrm>
                <a:off x="3100388" y="2832101"/>
                <a:ext cx="339725" cy="588963"/>
              </a:xfrm>
              <a:custGeom>
                <a:avLst/>
                <a:gdLst>
                  <a:gd name="T0" fmla="*/ 269 w 428"/>
                  <a:gd name="T1" fmla="*/ 2 h 741"/>
                  <a:gd name="T2" fmla="*/ 337 w 428"/>
                  <a:gd name="T3" fmla="*/ 21 h 741"/>
                  <a:gd name="T4" fmla="*/ 393 w 428"/>
                  <a:gd name="T5" fmla="*/ 57 h 741"/>
                  <a:gd name="T6" fmla="*/ 387 w 428"/>
                  <a:gd name="T7" fmla="*/ 105 h 741"/>
                  <a:gd name="T8" fmla="*/ 346 w 428"/>
                  <a:gd name="T9" fmla="*/ 66 h 741"/>
                  <a:gd name="T10" fmla="*/ 292 w 428"/>
                  <a:gd name="T11" fmla="*/ 42 h 741"/>
                  <a:gd name="T12" fmla="*/ 229 w 428"/>
                  <a:gd name="T13" fmla="*/ 33 h 741"/>
                  <a:gd name="T14" fmla="*/ 176 w 428"/>
                  <a:gd name="T15" fmla="*/ 38 h 741"/>
                  <a:gd name="T16" fmla="*/ 128 w 428"/>
                  <a:gd name="T17" fmla="*/ 57 h 741"/>
                  <a:gd name="T18" fmla="*/ 87 w 428"/>
                  <a:gd name="T19" fmla="*/ 88 h 741"/>
                  <a:gd name="T20" fmla="*/ 58 w 428"/>
                  <a:gd name="T21" fmla="*/ 131 h 741"/>
                  <a:gd name="T22" fmla="*/ 48 w 428"/>
                  <a:gd name="T23" fmla="*/ 186 h 741"/>
                  <a:gd name="T24" fmla="*/ 57 w 428"/>
                  <a:gd name="T25" fmla="*/ 238 h 741"/>
                  <a:gd name="T26" fmla="*/ 82 w 428"/>
                  <a:gd name="T27" fmla="*/ 278 h 741"/>
                  <a:gd name="T28" fmla="*/ 118 w 428"/>
                  <a:gd name="T29" fmla="*/ 307 h 741"/>
                  <a:gd name="T30" fmla="*/ 163 w 428"/>
                  <a:gd name="T31" fmla="*/ 330 h 741"/>
                  <a:gd name="T32" fmla="*/ 212 w 428"/>
                  <a:gd name="T33" fmla="*/ 349 h 741"/>
                  <a:gd name="T34" fmla="*/ 264 w 428"/>
                  <a:gd name="T35" fmla="*/ 368 h 741"/>
                  <a:gd name="T36" fmla="*/ 315 w 428"/>
                  <a:gd name="T37" fmla="*/ 389 h 741"/>
                  <a:gd name="T38" fmla="*/ 358 w 428"/>
                  <a:gd name="T39" fmla="*/ 413 h 741"/>
                  <a:gd name="T40" fmla="*/ 396 w 428"/>
                  <a:gd name="T41" fmla="*/ 446 h 741"/>
                  <a:gd name="T42" fmla="*/ 419 w 428"/>
                  <a:gd name="T43" fmla="*/ 491 h 741"/>
                  <a:gd name="T44" fmla="*/ 428 w 428"/>
                  <a:gd name="T45" fmla="*/ 549 h 741"/>
                  <a:gd name="T46" fmla="*/ 418 w 428"/>
                  <a:gd name="T47" fmla="*/ 612 h 741"/>
                  <a:gd name="T48" fmla="*/ 391 w 428"/>
                  <a:gd name="T49" fmla="*/ 662 h 741"/>
                  <a:gd name="T50" fmla="*/ 351 w 428"/>
                  <a:gd name="T51" fmla="*/ 701 h 741"/>
                  <a:gd name="T52" fmla="*/ 299 w 428"/>
                  <a:gd name="T53" fmla="*/ 727 h 741"/>
                  <a:gd name="T54" fmla="*/ 240 w 428"/>
                  <a:gd name="T55" fmla="*/ 740 h 741"/>
                  <a:gd name="T56" fmla="*/ 169 w 428"/>
                  <a:gd name="T57" fmla="*/ 739 h 741"/>
                  <a:gd name="T58" fmla="*/ 91 w 428"/>
                  <a:gd name="T59" fmla="*/ 719 h 741"/>
                  <a:gd name="T60" fmla="*/ 27 w 428"/>
                  <a:gd name="T61" fmla="*/ 678 h 741"/>
                  <a:gd name="T62" fmla="*/ 25 w 428"/>
                  <a:gd name="T63" fmla="*/ 626 h 741"/>
                  <a:gd name="T64" fmla="*/ 80 w 428"/>
                  <a:gd name="T65" fmla="*/ 670 h 741"/>
                  <a:gd name="T66" fmla="*/ 142 w 428"/>
                  <a:gd name="T67" fmla="*/ 698 h 741"/>
                  <a:gd name="T68" fmla="*/ 210 w 428"/>
                  <a:gd name="T69" fmla="*/ 707 h 741"/>
                  <a:gd name="T70" fmla="*/ 265 w 428"/>
                  <a:gd name="T71" fmla="*/ 701 h 741"/>
                  <a:gd name="T72" fmla="*/ 313 w 428"/>
                  <a:gd name="T73" fmla="*/ 681 h 741"/>
                  <a:gd name="T74" fmla="*/ 354 w 428"/>
                  <a:gd name="T75" fmla="*/ 650 h 741"/>
                  <a:gd name="T76" fmla="*/ 381 w 428"/>
                  <a:gd name="T77" fmla="*/ 606 h 741"/>
                  <a:gd name="T78" fmla="*/ 391 w 428"/>
                  <a:gd name="T79" fmla="*/ 551 h 741"/>
                  <a:gd name="T80" fmla="*/ 382 w 428"/>
                  <a:gd name="T81" fmla="*/ 499 h 741"/>
                  <a:gd name="T82" fmla="*/ 357 w 428"/>
                  <a:gd name="T83" fmla="*/ 460 h 741"/>
                  <a:gd name="T84" fmla="*/ 321 w 428"/>
                  <a:gd name="T85" fmla="*/ 430 h 741"/>
                  <a:gd name="T86" fmla="*/ 276 w 428"/>
                  <a:gd name="T87" fmla="*/ 408 h 741"/>
                  <a:gd name="T88" fmla="*/ 227 w 428"/>
                  <a:gd name="T89" fmla="*/ 389 h 741"/>
                  <a:gd name="T90" fmla="*/ 175 w 428"/>
                  <a:gd name="T91" fmla="*/ 371 h 741"/>
                  <a:gd name="T92" fmla="*/ 126 w 428"/>
                  <a:gd name="T93" fmla="*/ 349 h 741"/>
                  <a:gd name="T94" fmla="*/ 81 w 428"/>
                  <a:gd name="T95" fmla="*/ 324 h 741"/>
                  <a:gd name="T96" fmla="*/ 45 w 428"/>
                  <a:gd name="T97" fmla="*/ 291 h 741"/>
                  <a:gd name="T98" fmla="*/ 20 w 428"/>
                  <a:gd name="T99" fmla="*/ 245 h 741"/>
                  <a:gd name="T100" fmla="*/ 12 w 428"/>
                  <a:gd name="T101" fmla="*/ 187 h 741"/>
                  <a:gd name="T102" fmla="*/ 21 w 428"/>
                  <a:gd name="T103" fmla="*/ 125 h 741"/>
                  <a:gd name="T104" fmla="*/ 49 w 428"/>
                  <a:gd name="T105" fmla="*/ 76 h 741"/>
                  <a:gd name="T106" fmla="*/ 90 w 428"/>
                  <a:gd name="T107" fmla="*/ 39 h 741"/>
                  <a:gd name="T108" fmla="*/ 142 w 428"/>
                  <a:gd name="T109" fmla="*/ 14 h 741"/>
                  <a:gd name="T110" fmla="*/ 200 w 428"/>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8" h="741">
                    <a:moveTo>
                      <a:pt x="230" y="0"/>
                    </a:moveTo>
                    <a:lnTo>
                      <a:pt x="269" y="2"/>
                    </a:lnTo>
                    <a:lnTo>
                      <a:pt x="305" y="10"/>
                    </a:lnTo>
                    <a:lnTo>
                      <a:pt x="337" y="21"/>
                    </a:lnTo>
                    <a:lnTo>
                      <a:pt x="366" y="37"/>
                    </a:lnTo>
                    <a:lnTo>
                      <a:pt x="393" y="57"/>
                    </a:lnTo>
                    <a:lnTo>
                      <a:pt x="415" y="80"/>
                    </a:lnTo>
                    <a:lnTo>
                      <a:pt x="387" y="105"/>
                    </a:lnTo>
                    <a:lnTo>
                      <a:pt x="367" y="83"/>
                    </a:lnTo>
                    <a:lnTo>
                      <a:pt x="346" y="66"/>
                    </a:lnTo>
                    <a:lnTo>
                      <a:pt x="320" y="52"/>
                    </a:lnTo>
                    <a:lnTo>
                      <a:pt x="292" y="42"/>
                    </a:lnTo>
                    <a:lnTo>
                      <a:pt x="262" y="35"/>
                    </a:lnTo>
                    <a:lnTo>
                      <a:pt x="229" y="33"/>
                    </a:lnTo>
                    <a:lnTo>
                      <a:pt x="202" y="34"/>
                    </a:lnTo>
                    <a:lnTo>
                      <a:pt x="176" y="38"/>
                    </a:lnTo>
                    <a:lnTo>
                      <a:pt x="152" y="46"/>
                    </a:lnTo>
                    <a:lnTo>
                      <a:pt x="128" y="57"/>
                    </a:lnTo>
                    <a:lnTo>
                      <a:pt x="106" y="71"/>
                    </a:lnTo>
                    <a:lnTo>
                      <a:pt x="87" y="88"/>
                    </a:lnTo>
                    <a:lnTo>
                      <a:pt x="71" y="107"/>
                    </a:lnTo>
                    <a:lnTo>
                      <a:pt x="58" y="131"/>
                    </a:lnTo>
                    <a:lnTo>
                      <a:pt x="52" y="156"/>
                    </a:lnTo>
                    <a:lnTo>
                      <a:pt x="48" y="186"/>
                    </a:lnTo>
                    <a:lnTo>
                      <a:pt x="51" y="214"/>
                    </a:lnTo>
                    <a:lnTo>
                      <a:pt x="57" y="238"/>
                    </a:lnTo>
                    <a:lnTo>
                      <a:pt x="67" y="259"/>
                    </a:lnTo>
                    <a:lnTo>
                      <a:pt x="82" y="278"/>
                    </a:lnTo>
                    <a:lnTo>
                      <a:pt x="99" y="294"/>
                    </a:lnTo>
                    <a:lnTo>
                      <a:pt x="118" y="307"/>
                    </a:lnTo>
                    <a:lnTo>
                      <a:pt x="139" y="320"/>
                    </a:lnTo>
                    <a:lnTo>
                      <a:pt x="163" y="330"/>
                    </a:lnTo>
                    <a:lnTo>
                      <a:pt x="188" y="340"/>
                    </a:lnTo>
                    <a:lnTo>
                      <a:pt x="212" y="349"/>
                    </a:lnTo>
                    <a:lnTo>
                      <a:pt x="238" y="358"/>
                    </a:lnTo>
                    <a:lnTo>
                      <a:pt x="264" y="368"/>
                    </a:lnTo>
                    <a:lnTo>
                      <a:pt x="290" y="377"/>
                    </a:lnTo>
                    <a:lnTo>
                      <a:pt x="315" y="389"/>
                    </a:lnTo>
                    <a:lnTo>
                      <a:pt x="337" y="400"/>
                    </a:lnTo>
                    <a:lnTo>
                      <a:pt x="358" y="413"/>
                    </a:lnTo>
                    <a:lnTo>
                      <a:pt x="379" y="429"/>
                    </a:lnTo>
                    <a:lnTo>
                      <a:pt x="396" y="446"/>
                    </a:lnTo>
                    <a:lnTo>
                      <a:pt x="409" y="467"/>
                    </a:lnTo>
                    <a:lnTo>
                      <a:pt x="419" y="491"/>
                    </a:lnTo>
                    <a:lnTo>
                      <a:pt x="426" y="518"/>
                    </a:lnTo>
                    <a:lnTo>
                      <a:pt x="428" y="549"/>
                    </a:lnTo>
                    <a:lnTo>
                      <a:pt x="426" y="581"/>
                    </a:lnTo>
                    <a:lnTo>
                      <a:pt x="418" y="612"/>
                    </a:lnTo>
                    <a:lnTo>
                      <a:pt x="407" y="639"/>
                    </a:lnTo>
                    <a:lnTo>
                      <a:pt x="391" y="662"/>
                    </a:lnTo>
                    <a:lnTo>
                      <a:pt x="373" y="684"/>
                    </a:lnTo>
                    <a:lnTo>
                      <a:pt x="351" y="701"/>
                    </a:lnTo>
                    <a:lnTo>
                      <a:pt x="326" y="715"/>
                    </a:lnTo>
                    <a:lnTo>
                      <a:pt x="299" y="727"/>
                    </a:lnTo>
                    <a:lnTo>
                      <a:pt x="271" y="734"/>
                    </a:lnTo>
                    <a:lnTo>
                      <a:pt x="240" y="740"/>
                    </a:lnTo>
                    <a:lnTo>
                      <a:pt x="210" y="741"/>
                    </a:lnTo>
                    <a:lnTo>
                      <a:pt x="169" y="739"/>
                    </a:lnTo>
                    <a:lnTo>
                      <a:pt x="128" y="731"/>
                    </a:lnTo>
                    <a:lnTo>
                      <a:pt x="91" y="719"/>
                    </a:lnTo>
                    <a:lnTo>
                      <a:pt x="57" y="701"/>
                    </a:lnTo>
                    <a:lnTo>
                      <a:pt x="27" y="678"/>
                    </a:lnTo>
                    <a:lnTo>
                      <a:pt x="0" y="651"/>
                    </a:lnTo>
                    <a:lnTo>
                      <a:pt x="25" y="626"/>
                    </a:lnTo>
                    <a:lnTo>
                      <a:pt x="51" y="650"/>
                    </a:lnTo>
                    <a:lnTo>
                      <a:pt x="80" y="670"/>
                    </a:lnTo>
                    <a:lnTo>
                      <a:pt x="109" y="687"/>
                    </a:lnTo>
                    <a:lnTo>
                      <a:pt x="142" y="698"/>
                    </a:lnTo>
                    <a:lnTo>
                      <a:pt x="175" y="705"/>
                    </a:lnTo>
                    <a:lnTo>
                      <a:pt x="210" y="707"/>
                    </a:lnTo>
                    <a:lnTo>
                      <a:pt x="238" y="706"/>
                    </a:lnTo>
                    <a:lnTo>
                      <a:pt x="265" y="701"/>
                    </a:lnTo>
                    <a:lnTo>
                      <a:pt x="290" y="693"/>
                    </a:lnTo>
                    <a:lnTo>
                      <a:pt x="313" y="681"/>
                    </a:lnTo>
                    <a:lnTo>
                      <a:pt x="335" y="667"/>
                    </a:lnTo>
                    <a:lnTo>
                      <a:pt x="354" y="650"/>
                    </a:lnTo>
                    <a:lnTo>
                      <a:pt x="370" y="630"/>
                    </a:lnTo>
                    <a:lnTo>
                      <a:pt x="381" y="606"/>
                    </a:lnTo>
                    <a:lnTo>
                      <a:pt x="388" y="580"/>
                    </a:lnTo>
                    <a:lnTo>
                      <a:pt x="391" y="551"/>
                    </a:lnTo>
                    <a:lnTo>
                      <a:pt x="389" y="523"/>
                    </a:lnTo>
                    <a:lnTo>
                      <a:pt x="382" y="499"/>
                    </a:lnTo>
                    <a:lnTo>
                      <a:pt x="372" y="478"/>
                    </a:lnTo>
                    <a:lnTo>
                      <a:pt x="357" y="460"/>
                    </a:lnTo>
                    <a:lnTo>
                      <a:pt x="340" y="444"/>
                    </a:lnTo>
                    <a:lnTo>
                      <a:pt x="321" y="430"/>
                    </a:lnTo>
                    <a:lnTo>
                      <a:pt x="300" y="419"/>
                    </a:lnTo>
                    <a:lnTo>
                      <a:pt x="276" y="408"/>
                    </a:lnTo>
                    <a:lnTo>
                      <a:pt x="253" y="398"/>
                    </a:lnTo>
                    <a:lnTo>
                      <a:pt x="227" y="389"/>
                    </a:lnTo>
                    <a:lnTo>
                      <a:pt x="201" y="380"/>
                    </a:lnTo>
                    <a:lnTo>
                      <a:pt x="175" y="371"/>
                    </a:lnTo>
                    <a:lnTo>
                      <a:pt x="151" y="360"/>
                    </a:lnTo>
                    <a:lnTo>
                      <a:pt x="126" y="349"/>
                    </a:lnTo>
                    <a:lnTo>
                      <a:pt x="102" y="338"/>
                    </a:lnTo>
                    <a:lnTo>
                      <a:pt x="81" y="324"/>
                    </a:lnTo>
                    <a:lnTo>
                      <a:pt x="62" y="309"/>
                    </a:lnTo>
                    <a:lnTo>
                      <a:pt x="45" y="291"/>
                    </a:lnTo>
                    <a:lnTo>
                      <a:pt x="31" y="269"/>
                    </a:lnTo>
                    <a:lnTo>
                      <a:pt x="20" y="245"/>
                    </a:lnTo>
                    <a:lnTo>
                      <a:pt x="15" y="218"/>
                    </a:lnTo>
                    <a:lnTo>
                      <a:pt x="12" y="187"/>
                    </a:lnTo>
                    <a:lnTo>
                      <a:pt x="15" y="154"/>
                    </a:lnTo>
                    <a:lnTo>
                      <a:pt x="21" y="125"/>
                    </a:lnTo>
                    <a:lnTo>
                      <a:pt x="34" y="99"/>
                    </a:lnTo>
                    <a:lnTo>
                      <a:pt x="49" y="76"/>
                    </a:lnTo>
                    <a:lnTo>
                      <a:pt x="69" y="56"/>
                    </a:lnTo>
                    <a:lnTo>
                      <a:pt x="90" y="39"/>
                    </a:lnTo>
                    <a:lnTo>
                      <a:pt x="115" y="25"/>
                    </a:lnTo>
                    <a:lnTo>
                      <a:pt x="142" y="14"/>
                    </a:lnTo>
                    <a:lnTo>
                      <a:pt x="170" y="7"/>
                    </a:lnTo>
                    <a:lnTo>
                      <a:pt x="200" y="1"/>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0"/>
              <p:cNvSpPr>
                <a:spLocks noEditPoints="1"/>
              </p:cNvSpPr>
              <p:nvPr userDrawn="1"/>
            </p:nvSpPr>
            <p:spPr bwMode="auto">
              <a:xfrm>
                <a:off x="3492501" y="2847976"/>
                <a:ext cx="506413" cy="557213"/>
              </a:xfrm>
              <a:custGeom>
                <a:avLst/>
                <a:gdLst>
                  <a:gd name="T0" fmla="*/ 323 w 640"/>
                  <a:gd name="T1" fmla="*/ 34 h 703"/>
                  <a:gd name="T2" fmla="*/ 137 w 640"/>
                  <a:gd name="T3" fmla="*/ 474 h 703"/>
                  <a:gd name="T4" fmla="*/ 505 w 640"/>
                  <a:gd name="T5" fmla="*/ 474 h 703"/>
                  <a:gd name="T6" fmla="*/ 323 w 640"/>
                  <a:gd name="T7" fmla="*/ 34 h 703"/>
                  <a:gd name="T8" fmla="*/ 304 w 640"/>
                  <a:gd name="T9" fmla="*/ 0 h 703"/>
                  <a:gd name="T10" fmla="*/ 344 w 640"/>
                  <a:gd name="T11" fmla="*/ 0 h 703"/>
                  <a:gd name="T12" fmla="*/ 640 w 640"/>
                  <a:gd name="T13" fmla="*/ 703 h 703"/>
                  <a:gd name="T14" fmla="*/ 599 w 640"/>
                  <a:gd name="T15" fmla="*/ 703 h 703"/>
                  <a:gd name="T16" fmla="*/ 518 w 640"/>
                  <a:gd name="T17" fmla="*/ 507 h 703"/>
                  <a:gd name="T18" fmla="*/ 124 w 640"/>
                  <a:gd name="T19" fmla="*/ 507 h 703"/>
                  <a:gd name="T20" fmla="*/ 41 w 640"/>
                  <a:gd name="T21" fmla="*/ 703 h 703"/>
                  <a:gd name="T22" fmla="*/ 0 w 640"/>
                  <a:gd name="T23" fmla="*/ 703 h 703"/>
                  <a:gd name="T24" fmla="*/ 304 w 640"/>
                  <a:gd name="T25"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0" h="703">
                    <a:moveTo>
                      <a:pt x="323" y="34"/>
                    </a:moveTo>
                    <a:lnTo>
                      <a:pt x="137" y="474"/>
                    </a:lnTo>
                    <a:lnTo>
                      <a:pt x="505" y="474"/>
                    </a:lnTo>
                    <a:lnTo>
                      <a:pt x="323" y="34"/>
                    </a:lnTo>
                    <a:close/>
                    <a:moveTo>
                      <a:pt x="304" y="0"/>
                    </a:moveTo>
                    <a:lnTo>
                      <a:pt x="344" y="0"/>
                    </a:lnTo>
                    <a:lnTo>
                      <a:pt x="640" y="703"/>
                    </a:lnTo>
                    <a:lnTo>
                      <a:pt x="599" y="703"/>
                    </a:lnTo>
                    <a:lnTo>
                      <a:pt x="518" y="507"/>
                    </a:lnTo>
                    <a:lnTo>
                      <a:pt x="124" y="507"/>
                    </a:lnTo>
                    <a:lnTo>
                      <a:pt x="41" y="703"/>
                    </a:lnTo>
                    <a:lnTo>
                      <a:pt x="0" y="703"/>
                    </a:lnTo>
                    <a:lnTo>
                      <a:pt x="3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
              <p:cNvSpPr>
                <a:spLocks/>
              </p:cNvSpPr>
              <p:nvPr userDrawn="1"/>
            </p:nvSpPr>
            <p:spPr bwMode="auto">
              <a:xfrm>
                <a:off x="4048126" y="2832101"/>
                <a:ext cx="339725" cy="588963"/>
              </a:xfrm>
              <a:custGeom>
                <a:avLst/>
                <a:gdLst>
                  <a:gd name="T0" fmla="*/ 269 w 429"/>
                  <a:gd name="T1" fmla="*/ 2 h 741"/>
                  <a:gd name="T2" fmla="*/ 338 w 429"/>
                  <a:gd name="T3" fmla="*/ 21 h 741"/>
                  <a:gd name="T4" fmla="*/ 394 w 429"/>
                  <a:gd name="T5" fmla="*/ 57 h 741"/>
                  <a:gd name="T6" fmla="*/ 387 w 429"/>
                  <a:gd name="T7" fmla="*/ 105 h 741"/>
                  <a:gd name="T8" fmla="*/ 347 w 429"/>
                  <a:gd name="T9" fmla="*/ 66 h 741"/>
                  <a:gd name="T10" fmla="*/ 293 w 429"/>
                  <a:gd name="T11" fmla="*/ 42 h 741"/>
                  <a:gd name="T12" fmla="*/ 230 w 429"/>
                  <a:gd name="T13" fmla="*/ 33 h 741"/>
                  <a:gd name="T14" fmla="*/ 177 w 429"/>
                  <a:gd name="T15" fmla="*/ 38 h 741"/>
                  <a:gd name="T16" fmla="*/ 129 w 429"/>
                  <a:gd name="T17" fmla="*/ 57 h 741"/>
                  <a:gd name="T18" fmla="*/ 87 w 429"/>
                  <a:gd name="T19" fmla="*/ 88 h 741"/>
                  <a:gd name="T20" fmla="*/ 60 w 429"/>
                  <a:gd name="T21" fmla="*/ 131 h 741"/>
                  <a:gd name="T22" fmla="*/ 49 w 429"/>
                  <a:gd name="T23" fmla="*/ 186 h 741"/>
                  <a:gd name="T24" fmla="*/ 58 w 429"/>
                  <a:gd name="T25" fmla="*/ 238 h 741"/>
                  <a:gd name="T26" fmla="*/ 82 w 429"/>
                  <a:gd name="T27" fmla="*/ 278 h 741"/>
                  <a:gd name="T28" fmla="*/ 118 w 429"/>
                  <a:gd name="T29" fmla="*/ 307 h 741"/>
                  <a:gd name="T30" fmla="*/ 163 w 429"/>
                  <a:gd name="T31" fmla="*/ 330 h 741"/>
                  <a:gd name="T32" fmla="*/ 213 w 429"/>
                  <a:gd name="T33" fmla="*/ 349 h 741"/>
                  <a:gd name="T34" fmla="*/ 264 w 429"/>
                  <a:gd name="T35" fmla="*/ 368 h 741"/>
                  <a:gd name="T36" fmla="*/ 315 w 429"/>
                  <a:gd name="T37" fmla="*/ 389 h 741"/>
                  <a:gd name="T38" fmla="*/ 359 w 429"/>
                  <a:gd name="T39" fmla="*/ 413 h 741"/>
                  <a:gd name="T40" fmla="*/ 396 w 429"/>
                  <a:gd name="T41" fmla="*/ 446 h 741"/>
                  <a:gd name="T42" fmla="*/ 420 w 429"/>
                  <a:gd name="T43" fmla="*/ 491 h 741"/>
                  <a:gd name="T44" fmla="*/ 429 w 429"/>
                  <a:gd name="T45" fmla="*/ 549 h 741"/>
                  <a:gd name="T46" fmla="*/ 418 w 429"/>
                  <a:gd name="T47" fmla="*/ 612 h 741"/>
                  <a:gd name="T48" fmla="*/ 391 w 429"/>
                  <a:gd name="T49" fmla="*/ 662 h 741"/>
                  <a:gd name="T50" fmla="*/ 351 w 429"/>
                  <a:gd name="T51" fmla="*/ 701 h 741"/>
                  <a:gd name="T52" fmla="*/ 299 w 429"/>
                  <a:gd name="T53" fmla="*/ 727 h 741"/>
                  <a:gd name="T54" fmla="*/ 241 w 429"/>
                  <a:gd name="T55" fmla="*/ 740 h 741"/>
                  <a:gd name="T56" fmla="*/ 169 w 429"/>
                  <a:gd name="T57" fmla="*/ 739 h 741"/>
                  <a:gd name="T58" fmla="*/ 91 w 429"/>
                  <a:gd name="T59" fmla="*/ 719 h 741"/>
                  <a:gd name="T60" fmla="*/ 27 w 429"/>
                  <a:gd name="T61" fmla="*/ 678 h 741"/>
                  <a:gd name="T62" fmla="*/ 25 w 429"/>
                  <a:gd name="T63" fmla="*/ 626 h 741"/>
                  <a:gd name="T64" fmla="*/ 80 w 429"/>
                  <a:gd name="T65" fmla="*/ 670 h 741"/>
                  <a:gd name="T66" fmla="*/ 142 w 429"/>
                  <a:gd name="T67" fmla="*/ 698 h 741"/>
                  <a:gd name="T68" fmla="*/ 211 w 429"/>
                  <a:gd name="T69" fmla="*/ 707 h 741"/>
                  <a:gd name="T70" fmla="*/ 266 w 429"/>
                  <a:gd name="T71" fmla="*/ 701 h 741"/>
                  <a:gd name="T72" fmla="*/ 314 w 429"/>
                  <a:gd name="T73" fmla="*/ 681 h 741"/>
                  <a:gd name="T74" fmla="*/ 354 w 429"/>
                  <a:gd name="T75" fmla="*/ 650 h 741"/>
                  <a:gd name="T76" fmla="*/ 381 w 429"/>
                  <a:gd name="T77" fmla="*/ 606 h 741"/>
                  <a:gd name="T78" fmla="*/ 391 w 429"/>
                  <a:gd name="T79" fmla="*/ 551 h 741"/>
                  <a:gd name="T80" fmla="*/ 382 w 429"/>
                  <a:gd name="T81" fmla="*/ 499 h 741"/>
                  <a:gd name="T82" fmla="*/ 358 w 429"/>
                  <a:gd name="T83" fmla="*/ 460 h 741"/>
                  <a:gd name="T84" fmla="*/ 322 w 429"/>
                  <a:gd name="T85" fmla="*/ 430 h 741"/>
                  <a:gd name="T86" fmla="*/ 277 w 429"/>
                  <a:gd name="T87" fmla="*/ 408 h 741"/>
                  <a:gd name="T88" fmla="*/ 227 w 429"/>
                  <a:gd name="T89" fmla="*/ 389 h 741"/>
                  <a:gd name="T90" fmla="*/ 176 w 429"/>
                  <a:gd name="T91" fmla="*/ 371 h 741"/>
                  <a:gd name="T92" fmla="*/ 126 w 429"/>
                  <a:gd name="T93" fmla="*/ 349 h 741"/>
                  <a:gd name="T94" fmla="*/ 81 w 429"/>
                  <a:gd name="T95" fmla="*/ 324 h 741"/>
                  <a:gd name="T96" fmla="*/ 45 w 429"/>
                  <a:gd name="T97" fmla="*/ 291 h 741"/>
                  <a:gd name="T98" fmla="*/ 21 w 429"/>
                  <a:gd name="T99" fmla="*/ 245 h 741"/>
                  <a:gd name="T100" fmla="*/ 13 w 429"/>
                  <a:gd name="T101" fmla="*/ 187 h 741"/>
                  <a:gd name="T102" fmla="*/ 22 w 429"/>
                  <a:gd name="T103" fmla="*/ 125 h 741"/>
                  <a:gd name="T104" fmla="*/ 50 w 429"/>
                  <a:gd name="T105" fmla="*/ 76 h 741"/>
                  <a:gd name="T106" fmla="*/ 90 w 429"/>
                  <a:gd name="T107" fmla="*/ 39 h 741"/>
                  <a:gd name="T108" fmla="*/ 142 w 429"/>
                  <a:gd name="T109" fmla="*/ 14 h 741"/>
                  <a:gd name="T110" fmla="*/ 200 w 429"/>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9" h="741">
                    <a:moveTo>
                      <a:pt x="231" y="0"/>
                    </a:moveTo>
                    <a:lnTo>
                      <a:pt x="269" y="2"/>
                    </a:lnTo>
                    <a:lnTo>
                      <a:pt x="305" y="10"/>
                    </a:lnTo>
                    <a:lnTo>
                      <a:pt x="338" y="21"/>
                    </a:lnTo>
                    <a:lnTo>
                      <a:pt x="367" y="37"/>
                    </a:lnTo>
                    <a:lnTo>
                      <a:pt x="394" y="57"/>
                    </a:lnTo>
                    <a:lnTo>
                      <a:pt x="415" y="80"/>
                    </a:lnTo>
                    <a:lnTo>
                      <a:pt x="387" y="105"/>
                    </a:lnTo>
                    <a:lnTo>
                      <a:pt x="368" y="83"/>
                    </a:lnTo>
                    <a:lnTo>
                      <a:pt x="347" y="66"/>
                    </a:lnTo>
                    <a:lnTo>
                      <a:pt x="321" y="52"/>
                    </a:lnTo>
                    <a:lnTo>
                      <a:pt x="293" y="42"/>
                    </a:lnTo>
                    <a:lnTo>
                      <a:pt x="262" y="35"/>
                    </a:lnTo>
                    <a:lnTo>
                      <a:pt x="230" y="33"/>
                    </a:lnTo>
                    <a:lnTo>
                      <a:pt x="203" y="34"/>
                    </a:lnTo>
                    <a:lnTo>
                      <a:pt x="177" y="38"/>
                    </a:lnTo>
                    <a:lnTo>
                      <a:pt x="152" y="46"/>
                    </a:lnTo>
                    <a:lnTo>
                      <a:pt x="129" y="57"/>
                    </a:lnTo>
                    <a:lnTo>
                      <a:pt x="106" y="71"/>
                    </a:lnTo>
                    <a:lnTo>
                      <a:pt x="87" y="88"/>
                    </a:lnTo>
                    <a:lnTo>
                      <a:pt x="71" y="107"/>
                    </a:lnTo>
                    <a:lnTo>
                      <a:pt x="60" y="131"/>
                    </a:lnTo>
                    <a:lnTo>
                      <a:pt x="52" y="156"/>
                    </a:lnTo>
                    <a:lnTo>
                      <a:pt x="49" y="186"/>
                    </a:lnTo>
                    <a:lnTo>
                      <a:pt x="51" y="214"/>
                    </a:lnTo>
                    <a:lnTo>
                      <a:pt x="58" y="238"/>
                    </a:lnTo>
                    <a:lnTo>
                      <a:pt x="68" y="259"/>
                    </a:lnTo>
                    <a:lnTo>
                      <a:pt x="82" y="278"/>
                    </a:lnTo>
                    <a:lnTo>
                      <a:pt x="99" y="294"/>
                    </a:lnTo>
                    <a:lnTo>
                      <a:pt x="118" y="307"/>
                    </a:lnTo>
                    <a:lnTo>
                      <a:pt x="140" y="320"/>
                    </a:lnTo>
                    <a:lnTo>
                      <a:pt x="163" y="330"/>
                    </a:lnTo>
                    <a:lnTo>
                      <a:pt x="188" y="340"/>
                    </a:lnTo>
                    <a:lnTo>
                      <a:pt x="213" y="349"/>
                    </a:lnTo>
                    <a:lnTo>
                      <a:pt x="239" y="358"/>
                    </a:lnTo>
                    <a:lnTo>
                      <a:pt x="264" y="368"/>
                    </a:lnTo>
                    <a:lnTo>
                      <a:pt x="290" y="377"/>
                    </a:lnTo>
                    <a:lnTo>
                      <a:pt x="315" y="389"/>
                    </a:lnTo>
                    <a:lnTo>
                      <a:pt x="338" y="400"/>
                    </a:lnTo>
                    <a:lnTo>
                      <a:pt x="359" y="413"/>
                    </a:lnTo>
                    <a:lnTo>
                      <a:pt x="379" y="429"/>
                    </a:lnTo>
                    <a:lnTo>
                      <a:pt x="396" y="446"/>
                    </a:lnTo>
                    <a:lnTo>
                      <a:pt x="409" y="467"/>
                    </a:lnTo>
                    <a:lnTo>
                      <a:pt x="420" y="491"/>
                    </a:lnTo>
                    <a:lnTo>
                      <a:pt x="426" y="518"/>
                    </a:lnTo>
                    <a:lnTo>
                      <a:pt x="429" y="549"/>
                    </a:lnTo>
                    <a:lnTo>
                      <a:pt x="426" y="581"/>
                    </a:lnTo>
                    <a:lnTo>
                      <a:pt x="418" y="612"/>
                    </a:lnTo>
                    <a:lnTo>
                      <a:pt x="407" y="639"/>
                    </a:lnTo>
                    <a:lnTo>
                      <a:pt x="391" y="662"/>
                    </a:lnTo>
                    <a:lnTo>
                      <a:pt x="373" y="684"/>
                    </a:lnTo>
                    <a:lnTo>
                      <a:pt x="351" y="701"/>
                    </a:lnTo>
                    <a:lnTo>
                      <a:pt x="326" y="715"/>
                    </a:lnTo>
                    <a:lnTo>
                      <a:pt x="299" y="727"/>
                    </a:lnTo>
                    <a:lnTo>
                      <a:pt x="271" y="734"/>
                    </a:lnTo>
                    <a:lnTo>
                      <a:pt x="241" y="740"/>
                    </a:lnTo>
                    <a:lnTo>
                      <a:pt x="211" y="741"/>
                    </a:lnTo>
                    <a:lnTo>
                      <a:pt x="169" y="739"/>
                    </a:lnTo>
                    <a:lnTo>
                      <a:pt x="129" y="731"/>
                    </a:lnTo>
                    <a:lnTo>
                      <a:pt x="91" y="719"/>
                    </a:lnTo>
                    <a:lnTo>
                      <a:pt x="58" y="701"/>
                    </a:lnTo>
                    <a:lnTo>
                      <a:pt x="27" y="678"/>
                    </a:lnTo>
                    <a:lnTo>
                      <a:pt x="0" y="651"/>
                    </a:lnTo>
                    <a:lnTo>
                      <a:pt x="25" y="626"/>
                    </a:lnTo>
                    <a:lnTo>
                      <a:pt x="51" y="650"/>
                    </a:lnTo>
                    <a:lnTo>
                      <a:pt x="80" y="670"/>
                    </a:lnTo>
                    <a:lnTo>
                      <a:pt x="109" y="687"/>
                    </a:lnTo>
                    <a:lnTo>
                      <a:pt x="142" y="698"/>
                    </a:lnTo>
                    <a:lnTo>
                      <a:pt x="176" y="705"/>
                    </a:lnTo>
                    <a:lnTo>
                      <a:pt x="211" y="707"/>
                    </a:lnTo>
                    <a:lnTo>
                      <a:pt x="239" y="706"/>
                    </a:lnTo>
                    <a:lnTo>
                      <a:pt x="266" y="701"/>
                    </a:lnTo>
                    <a:lnTo>
                      <a:pt x="290" y="693"/>
                    </a:lnTo>
                    <a:lnTo>
                      <a:pt x="314" y="681"/>
                    </a:lnTo>
                    <a:lnTo>
                      <a:pt x="335" y="667"/>
                    </a:lnTo>
                    <a:lnTo>
                      <a:pt x="354" y="650"/>
                    </a:lnTo>
                    <a:lnTo>
                      <a:pt x="370" y="630"/>
                    </a:lnTo>
                    <a:lnTo>
                      <a:pt x="381" y="606"/>
                    </a:lnTo>
                    <a:lnTo>
                      <a:pt x="388" y="580"/>
                    </a:lnTo>
                    <a:lnTo>
                      <a:pt x="391" y="551"/>
                    </a:lnTo>
                    <a:lnTo>
                      <a:pt x="389" y="523"/>
                    </a:lnTo>
                    <a:lnTo>
                      <a:pt x="382" y="499"/>
                    </a:lnTo>
                    <a:lnTo>
                      <a:pt x="372" y="478"/>
                    </a:lnTo>
                    <a:lnTo>
                      <a:pt x="358" y="460"/>
                    </a:lnTo>
                    <a:lnTo>
                      <a:pt x="341" y="444"/>
                    </a:lnTo>
                    <a:lnTo>
                      <a:pt x="322" y="430"/>
                    </a:lnTo>
                    <a:lnTo>
                      <a:pt x="300" y="419"/>
                    </a:lnTo>
                    <a:lnTo>
                      <a:pt x="277" y="408"/>
                    </a:lnTo>
                    <a:lnTo>
                      <a:pt x="253" y="398"/>
                    </a:lnTo>
                    <a:lnTo>
                      <a:pt x="227" y="389"/>
                    </a:lnTo>
                    <a:lnTo>
                      <a:pt x="202" y="380"/>
                    </a:lnTo>
                    <a:lnTo>
                      <a:pt x="176" y="371"/>
                    </a:lnTo>
                    <a:lnTo>
                      <a:pt x="151" y="360"/>
                    </a:lnTo>
                    <a:lnTo>
                      <a:pt x="126" y="349"/>
                    </a:lnTo>
                    <a:lnTo>
                      <a:pt x="103" y="338"/>
                    </a:lnTo>
                    <a:lnTo>
                      <a:pt x="81" y="324"/>
                    </a:lnTo>
                    <a:lnTo>
                      <a:pt x="62" y="309"/>
                    </a:lnTo>
                    <a:lnTo>
                      <a:pt x="45" y="291"/>
                    </a:lnTo>
                    <a:lnTo>
                      <a:pt x="32" y="269"/>
                    </a:lnTo>
                    <a:lnTo>
                      <a:pt x="21" y="245"/>
                    </a:lnTo>
                    <a:lnTo>
                      <a:pt x="15" y="218"/>
                    </a:lnTo>
                    <a:lnTo>
                      <a:pt x="13" y="187"/>
                    </a:lnTo>
                    <a:lnTo>
                      <a:pt x="15" y="154"/>
                    </a:lnTo>
                    <a:lnTo>
                      <a:pt x="22" y="125"/>
                    </a:lnTo>
                    <a:lnTo>
                      <a:pt x="34" y="99"/>
                    </a:lnTo>
                    <a:lnTo>
                      <a:pt x="50" y="76"/>
                    </a:lnTo>
                    <a:lnTo>
                      <a:pt x="69" y="56"/>
                    </a:lnTo>
                    <a:lnTo>
                      <a:pt x="90" y="39"/>
                    </a:lnTo>
                    <a:lnTo>
                      <a:pt x="115" y="25"/>
                    </a:lnTo>
                    <a:lnTo>
                      <a:pt x="142" y="14"/>
                    </a:lnTo>
                    <a:lnTo>
                      <a:pt x="170" y="7"/>
                    </a:lnTo>
                    <a:lnTo>
                      <a:pt x="200" y="1"/>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2"/>
              <p:cNvSpPr>
                <a:spLocks noEditPoints="1"/>
              </p:cNvSpPr>
              <p:nvPr userDrawn="1"/>
            </p:nvSpPr>
            <p:spPr bwMode="auto">
              <a:xfrm>
                <a:off x="4421188" y="2836863"/>
                <a:ext cx="66675" cy="65088"/>
              </a:xfrm>
              <a:custGeom>
                <a:avLst/>
                <a:gdLst>
                  <a:gd name="T0" fmla="*/ 33 w 84"/>
                  <a:gd name="T1" fmla="*/ 41 h 84"/>
                  <a:gd name="T2" fmla="*/ 44 w 84"/>
                  <a:gd name="T3" fmla="*/ 41 h 84"/>
                  <a:gd name="T4" fmla="*/ 50 w 84"/>
                  <a:gd name="T5" fmla="*/ 39 h 84"/>
                  <a:gd name="T6" fmla="*/ 53 w 84"/>
                  <a:gd name="T7" fmla="*/ 35 h 84"/>
                  <a:gd name="T8" fmla="*/ 53 w 84"/>
                  <a:gd name="T9" fmla="*/ 29 h 84"/>
                  <a:gd name="T10" fmla="*/ 51 w 84"/>
                  <a:gd name="T11" fmla="*/ 25 h 84"/>
                  <a:gd name="T12" fmla="*/ 45 w 84"/>
                  <a:gd name="T13" fmla="*/ 23 h 84"/>
                  <a:gd name="T14" fmla="*/ 33 w 84"/>
                  <a:gd name="T15" fmla="*/ 23 h 84"/>
                  <a:gd name="T16" fmla="*/ 43 w 84"/>
                  <a:gd name="T17" fmla="*/ 19 h 84"/>
                  <a:gd name="T18" fmla="*/ 52 w 84"/>
                  <a:gd name="T19" fmla="*/ 20 h 84"/>
                  <a:gd name="T20" fmla="*/ 57 w 84"/>
                  <a:gd name="T21" fmla="*/ 24 h 84"/>
                  <a:gd name="T22" fmla="*/ 59 w 84"/>
                  <a:gd name="T23" fmla="*/ 32 h 84"/>
                  <a:gd name="T24" fmla="*/ 56 w 84"/>
                  <a:gd name="T25" fmla="*/ 40 h 84"/>
                  <a:gd name="T26" fmla="*/ 51 w 84"/>
                  <a:gd name="T27" fmla="*/ 44 h 84"/>
                  <a:gd name="T28" fmla="*/ 61 w 84"/>
                  <a:gd name="T29" fmla="*/ 66 h 84"/>
                  <a:gd name="T30" fmla="*/ 42 w 84"/>
                  <a:gd name="T31" fmla="*/ 46 h 84"/>
                  <a:gd name="T32" fmla="*/ 33 w 84"/>
                  <a:gd name="T33" fmla="*/ 66 h 84"/>
                  <a:gd name="T34" fmla="*/ 27 w 84"/>
                  <a:gd name="T35" fmla="*/ 19 h 84"/>
                  <a:gd name="T36" fmla="*/ 27 w 84"/>
                  <a:gd name="T37" fmla="*/ 8 h 84"/>
                  <a:gd name="T38" fmla="*/ 8 w 84"/>
                  <a:gd name="T39" fmla="*/ 28 h 84"/>
                  <a:gd name="T40" fmla="*/ 8 w 84"/>
                  <a:gd name="T41" fmla="*/ 57 h 84"/>
                  <a:gd name="T42" fmla="*/ 27 w 84"/>
                  <a:gd name="T43" fmla="*/ 77 h 84"/>
                  <a:gd name="T44" fmla="*/ 56 w 84"/>
                  <a:gd name="T45" fmla="*/ 77 h 84"/>
                  <a:gd name="T46" fmla="*/ 77 w 84"/>
                  <a:gd name="T47" fmla="*/ 57 h 84"/>
                  <a:gd name="T48" fmla="*/ 77 w 84"/>
                  <a:gd name="T49" fmla="*/ 28 h 84"/>
                  <a:gd name="T50" fmla="*/ 56 w 84"/>
                  <a:gd name="T51" fmla="*/ 8 h 84"/>
                  <a:gd name="T52" fmla="*/ 42 w 84"/>
                  <a:gd name="T53" fmla="*/ 0 h 84"/>
                  <a:gd name="T54" fmla="*/ 72 w 84"/>
                  <a:gd name="T55" fmla="*/ 13 h 84"/>
                  <a:gd name="T56" fmla="*/ 84 w 84"/>
                  <a:gd name="T57" fmla="*/ 42 h 84"/>
                  <a:gd name="T58" fmla="*/ 72 w 84"/>
                  <a:gd name="T59" fmla="*/ 73 h 84"/>
                  <a:gd name="T60" fmla="*/ 42 w 84"/>
                  <a:gd name="T61" fmla="*/ 84 h 84"/>
                  <a:gd name="T62" fmla="*/ 17 w 84"/>
                  <a:gd name="T63" fmla="*/ 76 h 84"/>
                  <a:gd name="T64" fmla="*/ 2 w 84"/>
                  <a:gd name="T65" fmla="*/ 56 h 84"/>
                  <a:gd name="T66" fmla="*/ 3 w 84"/>
                  <a:gd name="T67" fmla="*/ 26 h 84"/>
                  <a:gd name="T68" fmla="*/ 26 w 84"/>
                  <a:gd name="T69"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84">
                    <a:moveTo>
                      <a:pt x="33" y="23"/>
                    </a:moveTo>
                    <a:lnTo>
                      <a:pt x="33" y="41"/>
                    </a:lnTo>
                    <a:lnTo>
                      <a:pt x="41" y="41"/>
                    </a:lnTo>
                    <a:lnTo>
                      <a:pt x="44" y="41"/>
                    </a:lnTo>
                    <a:lnTo>
                      <a:pt x="47" y="40"/>
                    </a:lnTo>
                    <a:lnTo>
                      <a:pt x="50" y="39"/>
                    </a:lnTo>
                    <a:lnTo>
                      <a:pt x="52" y="38"/>
                    </a:lnTo>
                    <a:lnTo>
                      <a:pt x="53" y="35"/>
                    </a:lnTo>
                    <a:lnTo>
                      <a:pt x="54" y="32"/>
                    </a:lnTo>
                    <a:lnTo>
                      <a:pt x="53" y="29"/>
                    </a:lnTo>
                    <a:lnTo>
                      <a:pt x="52" y="26"/>
                    </a:lnTo>
                    <a:lnTo>
                      <a:pt x="51" y="25"/>
                    </a:lnTo>
                    <a:lnTo>
                      <a:pt x="48" y="24"/>
                    </a:lnTo>
                    <a:lnTo>
                      <a:pt x="45" y="23"/>
                    </a:lnTo>
                    <a:lnTo>
                      <a:pt x="43" y="23"/>
                    </a:lnTo>
                    <a:lnTo>
                      <a:pt x="33" y="23"/>
                    </a:lnTo>
                    <a:close/>
                    <a:moveTo>
                      <a:pt x="27" y="19"/>
                    </a:moveTo>
                    <a:lnTo>
                      <a:pt x="43" y="19"/>
                    </a:lnTo>
                    <a:lnTo>
                      <a:pt x="47" y="20"/>
                    </a:lnTo>
                    <a:lnTo>
                      <a:pt x="52" y="20"/>
                    </a:lnTo>
                    <a:lnTo>
                      <a:pt x="54" y="22"/>
                    </a:lnTo>
                    <a:lnTo>
                      <a:pt x="57" y="24"/>
                    </a:lnTo>
                    <a:lnTo>
                      <a:pt x="59" y="28"/>
                    </a:lnTo>
                    <a:lnTo>
                      <a:pt x="59" y="32"/>
                    </a:lnTo>
                    <a:lnTo>
                      <a:pt x="59" y="37"/>
                    </a:lnTo>
                    <a:lnTo>
                      <a:pt x="56" y="40"/>
                    </a:lnTo>
                    <a:lnTo>
                      <a:pt x="54" y="42"/>
                    </a:lnTo>
                    <a:lnTo>
                      <a:pt x="51" y="44"/>
                    </a:lnTo>
                    <a:lnTo>
                      <a:pt x="47" y="44"/>
                    </a:lnTo>
                    <a:lnTo>
                      <a:pt x="61" y="66"/>
                    </a:lnTo>
                    <a:lnTo>
                      <a:pt x="54" y="66"/>
                    </a:lnTo>
                    <a:lnTo>
                      <a:pt x="42" y="46"/>
                    </a:lnTo>
                    <a:lnTo>
                      <a:pt x="33" y="46"/>
                    </a:lnTo>
                    <a:lnTo>
                      <a:pt x="33" y="66"/>
                    </a:lnTo>
                    <a:lnTo>
                      <a:pt x="27" y="66"/>
                    </a:lnTo>
                    <a:lnTo>
                      <a:pt x="27" y="19"/>
                    </a:lnTo>
                    <a:close/>
                    <a:moveTo>
                      <a:pt x="42" y="5"/>
                    </a:moveTo>
                    <a:lnTo>
                      <a:pt x="27" y="8"/>
                    </a:lnTo>
                    <a:lnTo>
                      <a:pt x="16" y="16"/>
                    </a:lnTo>
                    <a:lnTo>
                      <a:pt x="8" y="28"/>
                    </a:lnTo>
                    <a:lnTo>
                      <a:pt x="5" y="42"/>
                    </a:lnTo>
                    <a:lnTo>
                      <a:pt x="8" y="57"/>
                    </a:lnTo>
                    <a:lnTo>
                      <a:pt x="16" y="69"/>
                    </a:lnTo>
                    <a:lnTo>
                      <a:pt x="27" y="77"/>
                    </a:lnTo>
                    <a:lnTo>
                      <a:pt x="42" y="80"/>
                    </a:lnTo>
                    <a:lnTo>
                      <a:pt x="56" y="77"/>
                    </a:lnTo>
                    <a:lnTo>
                      <a:pt x="69" y="69"/>
                    </a:lnTo>
                    <a:lnTo>
                      <a:pt x="77" y="57"/>
                    </a:lnTo>
                    <a:lnTo>
                      <a:pt x="80" y="42"/>
                    </a:lnTo>
                    <a:lnTo>
                      <a:pt x="77" y="28"/>
                    </a:lnTo>
                    <a:lnTo>
                      <a:pt x="69" y="16"/>
                    </a:lnTo>
                    <a:lnTo>
                      <a:pt x="56" y="8"/>
                    </a:lnTo>
                    <a:lnTo>
                      <a:pt x="42" y="5"/>
                    </a:lnTo>
                    <a:close/>
                    <a:moveTo>
                      <a:pt x="42" y="0"/>
                    </a:moveTo>
                    <a:lnTo>
                      <a:pt x="59" y="4"/>
                    </a:lnTo>
                    <a:lnTo>
                      <a:pt x="72" y="13"/>
                    </a:lnTo>
                    <a:lnTo>
                      <a:pt x="81" y="26"/>
                    </a:lnTo>
                    <a:lnTo>
                      <a:pt x="84" y="42"/>
                    </a:lnTo>
                    <a:lnTo>
                      <a:pt x="81" y="59"/>
                    </a:lnTo>
                    <a:lnTo>
                      <a:pt x="72" y="73"/>
                    </a:lnTo>
                    <a:lnTo>
                      <a:pt x="59" y="82"/>
                    </a:lnTo>
                    <a:lnTo>
                      <a:pt x="42" y="84"/>
                    </a:lnTo>
                    <a:lnTo>
                      <a:pt x="29" y="83"/>
                    </a:lnTo>
                    <a:lnTo>
                      <a:pt x="17" y="76"/>
                    </a:lnTo>
                    <a:lnTo>
                      <a:pt x="8" y="67"/>
                    </a:lnTo>
                    <a:lnTo>
                      <a:pt x="2" y="56"/>
                    </a:lnTo>
                    <a:lnTo>
                      <a:pt x="0" y="42"/>
                    </a:lnTo>
                    <a:lnTo>
                      <a:pt x="3" y="26"/>
                    </a:lnTo>
                    <a:lnTo>
                      <a:pt x="12" y="13"/>
                    </a:lnTo>
                    <a:lnTo>
                      <a:pt x="26" y="4"/>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3"/>
              <p:cNvSpPr>
                <a:spLocks/>
              </p:cNvSpPr>
              <p:nvPr userDrawn="1"/>
            </p:nvSpPr>
            <p:spPr bwMode="auto">
              <a:xfrm>
                <a:off x="4649788" y="2847976"/>
                <a:ext cx="460375" cy="557213"/>
              </a:xfrm>
              <a:custGeom>
                <a:avLst/>
                <a:gdLst>
                  <a:gd name="T0" fmla="*/ 0 w 580"/>
                  <a:gd name="T1" fmla="*/ 0 h 703"/>
                  <a:gd name="T2" fmla="*/ 40 w 580"/>
                  <a:gd name="T3" fmla="*/ 0 h 703"/>
                  <a:gd name="T4" fmla="*/ 288 w 580"/>
                  <a:gd name="T5" fmla="*/ 660 h 703"/>
                  <a:gd name="T6" fmla="*/ 290 w 580"/>
                  <a:gd name="T7" fmla="*/ 660 h 703"/>
                  <a:gd name="T8" fmla="*/ 540 w 580"/>
                  <a:gd name="T9" fmla="*/ 0 h 703"/>
                  <a:gd name="T10" fmla="*/ 580 w 580"/>
                  <a:gd name="T11" fmla="*/ 0 h 703"/>
                  <a:gd name="T12" fmla="*/ 312 w 580"/>
                  <a:gd name="T13" fmla="*/ 703 h 703"/>
                  <a:gd name="T14" fmla="*/ 265 w 580"/>
                  <a:gd name="T15" fmla="*/ 703 h 703"/>
                  <a:gd name="T16" fmla="*/ 0 w 580"/>
                  <a:gd name="T17"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0" h="703">
                    <a:moveTo>
                      <a:pt x="0" y="0"/>
                    </a:moveTo>
                    <a:lnTo>
                      <a:pt x="40" y="0"/>
                    </a:lnTo>
                    <a:lnTo>
                      <a:pt x="288" y="660"/>
                    </a:lnTo>
                    <a:lnTo>
                      <a:pt x="290" y="660"/>
                    </a:lnTo>
                    <a:lnTo>
                      <a:pt x="540" y="0"/>
                    </a:lnTo>
                    <a:lnTo>
                      <a:pt x="580" y="0"/>
                    </a:lnTo>
                    <a:lnTo>
                      <a:pt x="312" y="703"/>
                    </a:lnTo>
                    <a:lnTo>
                      <a:pt x="265" y="7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4"/>
              <p:cNvSpPr>
                <a:spLocks noEditPoints="1"/>
              </p:cNvSpPr>
              <p:nvPr userDrawn="1"/>
            </p:nvSpPr>
            <p:spPr bwMode="auto">
              <a:xfrm>
                <a:off x="5157788" y="2862263"/>
                <a:ext cx="47625" cy="542925"/>
              </a:xfrm>
              <a:custGeom>
                <a:avLst/>
                <a:gdLst>
                  <a:gd name="T0" fmla="*/ 14 w 61"/>
                  <a:gd name="T1" fmla="*/ 225 h 684"/>
                  <a:gd name="T2" fmla="*/ 48 w 61"/>
                  <a:gd name="T3" fmla="*/ 225 h 684"/>
                  <a:gd name="T4" fmla="*/ 48 w 61"/>
                  <a:gd name="T5" fmla="*/ 684 h 684"/>
                  <a:gd name="T6" fmla="*/ 14 w 61"/>
                  <a:gd name="T7" fmla="*/ 684 h 684"/>
                  <a:gd name="T8" fmla="*/ 14 w 61"/>
                  <a:gd name="T9" fmla="*/ 225 h 684"/>
                  <a:gd name="T10" fmla="*/ 30 w 61"/>
                  <a:gd name="T11" fmla="*/ 0 h 684"/>
                  <a:gd name="T12" fmla="*/ 42 w 61"/>
                  <a:gd name="T13" fmla="*/ 4 h 684"/>
                  <a:gd name="T14" fmla="*/ 52 w 61"/>
                  <a:gd name="T15" fmla="*/ 10 h 684"/>
                  <a:gd name="T16" fmla="*/ 59 w 61"/>
                  <a:gd name="T17" fmla="*/ 20 h 684"/>
                  <a:gd name="T18" fmla="*/ 61 w 61"/>
                  <a:gd name="T19" fmla="*/ 33 h 684"/>
                  <a:gd name="T20" fmla="*/ 59 w 61"/>
                  <a:gd name="T21" fmla="*/ 46 h 684"/>
                  <a:gd name="T22" fmla="*/ 52 w 61"/>
                  <a:gd name="T23" fmla="*/ 56 h 684"/>
                  <a:gd name="T24" fmla="*/ 42 w 61"/>
                  <a:gd name="T25" fmla="*/ 63 h 684"/>
                  <a:gd name="T26" fmla="*/ 30 w 61"/>
                  <a:gd name="T27" fmla="*/ 66 h 684"/>
                  <a:gd name="T28" fmla="*/ 19 w 61"/>
                  <a:gd name="T29" fmla="*/ 63 h 684"/>
                  <a:gd name="T30" fmla="*/ 9 w 61"/>
                  <a:gd name="T31" fmla="*/ 56 h 684"/>
                  <a:gd name="T32" fmla="*/ 2 w 61"/>
                  <a:gd name="T33" fmla="*/ 46 h 684"/>
                  <a:gd name="T34" fmla="*/ 0 w 61"/>
                  <a:gd name="T35" fmla="*/ 33 h 684"/>
                  <a:gd name="T36" fmla="*/ 2 w 61"/>
                  <a:gd name="T37" fmla="*/ 20 h 684"/>
                  <a:gd name="T38" fmla="*/ 9 w 61"/>
                  <a:gd name="T39" fmla="*/ 10 h 684"/>
                  <a:gd name="T40" fmla="*/ 19 w 61"/>
                  <a:gd name="T41" fmla="*/ 4 h 684"/>
                  <a:gd name="T42" fmla="*/ 30 w 61"/>
                  <a:gd name="T43"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684">
                    <a:moveTo>
                      <a:pt x="14" y="225"/>
                    </a:moveTo>
                    <a:lnTo>
                      <a:pt x="48" y="225"/>
                    </a:lnTo>
                    <a:lnTo>
                      <a:pt x="48" y="684"/>
                    </a:lnTo>
                    <a:lnTo>
                      <a:pt x="14" y="684"/>
                    </a:lnTo>
                    <a:lnTo>
                      <a:pt x="14" y="225"/>
                    </a:lnTo>
                    <a:close/>
                    <a:moveTo>
                      <a:pt x="30" y="0"/>
                    </a:moveTo>
                    <a:lnTo>
                      <a:pt x="42" y="4"/>
                    </a:lnTo>
                    <a:lnTo>
                      <a:pt x="52" y="10"/>
                    </a:lnTo>
                    <a:lnTo>
                      <a:pt x="59" y="20"/>
                    </a:lnTo>
                    <a:lnTo>
                      <a:pt x="61" y="33"/>
                    </a:lnTo>
                    <a:lnTo>
                      <a:pt x="59" y="46"/>
                    </a:lnTo>
                    <a:lnTo>
                      <a:pt x="52" y="56"/>
                    </a:lnTo>
                    <a:lnTo>
                      <a:pt x="42" y="63"/>
                    </a:lnTo>
                    <a:lnTo>
                      <a:pt x="30" y="66"/>
                    </a:lnTo>
                    <a:lnTo>
                      <a:pt x="19" y="63"/>
                    </a:lnTo>
                    <a:lnTo>
                      <a:pt x="9" y="56"/>
                    </a:lnTo>
                    <a:lnTo>
                      <a:pt x="2" y="46"/>
                    </a:lnTo>
                    <a:lnTo>
                      <a:pt x="0" y="33"/>
                    </a:lnTo>
                    <a:lnTo>
                      <a:pt x="2" y="20"/>
                    </a:lnTo>
                    <a:lnTo>
                      <a:pt x="9" y="10"/>
                    </a:lnTo>
                    <a:lnTo>
                      <a:pt x="19" y="4"/>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5"/>
              <p:cNvSpPr>
                <a:spLocks/>
              </p:cNvSpPr>
              <p:nvPr userDrawn="1"/>
            </p:nvSpPr>
            <p:spPr bwMode="auto">
              <a:xfrm>
                <a:off x="5289551" y="3041651"/>
                <a:ext cx="317500" cy="554038"/>
              </a:xfrm>
              <a:custGeom>
                <a:avLst/>
                <a:gdLst>
                  <a:gd name="T0" fmla="*/ 0 w 400"/>
                  <a:gd name="T1" fmla="*/ 0 h 699"/>
                  <a:gd name="T2" fmla="*/ 39 w 400"/>
                  <a:gd name="T3" fmla="*/ 0 h 699"/>
                  <a:gd name="T4" fmla="*/ 204 w 400"/>
                  <a:gd name="T5" fmla="*/ 429 h 699"/>
                  <a:gd name="T6" fmla="*/ 360 w 400"/>
                  <a:gd name="T7" fmla="*/ 0 h 699"/>
                  <a:gd name="T8" fmla="*/ 400 w 400"/>
                  <a:gd name="T9" fmla="*/ 0 h 699"/>
                  <a:gd name="T10" fmla="*/ 171 w 400"/>
                  <a:gd name="T11" fmla="*/ 601 h 699"/>
                  <a:gd name="T12" fmla="*/ 160 w 400"/>
                  <a:gd name="T13" fmla="*/ 626 h 699"/>
                  <a:gd name="T14" fmla="*/ 148 w 400"/>
                  <a:gd name="T15" fmla="*/ 647 h 699"/>
                  <a:gd name="T16" fmla="*/ 133 w 400"/>
                  <a:gd name="T17" fmla="*/ 665 h 699"/>
                  <a:gd name="T18" fmla="*/ 118 w 400"/>
                  <a:gd name="T19" fmla="*/ 680 h 699"/>
                  <a:gd name="T20" fmla="*/ 97 w 400"/>
                  <a:gd name="T21" fmla="*/ 690 h 699"/>
                  <a:gd name="T22" fmla="*/ 76 w 400"/>
                  <a:gd name="T23" fmla="*/ 697 h 699"/>
                  <a:gd name="T24" fmla="*/ 50 w 400"/>
                  <a:gd name="T25" fmla="*/ 699 h 699"/>
                  <a:gd name="T26" fmla="*/ 34 w 400"/>
                  <a:gd name="T27" fmla="*/ 698 h 699"/>
                  <a:gd name="T28" fmla="*/ 19 w 400"/>
                  <a:gd name="T29" fmla="*/ 697 h 699"/>
                  <a:gd name="T30" fmla="*/ 4 w 400"/>
                  <a:gd name="T31" fmla="*/ 693 h 699"/>
                  <a:gd name="T32" fmla="*/ 10 w 400"/>
                  <a:gd name="T33" fmla="*/ 661 h 699"/>
                  <a:gd name="T34" fmla="*/ 29 w 400"/>
                  <a:gd name="T35" fmla="*/ 665 h 699"/>
                  <a:gd name="T36" fmla="*/ 50 w 400"/>
                  <a:gd name="T37" fmla="*/ 667 h 699"/>
                  <a:gd name="T38" fmla="*/ 71 w 400"/>
                  <a:gd name="T39" fmla="*/ 665 h 699"/>
                  <a:gd name="T40" fmla="*/ 88 w 400"/>
                  <a:gd name="T41" fmla="*/ 658 h 699"/>
                  <a:gd name="T42" fmla="*/ 104 w 400"/>
                  <a:gd name="T43" fmla="*/ 647 h 699"/>
                  <a:gd name="T44" fmla="*/ 116 w 400"/>
                  <a:gd name="T45" fmla="*/ 634 h 699"/>
                  <a:gd name="T46" fmla="*/ 126 w 400"/>
                  <a:gd name="T47" fmla="*/ 618 h 699"/>
                  <a:gd name="T48" fmla="*/ 135 w 400"/>
                  <a:gd name="T49" fmla="*/ 600 h 699"/>
                  <a:gd name="T50" fmla="*/ 143 w 400"/>
                  <a:gd name="T51" fmla="*/ 581 h 699"/>
                  <a:gd name="T52" fmla="*/ 185 w 400"/>
                  <a:gd name="T53" fmla="*/ 468 h 699"/>
                  <a:gd name="T54" fmla="*/ 0 w 400"/>
                  <a:gd name="T55" fmla="*/ 0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0" h="699">
                    <a:moveTo>
                      <a:pt x="0" y="0"/>
                    </a:moveTo>
                    <a:lnTo>
                      <a:pt x="39" y="0"/>
                    </a:lnTo>
                    <a:lnTo>
                      <a:pt x="204" y="429"/>
                    </a:lnTo>
                    <a:lnTo>
                      <a:pt x="360" y="0"/>
                    </a:lnTo>
                    <a:lnTo>
                      <a:pt x="400" y="0"/>
                    </a:lnTo>
                    <a:lnTo>
                      <a:pt x="171" y="601"/>
                    </a:lnTo>
                    <a:lnTo>
                      <a:pt x="160" y="626"/>
                    </a:lnTo>
                    <a:lnTo>
                      <a:pt x="148" y="647"/>
                    </a:lnTo>
                    <a:lnTo>
                      <a:pt x="133" y="665"/>
                    </a:lnTo>
                    <a:lnTo>
                      <a:pt x="118" y="680"/>
                    </a:lnTo>
                    <a:lnTo>
                      <a:pt x="97" y="690"/>
                    </a:lnTo>
                    <a:lnTo>
                      <a:pt x="76" y="697"/>
                    </a:lnTo>
                    <a:lnTo>
                      <a:pt x="50" y="699"/>
                    </a:lnTo>
                    <a:lnTo>
                      <a:pt x="34" y="698"/>
                    </a:lnTo>
                    <a:lnTo>
                      <a:pt x="19" y="697"/>
                    </a:lnTo>
                    <a:lnTo>
                      <a:pt x="4" y="693"/>
                    </a:lnTo>
                    <a:lnTo>
                      <a:pt x="10" y="661"/>
                    </a:lnTo>
                    <a:lnTo>
                      <a:pt x="29" y="665"/>
                    </a:lnTo>
                    <a:lnTo>
                      <a:pt x="50" y="667"/>
                    </a:lnTo>
                    <a:lnTo>
                      <a:pt x="71" y="665"/>
                    </a:lnTo>
                    <a:lnTo>
                      <a:pt x="88" y="658"/>
                    </a:lnTo>
                    <a:lnTo>
                      <a:pt x="104" y="647"/>
                    </a:lnTo>
                    <a:lnTo>
                      <a:pt x="116" y="634"/>
                    </a:lnTo>
                    <a:lnTo>
                      <a:pt x="126" y="618"/>
                    </a:lnTo>
                    <a:lnTo>
                      <a:pt x="135" y="600"/>
                    </a:lnTo>
                    <a:lnTo>
                      <a:pt x="143" y="581"/>
                    </a:lnTo>
                    <a:lnTo>
                      <a:pt x="185" y="46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6"/>
              <p:cNvSpPr>
                <a:spLocks noEditPoints="1"/>
              </p:cNvSpPr>
              <p:nvPr userDrawn="1"/>
            </p:nvSpPr>
            <p:spPr bwMode="auto">
              <a:xfrm>
                <a:off x="5649913" y="3028951"/>
                <a:ext cx="293688" cy="387350"/>
              </a:xfrm>
              <a:custGeom>
                <a:avLst/>
                <a:gdLst>
                  <a:gd name="T0" fmla="*/ 248 w 370"/>
                  <a:gd name="T1" fmla="*/ 230 h 487"/>
                  <a:gd name="T2" fmla="*/ 197 w 370"/>
                  <a:gd name="T3" fmla="*/ 232 h 487"/>
                  <a:gd name="T4" fmla="*/ 149 w 370"/>
                  <a:gd name="T5" fmla="*/ 240 h 487"/>
                  <a:gd name="T6" fmla="*/ 105 w 370"/>
                  <a:gd name="T7" fmla="*/ 254 h 487"/>
                  <a:gd name="T8" fmla="*/ 69 w 370"/>
                  <a:gd name="T9" fmla="*/ 276 h 487"/>
                  <a:gd name="T10" fmla="*/ 44 w 370"/>
                  <a:gd name="T11" fmla="*/ 309 h 487"/>
                  <a:gd name="T12" fmla="*/ 35 w 370"/>
                  <a:gd name="T13" fmla="*/ 351 h 487"/>
                  <a:gd name="T14" fmla="*/ 45 w 370"/>
                  <a:gd name="T15" fmla="*/ 396 h 487"/>
                  <a:gd name="T16" fmla="*/ 69 w 370"/>
                  <a:gd name="T17" fmla="*/ 428 h 487"/>
                  <a:gd name="T18" fmla="*/ 104 w 370"/>
                  <a:gd name="T19" fmla="*/ 447 h 487"/>
                  <a:gd name="T20" fmla="*/ 142 w 370"/>
                  <a:gd name="T21" fmla="*/ 456 h 487"/>
                  <a:gd name="T22" fmla="*/ 191 w 370"/>
                  <a:gd name="T23" fmla="*/ 454 h 487"/>
                  <a:gd name="T24" fmla="*/ 243 w 370"/>
                  <a:gd name="T25" fmla="*/ 436 h 487"/>
                  <a:gd name="T26" fmla="*/ 281 w 370"/>
                  <a:gd name="T27" fmla="*/ 404 h 487"/>
                  <a:gd name="T28" fmla="*/ 307 w 370"/>
                  <a:gd name="T29" fmla="*/ 360 h 487"/>
                  <a:gd name="T30" fmla="*/ 323 w 370"/>
                  <a:gd name="T31" fmla="*/ 310 h 487"/>
                  <a:gd name="T32" fmla="*/ 327 w 370"/>
                  <a:gd name="T33" fmla="*/ 256 h 487"/>
                  <a:gd name="T34" fmla="*/ 271 w 370"/>
                  <a:gd name="T35" fmla="*/ 229 h 487"/>
                  <a:gd name="T36" fmla="*/ 219 w 370"/>
                  <a:gd name="T37" fmla="*/ 2 h 487"/>
                  <a:gd name="T38" fmla="*/ 272 w 370"/>
                  <a:gd name="T39" fmla="*/ 14 h 487"/>
                  <a:gd name="T40" fmla="*/ 314 w 370"/>
                  <a:gd name="T41" fmla="*/ 42 h 487"/>
                  <a:gd name="T42" fmla="*/ 344 w 370"/>
                  <a:gd name="T43" fmla="*/ 82 h 487"/>
                  <a:gd name="T44" fmla="*/ 360 w 370"/>
                  <a:gd name="T45" fmla="*/ 136 h 487"/>
                  <a:gd name="T46" fmla="*/ 362 w 370"/>
                  <a:gd name="T47" fmla="*/ 371 h 487"/>
                  <a:gd name="T48" fmla="*/ 364 w 370"/>
                  <a:gd name="T49" fmla="*/ 426 h 487"/>
                  <a:gd name="T50" fmla="*/ 370 w 370"/>
                  <a:gd name="T51" fmla="*/ 473 h 487"/>
                  <a:gd name="T52" fmla="*/ 334 w 370"/>
                  <a:gd name="T53" fmla="*/ 456 h 487"/>
                  <a:gd name="T54" fmla="*/ 331 w 370"/>
                  <a:gd name="T55" fmla="*/ 413 h 487"/>
                  <a:gd name="T56" fmla="*/ 330 w 370"/>
                  <a:gd name="T57" fmla="*/ 375 h 487"/>
                  <a:gd name="T58" fmla="*/ 313 w 370"/>
                  <a:gd name="T59" fmla="*/ 402 h 487"/>
                  <a:gd name="T60" fmla="*/ 278 w 370"/>
                  <a:gd name="T61" fmla="*/ 444 h 487"/>
                  <a:gd name="T62" fmla="*/ 233 w 370"/>
                  <a:gd name="T63" fmla="*/ 472 h 487"/>
                  <a:gd name="T64" fmla="*/ 181 w 370"/>
                  <a:gd name="T65" fmla="*/ 484 h 487"/>
                  <a:gd name="T66" fmla="*/ 133 w 370"/>
                  <a:gd name="T67" fmla="*/ 485 h 487"/>
                  <a:gd name="T68" fmla="*/ 89 w 370"/>
                  <a:gd name="T69" fmla="*/ 475 h 487"/>
                  <a:gd name="T70" fmla="*/ 50 w 370"/>
                  <a:gd name="T71" fmla="*/ 455 h 487"/>
                  <a:gd name="T72" fmla="*/ 19 w 370"/>
                  <a:gd name="T73" fmla="*/ 422 h 487"/>
                  <a:gd name="T74" fmla="*/ 3 w 370"/>
                  <a:gd name="T75" fmla="*/ 378 h 487"/>
                  <a:gd name="T76" fmla="*/ 3 w 370"/>
                  <a:gd name="T77" fmla="*/ 325 h 487"/>
                  <a:gd name="T78" fmla="*/ 18 w 370"/>
                  <a:gd name="T79" fmla="*/ 281 h 487"/>
                  <a:gd name="T80" fmla="*/ 49 w 370"/>
                  <a:gd name="T81" fmla="*/ 249 h 487"/>
                  <a:gd name="T82" fmla="*/ 88 w 370"/>
                  <a:gd name="T83" fmla="*/ 226 h 487"/>
                  <a:gd name="T84" fmla="*/ 135 w 370"/>
                  <a:gd name="T85" fmla="*/ 212 h 487"/>
                  <a:gd name="T86" fmla="*/ 186 w 370"/>
                  <a:gd name="T87" fmla="*/ 204 h 487"/>
                  <a:gd name="T88" fmla="*/ 236 w 370"/>
                  <a:gd name="T89" fmla="*/ 200 h 487"/>
                  <a:gd name="T90" fmla="*/ 327 w 370"/>
                  <a:gd name="T91" fmla="*/ 200 h 487"/>
                  <a:gd name="T92" fmla="*/ 325 w 370"/>
                  <a:gd name="T93" fmla="*/ 141 h 487"/>
                  <a:gd name="T94" fmla="*/ 309 w 370"/>
                  <a:gd name="T95" fmla="*/ 92 h 487"/>
                  <a:gd name="T96" fmla="*/ 280 w 370"/>
                  <a:gd name="T97" fmla="*/ 57 h 487"/>
                  <a:gd name="T98" fmla="*/ 240 w 370"/>
                  <a:gd name="T99" fmla="*/ 38 h 487"/>
                  <a:gd name="T100" fmla="*/ 187 w 370"/>
                  <a:gd name="T101" fmla="*/ 31 h 487"/>
                  <a:gd name="T102" fmla="*/ 125 w 370"/>
                  <a:gd name="T103" fmla="*/ 42 h 487"/>
                  <a:gd name="T104" fmla="*/ 71 w 370"/>
                  <a:gd name="T105" fmla="*/ 67 h 487"/>
                  <a:gd name="T106" fmla="*/ 28 w 370"/>
                  <a:gd name="T107" fmla="*/ 60 h 487"/>
                  <a:gd name="T108" fmla="*/ 86 w 370"/>
                  <a:gd name="T109" fmla="*/ 23 h 487"/>
                  <a:gd name="T110" fmla="*/ 153 w 370"/>
                  <a:gd name="T111" fmla="*/ 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487">
                    <a:moveTo>
                      <a:pt x="271" y="229"/>
                    </a:moveTo>
                    <a:lnTo>
                      <a:pt x="248" y="230"/>
                    </a:lnTo>
                    <a:lnTo>
                      <a:pt x="223" y="231"/>
                    </a:lnTo>
                    <a:lnTo>
                      <a:pt x="197" y="232"/>
                    </a:lnTo>
                    <a:lnTo>
                      <a:pt x="172" y="235"/>
                    </a:lnTo>
                    <a:lnTo>
                      <a:pt x="149" y="240"/>
                    </a:lnTo>
                    <a:lnTo>
                      <a:pt x="126" y="247"/>
                    </a:lnTo>
                    <a:lnTo>
                      <a:pt x="105" y="254"/>
                    </a:lnTo>
                    <a:lnTo>
                      <a:pt x="86" y="263"/>
                    </a:lnTo>
                    <a:lnTo>
                      <a:pt x="69" y="276"/>
                    </a:lnTo>
                    <a:lnTo>
                      <a:pt x="54" y="291"/>
                    </a:lnTo>
                    <a:lnTo>
                      <a:pt x="44" y="309"/>
                    </a:lnTo>
                    <a:lnTo>
                      <a:pt x="37" y="328"/>
                    </a:lnTo>
                    <a:lnTo>
                      <a:pt x="35" y="351"/>
                    </a:lnTo>
                    <a:lnTo>
                      <a:pt x="39" y="375"/>
                    </a:lnTo>
                    <a:lnTo>
                      <a:pt x="45" y="396"/>
                    </a:lnTo>
                    <a:lnTo>
                      <a:pt x="55" y="413"/>
                    </a:lnTo>
                    <a:lnTo>
                      <a:pt x="69" y="428"/>
                    </a:lnTo>
                    <a:lnTo>
                      <a:pt x="86" y="438"/>
                    </a:lnTo>
                    <a:lnTo>
                      <a:pt x="104" y="447"/>
                    </a:lnTo>
                    <a:lnTo>
                      <a:pt x="123" y="453"/>
                    </a:lnTo>
                    <a:lnTo>
                      <a:pt x="142" y="456"/>
                    </a:lnTo>
                    <a:lnTo>
                      <a:pt x="161" y="456"/>
                    </a:lnTo>
                    <a:lnTo>
                      <a:pt x="191" y="454"/>
                    </a:lnTo>
                    <a:lnTo>
                      <a:pt x="219" y="447"/>
                    </a:lnTo>
                    <a:lnTo>
                      <a:pt x="243" y="436"/>
                    </a:lnTo>
                    <a:lnTo>
                      <a:pt x="264" y="421"/>
                    </a:lnTo>
                    <a:lnTo>
                      <a:pt x="281" y="404"/>
                    </a:lnTo>
                    <a:lnTo>
                      <a:pt x="296" y="383"/>
                    </a:lnTo>
                    <a:lnTo>
                      <a:pt x="307" y="360"/>
                    </a:lnTo>
                    <a:lnTo>
                      <a:pt x="316" y="336"/>
                    </a:lnTo>
                    <a:lnTo>
                      <a:pt x="323" y="310"/>
                    </a:lnTo>
                    <a:lnTo>
                      <a:pt x="326" y="283"/>
                    </a:lnTo>
                    <a:lnTo>
                      <a:pt x="327" y="256"/>
                    </a:lnTo>
                    <a:lnTo>
                      <a:pt x="327" y="229"/>
                    </a:lnTo>
                    <a:lnTo>
                      <a:pt x="271" y="229"/>
                    </a:lnTo>
                    <a:close/>
                    <a:moveTo>
                      <a:pt x="189" y="0"/>
                    </a:moveTo>
                    <a:lnTo>
                      <a:pt x="219" y="2"/>
                    </a:lnTo>
                    <a:lnTo>
                      <a:pt x="246" y="7"/>
                    </a:lnTo>
                    <a:lnTo>
                      <a:pt x="272" y="14"/>
                    </a:lnTo>
                    <a:lnTo>
                      <a:pt x="295" y="27"/>
                    </a:lnTo>
                    <a:lnTo>
                      <a:pt x="314" y="42"/>
                    </a:lnTo>
                    <a:lnTo>
                      <a:pt x="331" y="60"/>
                    </a:lnTo>
                    <a:lnTo>
                      <a:pt x="344" y="82"/>
                    </a:lnTo>
                    <a:lnTo>
                      <a:pt x="353" y="107"/>
                    </a:lnTo>
                    <a:lnTo>
                      <a:pt x="360" y="136"/>
                    </a:lnTo>
                    <a:lnTo>
                      <a:pt x="362" y="169"/>
                    </a:lnTo>
                    <a:lnTo>
                      <a:pt x="362" y="371"/>
                    </a:lnTo>
                    <a:lnTo>
                      <a:pt x="362" y="398"/>
                    </a:lnTo>
                    <a:lnTo>
                      <a:pt x="364" y="426"/>
                    </a:lnTo>
                    <a:lnTo>
                      <a:pt x="367" y="452"/>
                    </a:lnTo>
                    <a:lnTo>
                      <a:pt x="370" y="473"/>
                    </a:lnTo>
                    <a:lnTo>
                      <a:pt x="336" y="473"/>
                    </a:lnTo>
                    <a:lnTo>
                      <a:pt x="334" y="456"/>
                    </a:lnTo>
                    <a:lnTo>
                      <a:pt x="332" y="436"/>
                    </a:lnTo>
                    <a:lnTo>
                      <a:pt x="331" y="413"/>
                    </a:lnTo>
                    <a:lnTo>
                      <a:pt x="330" y="393"/>
                    </a:lnTo>
                    <a:lnTo>
                      <a:pt x="330" y="375"/>
                    </a:lnTo>
                    <a:lnTo>
                      <a:pt x="326" y="375"/>
                    </a:lnTo>
                    <a:lnTo>
                      <a:pt x="313" y="402"/>
                    </a:lnTo>
                    <a:lnTo>
                      <a:pt x="297" y="425"/>
                    </a:lnTo>
                    <a:lnTo>
                      <a:pt x="278" y="444"/>
                    </a:lnTo>
                    <a:lnTo>
                      <a:pt x="257" y="460"/>
                    </a:lnTo>
                    <a:lnTo>
                      <a:pt x="233" y="472"/>
                    </a:lnTo>
                    <a:lnTo>
                      <a:pt x="208" y="480"/>
                    </a:lnTo>
                    <a:lnTo>
                      <a:pt x="181" y="484"/>
                    </a:lnTo>
                    <a:lnTo>
                      <a:pt x="154" y="487"/>
                    </a:lnTo>
                    <a:lnTo>
                      <a:pt x="133" y="485"/>
                    </a:lnTo>
                    <a:lnTo>
                      <a:pt x="110" y="482"/>
                    </a:lnTo>
                    <a:lnTo>
                      <a:pt x="89" y="475"/>
                    </a:lnTo>
                    <a:lnTo>
                      <a:pt x="69" y="466"/>
                    </a:lnTo>
                    <a:lnTo>
                      <a:pt x="50" y="455"/>
                    </a:lnTo>
                    <a:lnTo>
                      <a:pt x="33" y="440"/>
                    </a:lnTo>
                    <a:lnTo>
                      <a:pt x="19" y="422"/>
                    </a:lnTo>
                    <a:lnTo>
                      <a:pt x="9" y="402"/>
                    </a:lnTo>
                    <a:lnTo>
                      <a:pt x="3" y="378"/>
                    </a:lnTo>
                    <a:lnTo>
                      <a:pt x="0" y="352"/>
                    </a:lnTo>
                    <a:lnTo>
                      <a:pt x="3" y="325"/>
                    </a:lnTo>
                    <a:lnTo>
                      <a:pt x="8" y="302"/>
                    </a:lnTo>
                    <a:lnTo>
                      <a:pt x="18" y="281"/>
                    </a:lnTo>
                    <a:lnTo>
                      <a:pt x="32" y="265"/>
                    </a:lnTo>
                    <a:lnTo>
                      <a:pt x="49" y="249"/>
                    </a:lnTo>
                    <a:lnTo>
                      <a:pt x="67" y="236"/>
                    </a:lnTo>
                    <a:lnTo>
                      <a:pt x="88" y="226"/>
                    </a:lnTo>
                    <a:lnTo>
                      <a:pt x="110" y="218"/>
                    </a:lnTo>
                    <a:lnTo>
                      <a:pt x="135" y="212"/>
                    </a:lnTo>
                    <a:lnTo>
                      <a:pt x="160" y="207"/>
                    </a:lnTo>
                    <a:lnTo>
                      <a:pt x="186" y="204"/>
                    </a:lnTo>
                    <a:lnTo>
                      <a:pt x="212" y="202"/>
                    </a:lnTo>
                    <a:lnTo>
                      <a:pt x="236" y="200"/>
                    </a:lnTo>
                    <a:lnTo>
                      <a:pt x="262" y="200"/>
                    </a:lnTo>
                    <a:lnTo>
                      <a:pt x="327" y="200"/>
                    </a:lnTo>
                    <a:lnTo>
                      <a:pt x="327" y="170"/>
                    </a:lnTo>
                    <a:lnTo>
                      <a:pt x="325" y="141"/>
                    </a:lnTo>
                    <a:lnTo>
                      <a:pt x="319" y="115"/>
                    </a:lnTo>
                    <a:lnTo>
                      <a:pt x="309" y="92"/>
                    </a:lnTo>
                    <a:lnTo>
                      <a:pt x="297" y="73"/>
                    </a:lnTo>
                    <a:lnTo>
                      <a:pt x="280" y="57"/>
                    </a:lnTo>
                    <a:lnTo>
                      <a:pt x="261" y="46"/>
                    </a:lnTo>
                    <a:lnTo>
                      <a:pt x="240" y="38"/>
                    </a:lnTo>
                    <a:lnTo>
                      <a:pt x="215" y="33"/>
                    </a:lnTo>
                    <a:lnTo>
                      <a:pt x="187" y="31"/>
                    </a:lnTo>
                    <a:lnTo>
                      <a:pt x="155" y="34"/>
                    </a:lnTo>
                    <a:lnTo>
                      <a:pt x="125" y="42"/>
                    </a:lnTo>
                    <a:lnTo>
                      <a:pt x="97" y="53"/>
                    </a:lnTo>
                    <a:lnTo>
                      <a:pt x="71" y="67"/>
                    </a:lnTo>
                    <a:lnTo>
                      <a:pt x="49" y="85"/>
                    </a:lnTo>
                    <a:lnTo>
                      <a:pt x="28" y="60"/>
                    </a:lnTo>
                    <a:lnTo>
                      <a:pt x="55" y="39"/>
                    </a:lnTo>
                    <a:lnTo>
                      <a:pt x="86" y="23"/>
                    </a:lnTo>
                    <a:lnTo>
                      <a:pt x="118" y="11"/>
                    </a:lnTo>
                    <a:lnTo>
                      <a:pt x="153" y="3"/>
                    </a:lnTo>
                    <a:lnTo>
                      <a:pt x="1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7"/>
              <p:cNvSpPr>
                <a:spLocks noEditPoints="1"/>
              </p:cNvSpPr>
              <p:nvPr userDrawn="1"/>
            </p:nvSpPr>
            <p:spPr bwMode="auto">
              <a:xfrm>
                <a:off x="5938838" y="3028951"/>
                <a:ext cx="93663" cy="47625"/>
              </a:xfrm>
              <a:custGeom>
                <a:avLst/>
                <a:gdLst>
                  <a:gd name="T0" fmla="*/ 58 w 118"/>
                  <a:gd name="T1" fmla="*/ 0 h 61"/>
                  <a:gd name="T2" fmla="*/ 66 w 118"/>
                  <a:gd name="T3" fmla="*/ 0 h 61"/>
                  <a:gd name="T4" fmla="*/ 88 w 118"/>
                  <a:gd name="T5" fmla="*/ 53 h 61"/>
                  <a:gd name="T6" fmla="*/ 110 w 118"/>
                  <a:gd name="T7" fmla="*/ 0 h 61"/>
                  <a:gd name="T8" fmla="*/ 118 w 118"/>
                  <a:gd name="T9" fmla="*/ 0 h 61"/>
                  <a:gd name="T10" fmla="*/ 118 w 118"/>
                  <a:gd name="T11" fmla="*/ 61 h 61"/>
                  <a:gd name="T12" fmla="*/ 113 w 118"/>
                  <a:gd name="T13" fmla="*/ 61 h 61"/>
                  <a:gd name="T14" fmla="*/ 113 w 118"/>
                  <a:gd name="T15" fmla="*/ 5 h 61"/>
                  <a:gd name="T16" fmla="*/ 113 w 118"/>
                  <a:gd name="T17" fmla="*/ 5 h 61"/>
                  <a:gd name="T18" fmla="*/ 89 w 118"/>
                  <a:gd name="T19" fmla="*/ 61 h 61"/>
                  <a:gd name="T20" fmla="*/ 86 w 118"/>
                  <a:gd name="T21" fmla="*/ 61 h 61"/>
                  <a:gd name="T22" fmla="*/ 64 w 118"/>
                  <a:gd name="T23" fmla="*/ 5 h 61"/>
                  <a:gd name="T24" fmla="*/ 64 w 118"/>
                  <a:gd name="T25" fmla="*/ 5 h 61"/>
                  <a:gd name="T26" fmla="*/ 64 w 118"/>
                  <a:gd name="T27" fmla="*/ 61 h 61"/>
                  <a:gd name="T28" fmla="*/ 58 w 118"/>
                  <a:gd name="T29" fmla="*/ 61 h 61"/>
                  <a:gd name="T30" fmla="*/ 58 w 118"/>
                  <a:gd name="T31" fmla="*/ 0 h 61"/>
                  <a:gd name="T32" fmla="*/ 0 w 118"/>
                  <a:gd name="T33" fmla="*/ 0 h 61"/>
                  <a:gd name="T34" fmla="*/ 44 w 118"/>
                  <a:gd name="T35" fmla="*/ 0 h 61"/>
                  <a:gd name="T36" fmla="*/ 44 w 118"/>
                  <a:gd name="T37" fmla="*/ 4 h 61"/>
                  <a:gd name="T38" fmla="*/ 24 w 118"/>
                  <a:gd name="T39" fmla="*/ 4 h 61"/>
                  <a:gd name="T40" fmla="*/ 24 w 118"/>
                  <a:gd name="T41" fmla="*/ 61 h 61"/>
                  <a:gd name="T42" fmla="*/ 20 w 118"/>
                  <a:gd name="T43" fmla="*/ 61 h 61"/>
                  <a:gd name="T44" fmla="*/ 20 w 118"/>
                  <a:gd name="T45" fmla="*/ 4 h 61"/>
                  <a:gd name="T46" fmla="*/ 0 w 118"/>
                  <a:gd name="T47" fmla="*/ 4 h 61"/>
                  <a:gd name="T48" fmla="*/ 0 w 118"/>
                  <a:gd name="T4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1">
                    <a:moveTo>
                      <a:pt x="58" y="0"/>
                    </a:moveTo>
                    <a:lnTo>
                      <a:pt x="66" y="0"/>
                    </a:lnTo>
                    <a:lnTo>
                      <a:pt x="88" y="53"/>
                    </a:lnTo>
                    <a:lnTo>
                      <a:pt x="110" y="0"/>
                    </a:lnTo>
                    <a:lnTo>
                      <a:pt x="118" y="0"/>
                    </a:lnTo>
                    <a:lnTo>
                      <a:pt x="118" y="61"/>
                    </a:lnTo>
                    <a:lnTo>
                      <a:pt x="113" y="61"/>
                    </a:lnTo>
                    <a:lnTo>
                      <a:pt x="113" y="5"/>
                    </a:lnTo>
                    <a:lnTo>
                      <a:pt x="113" y="5"/>
                    </a:lnTo>
                    <a:lnTo>
                      <a:pt x="89" y="61"/>
                    </a:lnTo>
                    <a:lnTo>
                      <a:pt x="86" y="61"/>
                    </a:lnTo>
                    <a:lnTo>
                      <a:pt x="64" y="5"/>
                    </a:lnTo>
                    <a:lnTo>
                      <a:pt x="64" y="5"/>
                    </a:lnTo>
                    <a:lnTo>
                      <a:pt x="64" y="61"/>
                    </a:lnTo>
                    <a:lnTo>
                      <a:pt x="58" y="61"/>
                    </a:lnTo>
                    <a:lnTo>
                      <a:pt x="58" y="0"/>
                    </a:lnTo>
                    <a:close/>
                    <a:moveTo>
                      <a:pt x="0" y="0"/>
                    </a:moveTo>
                    <a:lnTo>
                      <a:pt x="44" y="0"/>
                    </a:lnTo>
                    <a:lnTo>
                      <a:pt x="44" y="4"/>
                    </a:lnTo>
                    <a:lnTo>
                      <a:pt x="24" y="4"/>
                    </a:lnTo>
                    <a:lnTo>
                      <a:pt x="24" y="61"/>
                    </a:lnTo>
                    <a:lnTo>
                      <a:pt x="20" y="61"/>
                    </a:lnTo>
                    <a:lnTo>
                      <a:pt x="20" y="4"/>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userDrawn="1"/>
          </p:nvGrpSpPr>
          <p:grpSpPr>
            <a:xfrm>
              <a:off x="3857626" y="1555751"/>
              <a:ext cx="1419225" cy="930275"/>
              <a:chOff x="3857626" y="1555751"/>
              <a:chExt cx="1419225" cy="930275"/>
            </a:xfrm>
            <a:grpFill/>
          </p:grpSpPr>
          <p:sp>
            <p:nvSpPr>
              <p:cNvPr id="46" name="Freeform 28"/>
              <p:cNvSpPr>
                <a:spLocks/>
              </p:cNvSpPr>
              <p:nvPr userDrawn="1"/>
            </p:nvSpPr>
            <p:spPr bwMode="auto">
              <a:xfrm>
                <a:off x="3857626" y="1555751"/>
                <a:ext cx="1416050" cy="930275"/>
              </a:xfrm>
              <a:custGeom>
                <a:avLst/>
                <a:gdLst>
                  <a:gd name="T0" fmla="*/ 902 w 1784"/>
                  <a:gd name="T1" fmla="*/ 27 h 1172"/>
                  <a:gd name="T2" fmla="*/ 1076 w 1784"/>
                  <a:gd name="T3" fmla="*/ 141 h 1172"/>
                  <a:gd name="T4" fmla="*/ 1087 w 1784"/>
                  <a:gd name="T5" fmla="*/ 187 h 1172"/>
                  <a:gd name="T6" fmla="*/ 1044 w 1784"/>
                  <a:gd name="T7" fmla="*/ 218 h 1172"/>
                  <a:gd name="T8" fmla="*/ 1009 w 1784"/>
                  <a:gd name="T9" fmla="*/ 202 h 1172"/>
                  <a:gd name="T10" fmla="*/ 889 w 1784"/>
                  <a:gd name="T11" fmla="*/ 120 h 1172"/>
                  <a:gd name="T12" fmla="*/ 695 w 1784"/>
                  <a:gd name="T13" fmla="*/ 94 h 1172"/>
                  <a:gd name="T14" fmla="*/ 520 w 1784"/>
                  <a:gd name="T15" fmla="*/ 168 h 1172"/>
                  <a:gd name="T16" fmla="*/ 406 w 1784"/>
                  <a:gd name="T17" fmla="*/ 317 h 1172"/>
                  <a:gd name="T18" fmla="*/ 378 w 1784"/>
                  <a:gd name="T19" fmla="*/ 491 h 1172"/>
                  <a:gd name="T20" fmla="*/ 298 w 1784"/>
                  <a:gd name="T21" fmla="*/ 580 h 1172"/>
                  <a:gd name="T22" fmla="*/ 163 w 1784"/>
                  <a:gd name="T23" fmla="*/ 651 h 1172"/>
                  <a:gd name="T24" fmla="*/ 93 w 1784"/>
                  <a:gd name="T25" fmla="*/ 788 h 1172"/>
                  <a:gd name="T26" fmla="*/ 118 w 1784"/>
                  <a:gd name="T27" fmla="*/ 944 h 1172"/>
                  <a:gd name="T28" fmla="*/ 227 w 1784"/>
                  <a:gd name="T29" fmla="*/ 1052 h 1172"/>
                  <a:gd name="T30" fmla="*/ 356 w 1784"/>
                  <a:gd name="T31" fmla="*/ 1081 h 1172"/>
                  <a:gd name="T32" fmla="*/ 1482 w 1784"/>
                  <a:gd name="T33" fmla="*/ 1077 h 1172"/>
                  <a:gd name="T34" fmla="*/ 1619 w 1784"/>
                  <a:gd name="T35" fmla="*/ 1006 h 1172"/>
                  <a:gd name="T36" fmla="*/ 1690 w 1784"/>
                  <a:gd name="T37" fmla="*/ 869 h 1172"/>
                  <a:gd name="T38" fmla="*/ 1670 w 1784"/>
                  <a:gd name="T39" fmla="*/ 720 h 1172"/>
                  <a:gd name="T40" fmla="*/ 1575 w 1784"/>
                  <a:gd name="T41" fmla="*/ 614 h 1172"/>
                  <a:gd name="T42" fmla="*/ 1421 w 1784"/>
                  <a:gd name="T43" fmla="*/ 571 h 1172"/>
                  <a:gd name="T44" fmla="*/ 1434 w 1784"/>
                  <a:gd name="T45" fmla="*/ 458 h 1172"/>
                  <a:gd name="T46" fmla="*/ 1393 w 1784"/>
                  <a:gd name="T47" fmla="*/ 380 h 1172"/>
                  <a:gd name="T48" fmla="*/ 1339 w 1784"/>
                  <a:gd name="T49" fmla="*/ 345 h 1172"/>
                  <a:gd name="T50" fmla="*/ 1256 w 1784"/>
                  <a:gd name="T51" fmla="*/ 336 h 1172"/>
                  <a:gd name="T52" fmla="*/ 1182 w 1784"/>
                  <a:gd name="T53" fmla="*/ 370 h 1172"/>
                  <a:gd name="T54" fmla="*/ 1154 w 1784"/>
                  <a:gd name="T55" fmla="*/ 402 h 1172"/>
                  <a:gd name="T56" fmla="*/ 1144 w 1784"/>
                  <a:gd name="T57" fmla="*/ 420 h 1172"/>
                  <a:gd name="T58" fmla="*/ 900 w 1784"/>
                  <a:gd name="T59" fmla="*/ 953 h 1172"/>
                  <a:gd name="T60" fmla="*/ 857 w 1784"/>
                  <a:gd name="T61" fmla="*/ 957 h 1172"/>
                  <a:gd name="T62" fmla="*/ 640 w 1784"/>
                  <a:gd name="T63" fmla="*/ 494 h 1172"/>
                  <a:gd name="T64" fmla="*/ 652 w 1784"/>
                  <a:gd name="T65" fmla="*/ 442 h 1172"/>
                  <a:gd name="T66" fmla="*/ 704 w 1784"/>
                  <a:gd name="T67" fmla="*/ 436 h 1172"/>
                  <a:gd name="T68" fmla="*/ 1057 w 1784"/>
                  <a:gd name="T69" fmla="*/ 389 h 1172"/>
                  <a:gd name="T70" fmla="*/ 1122 w 1784"/>
                  <a:gd name="T71" fmla="*/ 303 h 1172"/>
                  <a:gd name="T72" fmla="*/ 1253 w 1784"/>
                  <a:gd name="T73" fmla="*/ 246 h 1172"/>
                  <a:gd name="T74" fmla="*/ 1262 w 1784"/>
                  <a:gd name="T75" fmla="*/ 245 h 1172"/>
                  <a:gd name="T76" fmla="*/ 1282 w 1784"/>
                  <a:gd name="T77" fmla="*/ 243 h 1172"/>
                  <a:gd name="T78" fmla="*/ 1342 w 1784"/>
                  <a:gd name="T79" fmla="*/ 250 h 1172"/>
                  <a:gd name="T80" fmla="*/ 1452 w 1784"/>
                  <a:gd name="T81" fmla="*/ 311 h 1172"/>
                  <a:gd name="T82" fmla="*/ 1496 w 1784"/>
                  <a:gd name="T83" fmla="*/ 367 h 1172"/>
                  <a:gd name="T84" fmla="*/ 1527 w 1784"/>
                  <a:gd name="T85" fmla="*/ 487 h 1172"/>
                  <a:gd name="T86" fmla="*/ 1648 w 1784"/>
                  <a:gd name="T87" fmla="*/ 554 h 1172"/>
                  <a:gd name="T88" fmla="*/ 1756 w 1784"/>
                  <a:gd name="T89" fmla="*/ 694 h 1172"/>
                  <a:gd name="T90" fmla="*/ 1781 w 1784"/>
                  <a:gd name="T91" fmla="*/ 874 h 1172"/>
                  <a:gd name="T92" fmla="*/ 1712 w 1784"/>
                  <a:gd name="T93" fmla="*/ 1038 h 1172"/>
                  <a:gd name="T94" fmla="*/ 1574 w 1784"/>
                  <a:gd name="T95" fmla="*/ 1145 h 1172"/>
                  <a:gd name="T96" fmla="*/ 1424 w 1784"/>
                  <a:gd name="T97" fmla="*/ 1172 h 1172"/>
                  <a:gd name="T98" fmla="*/ 252 w 1784"/>
                  <a:gd name="T99" fmla="*/ 1159 h 1172"/>
                  <a:gd name="T100" fmla="*/ 100 w 1784"/>
                  <a:gd name="T101" fmla="*/ 1072 h 1172"/>
                  <a:gd name="T102" fmla="*/ 12 w 1784"/>
                  <a:gd name="T103" fmla="*/ 919 h 1172"/>
                  <a:gd name="T104" fmla="*/ 11 w 1784"/>
                  <a:gd name="T105" fmla="*/ 739 h 1172"/>
                  <a:gd name="T106" fmla="*/ 97 w 1784"/>
                  <a:gd name="T107" fmla="*/ 589 h 1172"/>
                  <a:gd name="T108" fmla="*/ 243 w 1784"/>
                  <a:gd name="T109" fmla="*/ 499 h 1172"/>
                  <a:gd name="T110" fmla="*/ 298 w 1784"/>
                  <a:gd name="T111" fmla="*/ 355 h 1172"/>
                  <a:gd name="T112" fmla="*/ 386 w 1784"/>
                  <a:gd name="T113" fmla="*/ 173 h 1172"/>
                  <a:gd name="T114" fmla="*/ 544 w 1784"/>
                  <a:gd name="T115" fmla="*/ 46 h 1172"/>
                  <a:gd name="T116" fmla="*/ 746 w 1784"/>
                  <a:gd name="T117" fmla="*/ 0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84" h="1172">
                    <a:moveTo>
                      <a:pt x="746" y="0"/>
                    </a:moveTo>
                    <a:lnTo>
                      <a:pt x="800" y="2"/>
                    </a:lnTo>
                    <a:lnTo>
                      <a:pt x="852" y="13"/>
                    </a:lnTo>
                    <a:lnTo>
                      <a:pt x="902" y="27"/>
                    </a:lnTo>
                    <a:lnTo>
                      <a:pt x="951" y="49"/>
                    </a:lnTo>
                    <a:lnTo>
                      <a:pt x="997" y="74"/>
                    </a:lnTo>
                    <a:lnTo>
                      <a:pt x="1038" y="105"/>
                    </a:lnTo>
                    <a:lnTo>
                      <a:pt x="1076" y="141"/>
                    </a:lnTo>
                    <a:lnTo>
                      <a:pt x="1080" y="144"/>
                    </a:lnTo>
                    <a:lnTo>
                      <a:pt x="1087" y="158"/>
                    </a:lnTo>
                    <a:lnTo>
                      <a:pt x="1089" y="173"/>
                    </a:lnTo>
                    <a:lnTo>
                      <a:pt x="1087" y="187"/>
                    </a:lnTo>
                    <a:lnTo>
                      <a:pt x="1081" y="200"/>
                    </a:lnTo>
                    <a:lnTo>
                      <a:pt x="1071" y="209"/>
                    </a:lnTo>
                    <a:lnTo>
                      <a:pt x="1058" y="215"/>
                    </a:lnTo>
                    <a:lnTo>
                      <a:pt x="1044" y="218"/>
                    </a:lnTo>
                    <a:lnTo>
                      <a:pt x="1033" y="216"/>
                    </a:lnTo>
                    <a:lnTo>
                      <a:pt x="1021" y="212"/>
                    </a:lnTo>
                    <a:lnTo>
                      <a:pt x="1012" y="204"/>
                    </a:lnTo>
                    <a:lnTo>
                      <a:pt x="1009" y="202"/>
                    </a:lnTo>
                    <a:lnTo>
                      <a:pt x="1007" y="200"/>
                    </a:lnTo>
                    <a:lnTo>
                      <a:pt x="971" y="168"/>
                    </a:lnTo>
                    <a:lnTo>
                      <a:pt x="931" y="141"/>
                    </a:lnTo>
                    <a:lnTo>
                      <a:pt x="889" y="120"/>
                    </a:lnTo>
                    <a:lnTo>
                      <a:pt x="843" y="104"/>
                    </a:lnTo>
                    <a:lnTo>
                      <a:pt x="796" y="94"/>
                    </a:lnTo>
                    <a:lnTo>
                      <a:pt x="746" y="90"/>
                    </a:lnTo>
                    <a:lnTo>
                      <a:pt x="695" y="94"/>
                    </a:lnTo>
                    <a:lnTo>
                      <a:pt x="647" y="104"/>
                    </a:lnTo>
                    <a:lnTo>
                      <a:pt x="602" y="120"/>
                    </a:lnTo>
                    <a:lnTo>
                      <a:pt x="560" y="141"/>
                    </a:lnTo>
                    <a:lnTo>
                      <a:pt x="520" y="168"/>
                    </a:lnTo>
                    <a:lnTo>
                      <a:pt x="484" y="200"/>
                    </a:lnTo>
                    <a:lnTo>
                      <a:pt x="453" y="234"/>
                    </a:lnTo>
                    <a:lnTo>
                      <a:pt x="427" y="274"/>
                    </a:lnTo>
                    <a:lnTo>
                      <a:pt x="406" y="317"/>
                    </a:lnTo>
                    <a:lnTo>
                      <a:pt x="390" y="363"/>
                    </a:lnTo>
                    <a:lnTo>
                      <a:pt x="380" y="410"/>
                    </a:lnTo>
                    <a:lnTo>
                      <a:pt x="376" y="461"/>
                    </a:lnTo>
                    <a:lnTo>
                      <a:pt x="378" y="491"/>
                    </a:lnTo>
                    <a:lnTo>
                      <a:pt x="381" y="523"/>
                    </a:lnTo>
                    <a:lnTo>
                      <a:pt x="390" y="575"/>
                    </a:lnTo>
                    <a:lnTo>
                      <a:pt x="337" y="576"/>
                    </a:lnTo>
                    <a:lnTo>
                      <a:pt x="298" y="580"/>
                    </a:lnTo>
                    <a:lnTo>
                      <a:pt x="260" y="590"/>
                    </a:lnTo>
                    <a:lnTo>
                      <a:pt x="224" y="605"/>
                    </a:lnTo>
                    <a:lnTo>
                      <a:pt x="192" y="627"/>
                    </a:lnTo>
                    <a:lnTo>
                      <a:pt x="163" y="651"/>
                    </a:lnTo>
                    <a:lnTo>
                      <a:pt x="138" y="681"/>
                    </a:lnTo>
                    <a:lnTo>
                      <a:pt x="118" y="714"/>
                    </a:lnTo>
                    <a:lnTo>
                      <a:pt x="103" y="749"/>
                    </a:lnTo>
                    <a:lnTo>
                      <a:pt x="93" y="788"/>
                    </a:lnTo>
                    <a:lnTo>
                      <a:pt x="90" y="828"/>
                    </a:lnTo>
                    <a:lnTo>
                      <a:pt x="93" y="869"/>
                    </a:lnTo>
                    <a:lnTo>
                      <a:pt x="103" y="908"/>
                    </a:lnTo>
                    <a:lnTo>
                      <a:pt x="118" y="944"/>
                    </a:lnTo>
                    <a:lnTo>
                      <a:pt x="139" y="977"/>
                    </a:lnTo>
                    <a:lnTo>
                      <a:pt x="164" y="1006"/>
                    </a:lnTo>
                    <a:lnTo>
                      <a:pt x="193" y="1032"/>
                    </a:lnTo>
                    <a:lnTo>
                      <a:pt x="227" y="1052"/>
                    </a:lnTo>
                    <a:lnTo>
                      <a:pt x="263" y="1068"/>
                    </a:lnTo>
                    <a:lnTo>
                      <a:pt x="301" y="1077"/>
                    </a:lnTo>
                    <a:lnTo>
                      <a:pt x="343" y="1081"/>
                    </a:lnTo>
                    <a:lnTo>
                      <a:pt x="356" y="1081"/>
                    </a:lnTo>
                    <a:lnTo>
                      <a:pt x="357" y="1081"/>
                    </a:lnTo>
                    <a:lnTo>
                      <a:pt x="1428" y="1081"/>
                    </a:lnTo>
                    <a:lnTo>
                      <a:pt x="1442" y="1081"/>
                    </a:lnTo>
                    <a:lnTo>
                      <a:pt x="1482" y="1077"/>
                    </a:lnTo>
                    <a:lnTo>
                      <a:pt x="1521" y="1068"/>
                    </a:lnTo>
                    <a:lnTo>
                      <a:pt x="1557" y="1052"/>
                    </a:lnTo>
                    <a:lnTo>
                      <a:pt x="1590" y="1032"/>
                    </a:lnTo>
                    <a:lnTo>
                      <a:pt x="1619" y="1006"/>
                    </a:lnTo>
                    <a:lnTo>
                      <a:pt x="1645" y="977"/>
                    </a:lnTo>
                    <a:lnTo>
                      <a:pt x="1665" y="944"/>
                    </a:lnTo>
                    <a:lnTo>
                      <a:pt x="1681" y="908"/>
                    </a:lnTo>
                    <a:lnTo>
                      <a:pt x="1690" y="869"/>
                    </a:lnTo>
                    <a:lnTo>
                      <a:pt x="1693" y="828"/>
                    </a:lnTo>
                    <a:lnTo>
                      <a:pt x="1690" y="791"/>
                    </a:lnTo>
                    <a:lnTo>
                      <a:pt x="1682" y="755"/>
                    </a:lnTo>
                    <a:lnTo>
                      <a:pt x="1670" y="720"/>
                    </a:lnTo>
                    <a:lnTo>
                      <a:pt x="1652" y="690"/>
                    </a:lnTo>
                    <a:lnTo>
                      <a:pt x="1629" y="660"/>
                    </a:lnTo>
                    <a:lnTo>
                      <a:pt x="1605" y="636"/>
                    </a:lnTo>
                    <a:lnTo>
                      <a:pt x="1575" y="614"/>
                    </a:lnTo>
                    <a:lnTo>
                      <a:pt x="1543" y="597"/>
                    </a:lnTo>
                    <a:lnTo>
                      <a:pt x="1508" y="585"/>
                    </a:lnTo>
                    <a:lnTo>
                      <a:pt x="1471" y="578"/>
                    </a:lnTo>
                    <a:lnTo>
                      <a:pt x="1421" y="571"/>
                    </a:lnTo>
                    <a:lnTo>
                      <a:pt x="1433" y="522"/>
                    </a:lnTo>
                    <a:lnTo>
                      <a:pt x="1436" y="504"/>
                    </a:lnTo>
                    <a:lnTo>
                      <a:pt x="1437" y="487"/>
                    </a:lnTo>
                    <a:lnTo>
                      <a:pt x="1434" y="458"/>
                    </a:lnTo>
                    <a:lnTo>
                      <a:pt x="1426" y="431"/>
                    </a:lnTo>
                    <a:lnTo>
                      <a:pt x="1414" y="406"/>
                    </a:lnTo>
                    <a:lnTo>
                      <a:pt x="1397" y="384"/>
                    </a:lnTo>
                    <a:lnTo>
                      <a:pt x="1393" y="380"/>
                    </a:lnTo>
                    <a:lnTo>
                      <a:pt x="1389" y="376"/>
                    </a:lnTo>
                    <a:lnTo>
                      <a:pt x="1387" y="374"/>
                    </a:lnTo>
                    <a:lnTo>
                      <a:pt x="1364" y="358"/>
                    </a:lnTo>
                    <a:lnTo>
                      <a:pt x="1339" y="345"/>
                    </a:lnTo>
                    <a:lnTo>
                      <a:pt x="1312" y="337"/>
                    </a:lnTo>
                    <a:lnTo>
                      <a:pt x="1283" y="335"/>
                    </a:lnTo>
                    <a:lnTo>
                      <a:pt x="1282" y="335"/>
                    </a:lnTo>
                    <a:lnTo>
                      <a:pt x="1256" y="336"/>
                    </a:lnTo>
                    <a:lnTo>
                      <a:pt x="1233" y="340"/>
                    </a:lnTo>
                    <a:lnTo>
                      <a:pt x="1212" y="348"/>
                    </a:lnTo>
                    <a:lnTo>
                      <a:pt x="1196" y="358"/>
                    </a:lnTo>
                    <a:lnTo>
                      <a:pt x="1182" y="370"/>
                    </a:lnTo>
                    <a:lnTo>
                      <a:pt x="1171" y="381"/>
                    </a:lnTo>
                    <a:lnTo>
                      <a:pt x="1163" y="390"/>
                    </a:lnTo>
                    <a:lnTo>
                      <a:pt x="1157" y="398"/>
                    </a:lnTo>
                    <a:lnTo>
                      <a:pt x="1154" y="402"/>
                    </a:lnTo>
                    <a:lnTo>
                      <a:pt x="1152" y="407"/>
                    </a:lnTo>
                    <a:lnTo>
                      <a:pt x="1149" y="410"/>
                    </a:lnTo>
                    <a:lnTo>
                      <a:pt x="1147" y="415"/>
                    </a:lnTo>
                    <a:lnTo>
                      <a:pt x="1144" y="420"/>
                    </a:lnTo>
                    <a:lnTo>
                      <a:pt x="1139" y="429"/>
                    </a:lnTo>
                    <a:lnTo>
                      <a:pt x="918" y="933"/>
                    </a:lnTo>
                    <a:lnTo>
                      <a:pt x="910" y="944"/>
                    </a:lnTo>
                    <a:lnTo>
                      <a:pt x="900" y="953"/>
                    </a:lnTo>
                    <a:lnTo>
                      <a:pt x="889" y="958"/>
                    </a:lnTo>
                    <a:lnTo>
                      <a:pt x="876" y="960"/>
                    </a:lnTo>
                    <a:lnTo>
                      <a:pt x="866" y="959"/>
                    </a:lnTo>
                    <a:lnTo>
                      <a:pt x="857" y="957"/>
                    </a:lnTo>
                    <a:lnTo>
                      <a:pt x="846" y="949"/>
                    </a:lnTo>
                    <a:lnTo>
                      <a:pt x="838" y="939"/>
                    </a:lnTo>
                    <a:lnTo>
                      <a:pt x="833" y="927"/>
                    </a:lnTo>
                    <a:lnTo>
                      <a:pt x="640" y="494"/>
                    </a:lnTo>
                    <a:lnTo>
                      <a:pt x="637" y="479"/>
                    </a:lnTo>
                    <a:lnTo>
                      <a:pt x="638" y="465"/>
                    </a:lnTo>
                    <a:lnTo>
                      <a:pt x="643" y="452"/>
                    </a:lnTo>
                    <a:lnTo>
                      <a:pt x="652" y="442"/>
                    </a:lnTo>
                    <a:lnTo>
                      <a:pt x="664" y="434"/>
                    </a:lnTo>
                    <a:lnTo>
                      <a:pt x="678" y="429"/>
                    </a:lnTo>
                    <a:lnTo>
                      <a:pt x="692" y="431"/>
                    </a:lnTo>
                    <a:lnTo>
                      <a:pt x="704" y="436"/>
                    </a:lnTo>
                    <a:lnTo>
                      <a:pt x="716" y="444"/>
                    </a:lnTo>
                    <a:lnTo>
                      <a:pt x="724" y="456"/>
                    </a:lnTo>
                    <a:lnTo>
                      <a:pt x="876" y="801"/>
                    </a:lnTo>
                    <a:lnTo>
                      <a:pt x="1057" y="389"/>
                    </a:lnTo>
                    <a:lnTo>
                      <a:pt x="1057" y="389"/>
                    </a:lnTo>
                    <a:lnTo>
                      <a:pt x="1075" y="357"/>
                    </a:lnTo>
                    <a:lnTo>
                      <a:pt x="1097" y="329"/>
                    </a:lnTo>
                    <a:lnTo>
                      <a:pt x="1122" y="303"/>
                    </a:lnTo>
                    <a:lnTo>
                      <a:pt x="1151" y="282"/>
                    </a:lnTo>
                    <a:lnTo>
                      <a:pt x="1182" y="265"/>
                    </a:lnTo>
                    <a:lnTo>
                      <a:pt x="1217" y="253"/>
                    </a:lnTo>
                    <a:lnTo>
                      <a:pt x="1253" y="246"/>
                    </a:lnTo>
                    <a:lnTo>
                      <a:pt x="1254" y="246"/>
                    </a:lnTo>
                    <a:lnTo>
                      <a:pt x="1256" y="246"/>
                    </a:lnTo>
                    <a:lnTo>
                      <a:pt x="1258" y="245"/>
                    </a:lnTo>
                    <a:lnTo>
                      <a:pt x="1262" y="245"/>
                    </a:lnTo>
                    <a:lnTo>
                      <a:pt x="1265" y="245"/>
                    </a:lnTo>
                    <a:lnTo>
                      <a:pt x="1267" y="245"/>
                    </a:lnTo>
                    <a:lnTo>
                      <a:pt x="1273" y="245"/>
                    </a:lnTo>
                    <a:lnTo>
                      <a:pt x="1282" y="243"/>
                    </a:lnTo>
                    <a:lnTo>
                      <a:pt x="1290" y="245"/>
                    </a:lnTo>
                    <a:lnTo>
                      <a:pt x="1294" y="245"/>
                    </a:lnTo>
                    <a:lnTo>
                      <a:pt x="1301" y="245"/>
                    </a:lnTo>
                    <a:lnTo>
                      <a:pt x="1342" y="250"/>
                    </a:lnTo>
                    <a:lnTo>
                      <a:pt x="1379" y="263"/>
                    </a:lnTo>
                    <a:lnTo>
                      <a:pt x="1414" y="281"/>
                    </a:lnTo>
                    <a:lnTo>
                      <a:pt x="1445" y="304"/>
                    </a:lnTo>
                    <a:lnTo>
                      <a:pt x="1452" y="311"/>
                    </a:lnTo>
                    <a:lnTo>
                      <a:pt x="1457" y="316"/>
                    </a:lnTo>
                    <a:lnTo>
                      <a:pt x="1479" y="340"/>
                    </a:lnTo>
                    <a:lnTo>
                      <a:pt x="1497" y="367"/>
                    </a:lnTo>
                    <a:lnTo>
                      <a:pt x="1496" y="367"/>
                    </a:lnTo>
                    <a:lnTo>
                      <a:pt x="1509" y="396"/>
                    </a:lnTo>
                    <a:lnTo>
                      <a:pt x="1519" y="425"/>
                    </a:lnTo>
                    <a:lnTo>
                      <a:pt x="1525" y="455"/>
                    </a:lnTo>
                    <a:lnTo>
                      <a:pt x="1527" y="487"/>
                    </a:lnTo>
                    <a:lnTo>
                      <a:pt x="1527" y="496"/>
                    </a:lnTo>
                    <a:lnTo>
                      <a:pt x="1571" y="511"/>
                    </a:lnTo>
                    <a:lnTo>
                      <a:pt x="1611" y="530"/>
                    </a:lnTo>
                    <a:lnTo>
                      <a:pt x="1648" y="554"/>
                    </a:lnTo>
                    <a:lnTo>
                      <a:pt x="1682" y="584"/>
                    </a:lnTo>
                    <a:lnTo>
                      <a:pt x="1711" y="618"/>
                    </a:lnTo>
                    <a:lnTo>
                      <a:pt x="1736" y="654"/>
                    </a:lnTo>
                    <a:lnTo>
                      <a:pt x="1756" y="694"/>
                    </a:lnTo>
                    <a:lnTo>
                      <a:pt x="1772" y="737"/>
                    </a:lnTo>
                    <a:lnTo>
                      <a:pt x="1781" y="782"/>
                    </a:lnTo>
                    <a:lnTo>
                      <a:pt x="1784" y="828"/>
                    </a:lnTo>
                    <a:lnTo>
                      <a:pt x="1781" y="874"/>
                    </a:lnTo>
                    <a:lnTo>
                      <a:pt x="1772" y="919"/>
                    </a:lnTo>
                    <a:lnTo>
                      <a:pt x="1757" y="962"/>
                    </a:lnTo>
                    <a:lnTo>
                      <a:pt x="1737" y="1002"/>
                    </a:lnTo>
                    <a:lnTo>
                      <a:pt x="1712" y="1038"/>
                    </a:lnTo>
                    <a:lnTo>
                      <a:pt x="1683" y="1072"/>
                    </a:lnTo>
                    <a:lnTo>
                      <a:pt x="1651" y="1100"/>
                    </a:lnTo>
                    <a:lnTo>
                      <a:pt x="1615" y="1125"/>
                    </a:lnTo>
                    <a:lnTo>
                      <a:pt x="1574" y="1145"/>
                    </a:lnTo>
                    <a:lnTo>
                      <a:pt x="1533" y="1159"/>
                    </a:lnTo>
                    <a:lnTo>
                      <a:pt x="1488" y="1168"/>
                    </a:lnTo>
                    <a:lnTo>
                      <a:pt x="1442" y="1172"/>
                    </a:lnTo>
                    <a:lnTo>
                      <a:pt x="1424" y="1172"/>
                    </a:lnTo>
                    <a:lnTo>
                      <a:pt x="360" y="1172"/>
                    </a:lnTo>
                    <a:lnTo>
                      <a:pt x="343" y="1172"/>
                    </a:lnTo>
                    <a:lnTo>
                      <a:pt x="295" y="1168"/>
                    </a:lnTo>
                    <a:lnTo>
                      <a:pt x="252" y="1159"/>
                    </a:lnTo>
                    <a:lnTo>
                      <a:pt x="209" y="1145"/>
                    </a:lnTo>
                    <a:lnTo>
                      <a:pt x="170" y="1125"/>
                    </a:lnTo>
                    <a:lnTo>
                      <a:pt x="133" y="1100"/>
                    </a:lnTo>
                    <a:lnTo>
                      <a:pt x="100" y="1072"/>
                    </a:lnTo>
                    <a:lnTo>
                      <a:pt x="71" y="1038"/>
                    </a:lnTo>
                    <a:lnTo>
                      <a:pt x="46" y="1002"/>
                    </a:lnTo>
                    <a:lnTo>
                      <a:pt x="27" y="962"/>
                    </a:lnTo>
                    <a:lnTo>
                      <a:pt x="12" y="919"/>
                    </a:lnTo>
                    <a:lnTo>
                      <a:pt x="3" y="874"/>
                    </a:lnTo>
                    <a:lnTo>
                      <a:pt x="0" y="828"/>
                    </a:lnTo>
                    <a:lnTo>
                      <a:pt x="2" y="783"/>
                    </a:lnTo>
                    <a:lnTo>
                      <a:pt x="11" y="739"/>
                    </a:lnTo>
                    <a:lnTo>
                      <a:pt x="26" y="698"/>
                    </a:lnTo>
                    <a:lnTo>
                      <a:pt x="45" y="658"/>
                    </a:lnTo>
                    <a:lnTo>
                      <a:pt x="69" y="622"/>
                    </a:lnTo>
                    <a:lnTo>
                      <a:pt x="97" y="589"/>
                    </a:lnTo>
                    <a:lnTo>
                      <a:pt x="129" y="560"/>
                    </a:lnTo>
                    <a:lnTo>
                      <a:pt x="164" y="535"/>
                    </a:lnTo>
                    <a:lnTo>
                      <a:pt x="202" y="515"/>
                    </a:lnTo>
                    <a:lnTo>
                      <a:pt x="243" y="499"/>
                    </a:lnTo>
                    <a:lnTo>
                      <a:pt x="286" y="489"/>
                    </a:lnTo>
                    <a:lnTo>
                      <a:pt x="285" y="461"/>
                    </a:lnTo>
                    <a:lnTo>
                      <a:pt x="289" y="407"/>
                    </a:lnTo>
                    <a:lnTo>
                      <a:pt x="298" y="355"/>
                    </a:lnTo>
                    <a:lnTo>
                      <a:pt x="312" y="305"/>
                    </a:lnTo>
                    <a:lnTo>
                      <a:pt x="333" y="258"/>
                    </a:lnTo>
                    <a:lnTo>
                      <a:pt x="357" y="214"/>
                    </a:lnTo>
                    <a:lnTo>
                      <a:pt x="386" y="173"/>
                    </a:lnTo>
                    <a:lnTo>
                      <a:pt x="420" y="135"/>
                    </a:lnTo>
                    <a:lnTo>
                      <a:pt x="458" y="102"/>
                    </a:lnTo>
                    <a:lnTo>
                      <a:pt x="499" y="71"/>
                    </a:lnTo>
                    <a:lnTo>
                      <a:pt x="544" y="46"/>
                    </a:lnTo>
                    <a:lnTo>
                      <a:pt x="591" y="26"/>
                    </a:lnTo>
                    <a:lnTo>
                      <a:pt x="640" y="11"/>
                    </a:lnTo>
                    <a:lnTo>
                      <a:pt x="692" y="2"/>
                    </a:lnTo>
                    <a:lnTo>
                      <a:pt x="7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9"/>
              <p:cNvSpPr>
                <a:spLocks noEditPoints="1"/>
              </p:cNvSpPr>
              <p:nvPr userDrawn="1"/>
            </p:nvSpPr>
            <p:spPr bwMode="auto">
              <a:xfrm>
                <a:off x="5187951" y="2438401"/>
                <a:ext cx="88900" cy="44450"/>
              </a:xfrm>
              <a:custGeom>
                <a:avLst/>
                <a:gdLst>
                  <a:gd name="T0" fmla="*/ 55 w 113"/>
                  <a:gd name="T1" fmla="*/ 0 h 57"/>
                  <a:gd name="T2" fmla="*/ 63 w 113"/>
                  <a:gd name="T3" fmla="*/ 0 h 57"/>
                  <a:gd name="T4" fmla="*/ 83 w 113"/>
                  <a:gd name="T5" fmla="*/ 50 h 57"/>
                  <a:gd name="T6" fmla="*/ 105 w 113"/>
                  <a:gd name="T7" fmla="*/ 0 h 57"/>
                  <a:gd name="T8" fmla="*/ 113 w 113"/>
                  <a:gd name="T9" fmla="*/ 0 h 57"/>
                  <a:gd name="T10" fmla="*/ 113 w 113"/>
                  <a:gd name="T11" fmla="*/ 57 h 57"/>
                  <a:gd name="T12" fmla="*/ 108 w 113"/>
                  <a:gd name="T13" fmla="*/ 57 h 57"/>
                  <a:gd name="T14" fmla="*/ 108 w 113"/>
                  <a:gd name="T15" fmla="*/ 5 h 57"/>
                  <a:gd name="T16" fmla="*/ 107 w 113"/>
                  <a:gd name="T17" fmla="*/ 5 h 57"/>
                  <a:gd name="T18" fmla="*/ 86 w 113"/>
                  <a:gd name="T19" fmla="*/ 57 h 57"/>
                  <a:gd name="T20" fmla="*/ 82 w 113"/>
                  <a:gd name="T21" fmla="*/ 57 h 57"/>
                  <a:gd name="T22" fmla="*/ 61 w 113"/>
                  <a:gd name="T23" fmla="*/ 5 h 57"/>
                  <a:gd name="T24" fmla="*/ 60 w 113"/>
                  <a:gd name="T25" fmla="*/ 5 h 57"/>
                  <a:gd name="T26" fmla="*/ 60 w 113"/>
                  <a:gd name="T27" fmla="*/ 57 h 57"/>
                  <a:gd name="T28" fmla="*/ 55 w 113"/>
                  <a:gd name="T29" fmla="*/ 57 h 57"/>
                  <a:gd name="T30" fmla="*/ 55 w 113"/>
                  <a:gd name="T31" fmla="*/ 0 h 57"/>
                  <a:gd name="T32" fmla="*/ 0 w 113"/>
                  <a:gd name="T33" fmla="*/ 0 h 57"/>
                  <a:gd name="T34" fmla="*/ 42 w 113"/>
                  <a:gd name="T35" fmla="*/ 0 h 57"/>
                  <a:gd name="T36" fmla="*/ 42 w 113"/>
                  <a:gd name="T37" fmla="*/ 5 h 57"/>
                  <a:gd name="T38" fmla="*/ 24 w 113"/>
                  <a:gd name="T39" fmla="*/ 5 h 57"/>
                  <a:gd name="T40" fmla="*/ 24 w 113"/>
                  <a:gd name="T41" fmla="*/ 57 h 57"/>
                  <a:gd name="T42" fmla="*/ 18 w 113"/>
                  <a:gd name="T43" fmla="*/ 57 h 57"/>
                  <a:gd name="T44" fmla="*/ 18 w 113"/>
                  <a:gd name="T45" fmla="*/ 5 h 57"/>
                  <a:gd name="T46" fmla="*/ 0 w 113"/>
                  <a:gd name="T47" fmla="*/ 5 h 57"/>
                  <a:gd name="T48" fmla="*/ 0 w 113"/>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57">
                    <a:moveTo>
                      <a:pt x="55" y="0"/>
                    </a:moveTo>
                    <a:lnTo>
                      <a:pt x="63" y="0"/>
                    </a:lnTo>
                    <a:lnTo>
                      <a:pt x="83" y="50"/>
                    </a:lnTo>
                    <a:lnTo>
                      <a:pt x="105" y="0"/>
                    </a:lnTo>
                    <a:lnTo>
                      <a:pt x="113" y="0"/>
                    </a:lnTo>
                    <a:lnTo>
                      <a:pt x="113" y="57"/>
                    </a:lnTo>
                    <a:lnTo>
                      <a:pt x="108" y="57"/>
                    </a:lnTo>
                    <a:lnTo>
                      <a:pt x="108" y="5"/>
                    </a:lnTo>
                    <a:lnTo>
                      <a:pt x="107" y="5"/>
                    </a:lnTo>
                    <a:lnTo>
                      <a:pt x="86" y="57"/>
                    </a:lnTo>
                    <a:lnTo>
                      <a:pt x="82" y="57"/>
                    </a:lnTo>
                    <a:lnTo>
                      <a:pt x="61" y="5"/>
                    </a:lnTo>
                    <a:lnTo>
                      <a:pt x="60" y="5"/>
                    </a:lnTo>
                    <a:lnTo>
                      <a:pt x="60" y="57"/>
                    </a:lnTo>
                    <a:lnTo>
                      <a:pt x="55" y="57"/>
                    </a:lnTo>
                    <a:lnTo>
                      <a:pt x="55" y="0"/>
                    </a:lnTo>
                    <a:close/>
                    <a:moveTo>
                      <a:pt x="0" y="0"/>
                    </a:moveTo>
                    <a:lnTo>
                      <a:pt x="42" y="0"/>
                    </a:lnTo>
                    <a:lnTo>
                      <a:pt x="42" y="5"/>
                    </a:lnTo>
                    <a:lnTo>
                      <a:pt x="24" y="5"/>
                    </a:lnTo>
                    <a:lnTo>
                      <a:pt x="24" y="57"/>
                    </a:lnTo>
                    <a:lnTo>
                      <a:pt x="18" y="57"/>
                    </a:lnTo>
                    <a:lnTo>
                      <a:pt x="18"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cSld>
  <p:clrMapOvr>
    <a:masterClrMapping/>
  </p:clrMapOvr>
  <p:transition>
    <p:fade/>
  </p:transition>
  <p:extLst>
    <p:ext uri="{DCECCB84-F9BA-43D5-87BE-67443E8EF086}">
      <p15:sldGuideLst xmlns:p15="http://schemas.microsoft.com/office/powerpoint/2012/main">
        <p15:guide id="1" orient="horz" pos="636" userDrawn="1">
          <p15:clr>
            <a:srgbClr val="FBAE40"/>
          </p15:clr>
        </p15:guide>
        <p15:guide id="2" pos="288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Viya - Teal Section">
    <p:bg>
      <p:bgPr>
        <a:gradFill>
          <a:gsLst>
            <a:gs pos="0">
              <a:srgbClr val="19BBB7"/>
            </a:gs>
            <a:gs pos="100000">
              <a:srgbClr val="0072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6"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3D2"/>
                </a:solidFill>
                <a:effectLst/>
                <a:uLnTx/>
                <a:uFillTx/>
                <a:latin typeface="+mn-lt"/>
                <a:ea typeface="Calibri" charset="0"/>
                <a:cs typeface="Arial" panose="020B0604020202020204" pitchFamily="34" charset="0"/>
              </a:rPr>
              <a:t>Copyright © SAS Institute Inc. All rights reserved.</a:t>
            </a:r>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9"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4"/>
          <p:cNvGrpSpPr>
            <a:grpSpLocks noChangeAspect="1"/>
          </p:cNvGrpSpPr>
          <p:nvPr userDrawn="1"/>
        </p:nvGrpSpPr>
        <p:grpSpPr bwMode="auto">
          <a:xfrm>
            <a:off x="3703320" y="365760"/>
            <a:ext cx="1683695" cy="356616"/>
            <a:chOff x="1416" y="456"/>
            <a:chExt cx="2880" cy="610"/>
          </a:xfrm>
          <a:solidFill>
            <a:schemeClr val="bg1"/>
          </a:solidFill>
        </p:grpSpPr>
        <p:sp>
          <p:nvSpPr>
            <p:cNvPr id="31" name="Freeform 30"/>
            <p:cNvSpPr>
              <a:spLocks noEditPoints="1"/>
            </p:cNvSpPr>
            <p:nvPr/>
          </p:nvSpPr>
          <p:spPr bwMode="auto">
            <a:xfrm>
              <a:off x="2451" y="578"/>
              <a:ext cx="1845" cy="488"/>
            </a:xfrm>
            <a:custGeom>
              <a:avLst/>
              <a:gdLst>
                <a:gd name="T0" fmla="*/ 3043 w 3068"/>
                <a:gd name="T1" fmla="*/ 214 h 801"/>
                <a:gd name="T2" fmla="*/ 3025 w 3068"/>
                <a:gd name="T3" fmla="*/ 221 h 801"/>
                <a:gd name="T4" fmla="*/ 3021 w 3068"/>
                <a:gd name="T5" fmla="*/ 203 h 801"/>
                <a:gd name="T6" fmla="*/ 3047 w 3068"/>
                <a:gd name="T7" fmla="*/ 214 h 801"/>
                <a:gd name="T8" fmla="*/ 3044 w 3068"/>
                <a:gd name="T9" fmla="*/ 242 h 801"/>
                <a:gd name="T10" fmla="*/ 3025 w 3068"/>
                <a:gd name="T11" fmla="*/ 242 h 801"/>
                <a:gd name="T12" fmla="*/ 3021 w 3068"/>
                <a:gd name="T13" fmla="*/ 203 h 801"/>
                <a:gd name="T14" fmla="*/ 3064 w 3068"/>
                <a:gd name="T15" fmla="*/ 223 h 801"/>
                <a:gd name="T16" fmla="*/ 3033 w 3068"/>
                <a:gd name="T17" fmla="*/ 254 h 801"/>
                <a:gd name="T18" fmla="*/ 3033 w 3068"/>
                <a:gd name="T19" fmla="*/ 188 h 801"/>
                <a:gd name="T20" fmla="*/ 2998 w 3068"/>
                <a:gd name="T21" fmla="*/ 223 h 801"/>
                <a:gd name="T22" fmla="*/ 2952 w 3068"/>
                <a:gd name="T23" fmla="*/ 420 h 801"/>
                <a:gd name="T24" fmla="*/ 2905 w 3068"/>
                <a:gd name="T25" fmla="*/ 398 h 801"/>
                <a:gd name="T26" fmla="*/ 2952 w 3068"/>
                <a:gd name="T27" fmla="*/ 420 h 801"/>
                <a:gd name="T28" fmla="*/ 2679 w 3068"/>
                <a:gd name="T29" fmla="*/ 501 h 801"/>
                <a:gd name="T30" fmla="*/ 2952 w 3068"/>
                <a:gd name="T31" fmla="*/ 349 h 801"/>
                <a:gd name="T32" fmla="*/ 2703 w 3068"/>
                <a:gd name="T33" fmla="*/ 258 h 801"/>
                <a:gd name="T34" fmla="*/ 2980 w 3068"/>
                <a:gd name="T35" fmla="*/ 516 h 801"/>
                <a:gd name="T36" fmla="*/ 2953 w 3068"/>
                <a:gd name="T37" fmla="*/ 520 h 801"/>
                <a:gd name="T38" fmla="*/ 2679 w 3068"/>
                <a:gd name="T39" fmla="*/ 501 h 801"/>
                <a:gd name="T40" fmla="*/ 2305 w 3068"/>
                <a:gd name="T41" fmla="*/ 796 h 801"/>
                <a:gd name="T42" fmla="*/ 2421 w 3068"/>
                <a:gd name="T43" fmla="*/ 702 h 801"/>
                <a:gd name="T44" fmla="*/ 2334 w 3068"/>
                <a:gd name="T45" fmla="*/ 220 h 801"/>
                <a:gd name="T46" fmla="*/ 2635 w 3068"/>
                <a:gd name="T47" fmla="*/ 220 h 801"/>
                <a:gd name="T48" fmla="*/ 2305 w 3068"/>
                <a:gd name="T49" fmla="*/ 796 h 801"/>
                <a:gd name="T50" fmla="*/ 2172 w 3068"/>
                <a:gd name="T51" fmla="*/ 220 h 801"/>
                <a:gd name="T52" fmla="*/ 2172 w 3068"/>
                <a:gd name="T53" fmla="*/ 602 h 801"/>
                <a:gd name="T54" fmla="*/ 2187 w 3068"/>
                <a:gd name="T55" fmla="*/ 86 h 801"/>
                <a:gd name="T56" fmla="*/ 2212 w 3068"/>
                <a:gd name="T57" fmla="*/ 59 h 801"/>
                <a:gd name="T58" fmla="*/ 1869 w 3068"/>
                <a:gd name="T59" fmla="*/ 566 h 801"/>
                <a:gd name="T60" fmla="*/ 2080 w 3068"/>
                <a:gd name="T61" fmla="*/ 16 h 801"/>
                <a:gd name="T62" fmla="*/ 1851 w 3068"/>
                <a:gd name="T63" fmla="*/ 602 h 801"/>
                <a:gd name="T64" fmla="*/ 1869 w 3068"/>
                <a:gd name="T65" fmla="*/ 566 h 801"/>
                <a:gd name="T66" fmla="*/ 1422 w 3068"/>
                <a:gd name="T67" fmla="*/ 39 h 801"/>
                <a:gd name="T68" fmla="*/ 1415 w 3068"/>
                <a:gd name="T69" fmla="*/ 24 h 801"/>
                <a:gd name="T70" fmla="*/ 1422 w 3068"/>
                <a:gd name="T71" fmla="*/ 39 h 801"/>
                <a:gd name="T72" fmla="*/ 1424 w 3068"/>
                <a:gd name="T73" fmla="*/ 20 h 801"/>
                <a:gd name="T74" fmla="*/ 1439 w 3068"/>
                <a:gd name="T75" fmla="*/ 59 h 801"/>
                <a:gd name="T76" fmla="*/ 1415 w 3068"/>
                <a:gd name="T77" fmla="*/ 42 h 801"/>
                <a:gd name="T78" fmla="*/ 1411 w 3068"/>
                <a:gd name="T79" fmla="*/ 20 h 801"/>
                <a:gd name="T80" fmla="*/ 1423 w 3068"/>
                <a:gd name="T81" fmla="*/ 71 h 801"/>
                <a:gd name="T82" fmla="*/ 1392 w 3068"/>
                <a:gd name="T83" fmla="*/ 40 h 801"/>
                <a:gd name="T84" fmla="*/ 1423 w 3068"/>
                <a:gd name="T85" fmla="*/ 5 h 801"/>
                <a:gd name="T86" fmla="*/ 1423 w 3068"/>
                <a:gd name="T87" fmla="*/ 75 h 801"/>
                <a:gd name="T88" fmla="*/ 1423 w 3068"/>
                <a:gd name="T89" fmla="*/ 5 h 801"/>
                <a:gd name="T90" fmla="*/ 1187 w 3068"/>
                <a:gd name="T91" fmla="*/ 28 h 801"/>
                <a:gd name="T92" fmla="*/ 1172 w 3068"/>
                <a:gd name="T93" fmla="*/ 617 h 801"/>
                <a:gd name="T94" fmla="*/ 1172 w 3068"/>
                <a:gd name="T95" fmla="*/ 589 h 801"/>
                <a:gd name="T96" fmla="*/ 1188 w 3068"/>
                <a:gd name="T97" fmla="*/ 0 h 801"/>
                <a:gd name="T98" fmla="*/ 1319 w 3068"/>
                <a:gd name="T99" fmla="*/ 87 h 801"/>
                <a:gd name="T100" fmla="*/ 832 w 3068"/>
                <a:gd name="T101" fmla="*/ 411 h 801"/>
                <a:gd name="T102" fmla="*/ 526 w 3068"/>
                <a:gd name="T103" fmla="*/ 411 h 801"/>
                <a:gd name="T104" fmla="*/ 412 w 3068"/>
                <a:gd name="T105" fmla="*/ 602 h 801"/>
                <a:gd name="T106" fmla="*/ 945 w 3068"/>
                <a:gd name="T107" fmla="*/ 602 h 801"/>
                <a:gd name="T108" fmla="*/ 514 w 3068"/>
                <a:gd name="T109" fmla="*/ 438 h 801"/>
                <a:gd name="T110" fmla="*/ 322 w 3068"/>
                <a:gd name="T111" fmla="*/ 87 h 801"/>
                <a:gd name="T112" fmla="*/ 40 w 3068"/>
                <a:gd name="T113" fmla="*/ 155 h 801"/>
                <a:gd name="T114" fmla="*/ 0 w 3068"/>
                <a:gd name="T115" fmla="*/ 542 h 801"/>
                <a:gd name="T116" fmla="*/ 326 w 3068"/>
                <a:gd name="T117" fmla="*/ 459 h 801"/>
                <a:gd name="T118" fmla="*/ 346 w 3068"/>
                <a:gd name="T119" fmla="*/ 67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8" h="801">
                  <a:moveTo>
                    <a:pt x="3032" y="221"/>
                  </a:moveTo>
                  <a:lnTo>
                    <a:pt x="3032" y="221"/>
                  </a:lnTo>
                  <a:cubicBezTo>
                    <a:pt x="3038" y="221"/>
                    <a:pt x="3043" y="220"/>
                    <a:pt x="3043" y="214"/>
                  </a:cubicBezTo>
                  <a:cubicBezTo>
                    <a:pt x="3043" y="208"/>
                    <a:pt x="3038" y="207"/>
                    <a:pt x="3034" y="207"/>
                  </a:cubicBezTo>
                  <a:lnTo>
                    <a:pt x="3025" y="207"/>
                  </a:lnTo>
                  <a:lnTo>
                    <a:pt x="3025" y="221"/>
                  </a:lnTo>
                  <a:lnTo>
                    <a:pt x="3032" y="221"/>
                  </a:lnTo>
                  <a:lnTo>
                    <a:pt x="3032" y="221"/>
                  </a:lnTo>
                  <a:close/>
                  <a:moveTo>
                    <a:pt x="3021" y="203"/>
                  </a:moveTo>
                  <a:lnTo>
                    <a:pt x="3021" y="203"/>
                  </a:lnTo>
                  <a:lnTo>
                    <a:pt x="3034" y="203"/>
                  </a:lnTo>
                  <a:cubicBezTo>
                    <a:pt x="3042" y="203"/>
                    <a:pt x="3047" y="206"/>
                    <a:pt x="3047" y="214"/>
                  </a:cubicBezTo>
                  <a:cubicBezTo>
                    <a:pt x="3047" y="220"/>
                    <a:pt x="3043" y="224"/>
                    <a:pt x="3037" y="224"/>
                  </a:cubicBezTo>
                  <a:lnTo>
                    <a:pt x="3049" y="242"/>
                  </a:lnTo>
                  <a:lnTo>
                    <a:pt x="3044" y="242"/>
                  </a:lnTo>
                  <a:lnTo>
                    <a:pt x="3033" y="225"/>
                  </a:lnTo>
                  <a:lnTo>
                    <a:pt x="3025" y="225"/>
                  </a:lnTo>
                  <a:lnTo>
                    <a:pt x="3025" y="242"/>
                  </a:lnTo>
                  <a:lnTo>
                    <a:pt x="3021" y="242"/>
                  </a:lnTo>
                  <a:lnTo>
                    <a:pt x="3021" y="203"/>
                  </a:lnTo>
                  <a:lnTo>
                    <a:pt x="3021" y="203"/>
                  </a:lnTo>
                  <a:close/>
                  <a:moveTo>
                    <a:pt x="3033" y="254"/>
                  </a:moveTo>
                  <a:lnTo>
                    <a:pt x="3033" y="254"/>
                  </a:lnTo>
                  <a:cubicBezTo>
                    <a:pt x="3051" y="254"/>
                    <a:pt x="3064" y="240"/>
                    <a:pt x="3064" y="223"/>
                  </a:cubicBezTo>
                  <a:cubicBezTo>
                    <a:pt x="3064" y="205"/>
                    <a:pt x="3051" y="192"/>
                    <a:pt x="3033" y="192"/>
                  </a:cubicBezTo>
                  <a:cubicBezTo>
                    <a:pt x="3016" y="192"/>
                    <a:pt x="3002" y="205"/>
                    <a:pt x="3002" y="223"/>
                  </a:cubicBezTo>
                  <a:cubicBezTo>
                    <a:pt x="3002" y="240"/>
                    <a:pt x="3016" y="254"/>
                    <a:pt x="3033" y="254"/>
                  </a:cubicBezTo>
                  <a:lnTo>
                    <a:pt x="3033" y="254"/>
                  </a:lnTo>
                  <a:close/>
                  <a:moveTo>
                    <a:pt x="3033" y="188"/>
                  </a:moveTo>
                  <a:lnTo>
                    <a:pt x="3033" y="188"/>
                  </a:lnTo>
                  <a:cubicBezTo>
                    <a:pt x="3053" y="188"/>
                    <a:pt x="3068" y="203"/>
                    <a:pt x="3068" y="223"/>
                  </a:cubicBezTo>
                  <a:cubicBezTo>
                    <a:pt x="3068" y="242"/>
                    <a:pt x="3053" y="257"/>
                    <a:pt x="3033" y="257"/>
                  </a:cubicBezTo>
                  <a:cubicBezTo>
                    <a:pt x="3014" y="257"/>
                    <a:pt x="2998" y="242"/>
                    <a:pt x="2998" y="223"/>
                  </a:cubicBezTo>
                  <a:cubicBezTo>
                    <a:pt x="2998" y="203"/>
                    <a:pt x="3014" y="188"/>
                    <a:pt x="3033" y="188"/>
                  </a:cubicBezTo>
                  <a:lnTo>
                    <a:pt x="3033" y="188"/>
                  </a:lnTo>
                  <a:close/>
                  <a:moveTo>
                    <a:pt x="2952" y="420"/>
                  </a:moveTo>
                  <a:lnTo>
                    <a:pt x="2952" y="420"/>
                  </a:lnTo>
                  <a:lnTo>
                    <a:pt x="2952" y="398"/>
                  </a:lnTo>
                  <a:lnTo>
                    <a:pt x="2905" y="398"/>
                  </a:lnTo>
                  <a:cubicBezTo>
                    <a:pt x="2819" y="398"/>
                    <a:pt x="2708" y="411"/>
                    <a:pt x="2708" y="500"/>
                  </a:cubicBezTo>
                  <a:cubicBezTo>
                    <a:pt x="2708" y="565"/>
                    <a:pt x="2766" y="588"/>
                    <a:pt x="2813" y="588"/>
                  </a:cubicBezTo>
                  <a:cubicBezTo>
                    <a:pt x="2913" y="588"/>
                    <a:pt x="2952" y="504"/>
                    <a:pt x="2952" y="420"/>
                  </a:cubicBezTo>
                  <a:lnTo>
                    <a:pt x="2952" y="420"/>
                  </a:lnTo>
                  <a:close/>
                  <a:moveTo>
                    <a:pt x="2679" y="501"/>
                  </a:moveTo>
                  <a:lnTo>
                    <a:pt x="2679" y="501"/>
                  </a:lnTo>
                  <a:cubicBezTo>
                    <a:pt x="2679" y="391"/>
                    <a:pt x="2802" y="374"/>
                    <a:pt x="2897" y="374"/>
                  </a:cubicBezTo>
                  <a:lnTo>
                    <a:pt x="2952" y="374"/>
                  </a:lnTo>
                  <a:lnTo>
                    <a:pt x="2952" y="349"/>
                  </a:lnTo>
                  <a:cubicBezTo>
                    <a:pt x="2952" y="270"/>
                    <a:pt x="2906" y="234"/>
                    <a:pt x="2835" y="234"/>
                  </a:cubicBezTo>
                  <a:cubicBezTo>
                    <a:pt x="2789" y="234"/>
                    <a:pt x="2749" y="252"/>
                    <a:pt x="2719" y="279"/>
                  </a:cubicBezTo>
                  <a:lnTo>
                    <a:pt x="2703" y="258"/>
                  </a:lnTo>
                  <a:cubicBezTo>
                    <a:pt x="2736" y="227"/>
                    <a:pt x="2786" y="208"/>
                    <a:pt x="2837" y="208"/>
                  </a:cubicBezTo>
                  <a:cubicBezTo>
                    <a:pt x="2923" y="208"/>
                    <a:pt x="2980" y="253"/>
                    <a:pt x="2980" y="348"/>
                  </a:cubicBezTo>
                  <a:lnTo>
                    <a:pt x="2980" y="516"/>
                  </a:lnTo>
                  <a:cubicBezTo>
                    <a:pt x="2980" y="545"/>
                    <a:pt x="2983" y="581"/>
                    <a:pt x="2987" y="602"/>
                  </a:cubicBezTo>
                  <a:lnTo>
                    <a:pt x="2959" y="602"/>
                  </a:lnTo>
                  <a:cubicBezTo>
                    <a:pt x="2956" y="581"/>
                    <a:pt x="2953" y="541"/>
                    <a:pt x="2953" y="520"/>
                  </a:cubicBezTo>
                  <a:lnTo>
                    <a:pt x="2951" y="520"/>
                  </a:lnTo>
                  <a:cubicBezTo>
                    <a:pt x="2925" y="583"/>
                    <a:pt x="2869" y="612"/>
                    <a:pt x="2808" y="612"/>
                  </a:cubicBezTo>
                  <a:cubicBezTo>
                    <a:pt x="2746" y="612"/>
                    <a:pt x="2679" y="579"/>
                    <a:pt x="2679" y="501"/>
                  </a:cubicBezTo>
                  <a:lnTo>
                    <a:pt x="2679" y="501"/>
                  </a:lnTo>
                  <a:close/>
                  <a:moveTo>
                    <a:pt x="2305" y="796"/>
                  </a:moveTo>
                  <a:lnTo>
                    <a:pt x="2305" y="796"/>
                  </a:lnTo>
                  <a:lnTo>
                    <a:pt x="2310" y="769"/>
                  </a:lnTo>
                  <a:cubicBezTo>
                    <a:pt x="2319" y="772"/>
                    <a:pt x="2332" y="774"/>
                    <a:pt x="2344" y="774"/>
                  </a:cubicBezTo>
                  <a:cubicBezTo>
                    <a:pt x="2387" y="774"/>
                    <a:pt x="2407" y="740"/>
                    <a:pt x="2421" y="702"/>
                  </a:cubicBezTo>
                  <a:lnTo>
                    <a:pt x="2456" y="609"/>
                  </a:lnTo>
                  <a:lnTo>
                    <a:pt x="2301" y="220"/>
                  </a:lnTo>
                  <a:lnTo>
                    <a:pt x="2334" y="220"/>
                  </a:lnTo>
                  <a:lnTo>
                    <a:pt x="2472" y="576"/>
                  </a:lnTo>
                  <a:lnTo>
                    <a:pt x="2602" y="220"/>
                  </a:lnTo>
                  <a:lnTo>
                    <a:pt x="2635" y="220"/>
                  </a:lnTo>
                  <a:lnTo>
                    <a:pt x="2444" y="719"/>
                  </a:lnTo>
                  <a:cubicBezTo>
                    <a:pt x="2425" y="770"/>
                    <a:pt x="2396" y="801"/>
                    <a:pt x="2344" y="801"/>
                  </a:cubicBezTo>
                  <a:cubicBezTo>
                    <a:pt x="2332" y="801"/>
                    <a:pt x="2315" y="799"/>
                    <a:pt x="2305" y="796"/>
                  </a:cubicBezTo>
                  <a:lnTo>
                    <a:pt x="2305" y="796"/>
                  </a:lnTo>
                  <a:close/>
                  <a:moveTo>
                    <a:pt x="2172" y="220"/>
                  </a:moveTo>
                  <a:lnTo>
                    <a:pt x="2172" y="220"/>
                  </a:lnTo>
                  <a:lnTo>
                    <a:pt x="2202" y="220"/>
                  </a:lnTo>
                  <a:lnTo>
                    <a:pt x="2202" y="602"/>
                  </a:lnTo>
                  <a:lnTo>
                    <a:pt x="2172" y="602"/>
                  </a:lnTo>
                  <a:lnTo>
                    <a:pt x="2172" y="220"/>
                  </a:lnTo>
                  <a:close/>
                  <a:moveTo>
                    <a:pt x="2187" y="86"/>
                  </a:moveTo>
                  <a:lnTo>
                    <a:pt x="2187" y="86"/>
                  </a:lnTo>
                  <a:cubicBezTo>
                    <a:pt x="2174" y="86"/>
                    <a:pt x="2162" y="76"/>
                    <a:pt x="2162" y="59"/>
                  </a:cubicBezTo>
                  <a:cubicBezTo>
                    <a:pt x="2162" y="44"/>
                    <a:pt x="2174" y="33"/>
                    <a:pt x="2187" y="33"/>
                  </a:cubicBezTo>
                  <a:cubicBezTo>
                    <a:pt x="2200" y="33"/>
                    <a:pt x="2212" y="44"/>
                    <a:pt x="2212" y="59"/>
                  </a:cubicBezTo>
                  <a:cubicBezTo>
                    <a:pt x="2212" y="76"/>
                    <a:pt x="2200" y="86"/>
                    <a:pt x="2187" y="86"/>
                  </a:cubicBezTo>
                  <a:lnTo>
                    <a:pt x="2187" y="86"/>
                  </a:lnTo>
                  <a:close/>
                  <a:moveTo>
                    <a:pt x="1869" y="566"/>
                  </a:moveTo>
                  <a:lnTo>
                    <a:pt x="1869" y="566"/>
                  </a:lnTo>
                  <a:lnTo>
                    <a:pt x="1871" y="566"/>
                  </a:lnTo>
                  <a:lnTo>
                    <a:pt x="2080" y="16"/>
                  </a:lnTo>
                  <a:lnTo>
                    <a:pt x="2113" y="16"/>
                  </a:lnTo>
                  <a:lnTo>
                    <a:pt x="1890" y="602"/>
                  </a:lnTo>
                  <a:lnTo>
                    <a:pt x="1851" y="602"/>
                  </a:lnTo>
                  <a:lnTo>
                    <a:pt x="1629" y="16"/>
                  </a:lnTo>
                  <a:lnTo>
                    <a:pt x="1663" y="16"/>
                  </a:lnTo>
                  <a:lnTo>
                    <a:pt x="1869" y="566"/>
                  </a:lnTo>
                  <a:lnTo>
                    <a:pt x="1869" y="566"/>
                  </a:lnTo>
                  <a:close/>
                  <a:moveTo>
                    <a:pt x="1422" y="39"/>
                  </a:moveTo>
                  <a:lnTo>
                    <a:pt x="1422" y="39"/>
                  </a:lnTo>
                  <a:cubicBezTo>
                    <a:pt x="1428" y="39"/>
                    <a:pt x="1433" y="37"/>
                    <a:pt x="1433" y="31"/>
                  </a:cubicBezTo>
                  <a:cubicBezTo>
                    <a:pt x="1433" y="25"/>
                    <a:pt x="1428" y="24"/>
                    <a:pt x="1424" y="24"/>
                  </a:cubicBezTo>
                  <a:lnTo>
                    <a:pt x="1415" y="24"/>
                  </a:lnTo>
                  <a:lnTo>
                    <a:pt x="1415" y="39"/>
                  </a:lnTo>
                  <a:lnTo>
                    <a:pt x="1422" y="39"/>
                  </a:lnTo>
                  <a:lnTo>
                    <a:pt x="1422" y="39"/>
                  </a:lnTo>
                  <a:close/>
                  <a:moveTo>
                    <a:pt x="1411" y="20"/>
                  </a:moveTo>
                  <a:lnTo>
                    <a:pt x="1411" y="20"/>
                  </a:lnTo>
                  <a:lnTo>
                    <a:pt x="1424" y="20"/>
                  </a:lnTo>
                  <a:cubicBezTo>
                    <a:pt x="1432" y="20"/>
                    <a:pt x="1437" y="24"/>
                    <a:pt x="1437" y="31"/>
                  </a:cubicBezTo>
                  <a:cubicBezTo>
                    <a:pt x="1437" y="38"/>
                    <a:pt x="1433" y="41"/>
                    <a:pt x="1427" y="42"/>
                  </a:cubicBezTo>
                  <a:lnTo>
                    <a:pt x="1439" y="59"/>
                  </a:lnTo>
                  <a:lnTo>
                    <a:pt x="1433" y="59"/>
                  </a:lnTo>
                  <a:lnTo>
                    <a:pt x="1423" y="42"/>
                  </a:lnTo>
                  <a:lnTo>
                    <a:pt x="1415" y="42"/>
                  </a:lnTo>
                  <a:lnTo>
                    <a:pt x="1415" y="59"/>
                  </a:lnTo>
                  <a:lnTo>
                    <a:pt x="1411" y="59"/>
                  </a:lnTo>
                  <a:lnTo>
                    <a:pt x="1411" y="20"/>
                  </a:lnTo>
                  <a:lnTo>
                    <a:pt x="1411" y="20"/>
                  </a:lnTo>
                  <a:close/>
                  <a:moveTo>
                    <a:pt x="1423" y="71"/>
                  </a:moveTo>
                  <a:lnTo>
                    <a:pt x="1423" y="71"/>
                  </a:lnTo>
                  <a:cubicBezTo>
                    <a:pt x="1440" y="71"/>
                    <a:pt x="1454" y="57"/>
                    <a:pt x="1454" y="40"/>
                  </a:cubicBezTo>
                  <a:cubicBezTo>
                    <a:pt x="1454" y="23"/>
                    <a:pt x="1440" y="9"/>
                    <a:pt x="1423" y="9"/>
                  </a:cubicBezTo>
                  <a:cubicBezTo>
                    <a:pt x="1406" y="9"/>
                    <a:pt x="1392" y="23"/>
                    <a:pt x="1392" y="40"/>
                  </a:cubicBezTo>
                  <a:cubicBezTo>
                    <a:pt x="1392" y="57"/>
                    <a:pt x="1406" y="71"/>
                    <a:pt x="1423" y="71"/>
                  </a:cubicBezTo>
                  <a:lnTo>
                    <a:pt x="1423" y="71"/>
                  </a:lnTo>
                  <a:close/>
                  <a:moveTo>
                    <a:pt x="1423" y="5"/>
                  </a:moveTo>
                  <a:lnTo>
                    <a:pt x="1423" y="5"/>
                  </a:lnTo>
                  <a:cubicBezTo>
                    <a:pt x="1443" y="5"/>
                    <a:pt x="1458" y="21"/>
                    <a:pt x="1458" y="40"/>
                  </a:cubicBezTo>
                  <a:cubicBezTo>
                    <a:pt x="1458" y="59"/>
                    <a:pt x="1443" y="75"/>
                    <a:pt x="1423" y="75"/>
                  </a:cubicBezTo>
                  <a:cubicBezTo>
                    <a:pt x="1404" y="75"/>
                    <a:pt x="1388" y="59"/>
                    <a:pt x="1388" y="40"/>
                  </a:cubicBezTo>
                  <a:cubicBezTo>
                    <a:pt x="1388" y="21"/>
                    <a:pt x="1404" y="5"/>
                    <a:pt x="1423" y="5"/>
                  </a:cubicBezTo>
                  <a:lnTo>
                    <a:pt x="1423" y="5"/>
                  </a:lnTo>
                  <a:close/>
                  <a:moveTo>
                    <a:pt x="1319" y="87"/>
                  </a:moveTo>
                  <a:lnTo>
                    <a:pt x="1319" y="87"/>
                  </a:lnTo>
                  <a:cubicBezTo>
                    <a:pt x="1291" y="50"/>
                    <a:pt x="1243" y="28"/>
                    <a:pt x="1187" y="28"/>
                  </a:cubicBezTo>
                  <a:cubicBezTo>
                    <a:pt x="1115" y="28"/>
                    <a:pt x="1037" y="69"/>
                    <a:pt x="1037" y="155"/>
                  </a:cubicBezTo>
                  <a:cubicBezTo>
                    <a:pt x="1037" y="337"/>
                    <a:pt x="1354" y="256"/>
                    <a:pt x="1354" y="457"/>
                  </a:cubicBezTo>
                  <a:cubicBezTo>
                    <a:pt x="1354" y="563"/>
                    <a:pt x="1267" y="617"/>
                    <a:pt x="1172" y="617"/>
                  </a:cubicBezTo>
                  <a:cubicBezTo>
                    <a:pt x="1100" y="617"/>
                    <a:pt x="1037" y="591"/>
                    <a:pt x="996" y="542"/>
                  </a:cubicBezTo>
                  <a:lnTo>
                    <a:pt x="1017" y="521"/>
                  </a:lnTo>
                  <a:cubicBezTo>
                    <a:pt x="1059" y="565"/>
                    <a:pt x="1111" y="589"/>
                    <a:pt x="1172" y="589"/>
                  </a:cubicBezTo>
                  <a:cubicBezTo>
                    <a:pt x="1249" y="589"/>
                    <a:pt x="1322" y="543"/>
                    <a:pt x="1322" y="459"/>
                  </a:cubicBezTo>
                  <a:cubicBezTo>
                    <a:pt x="1322" y="279"/>
                    <a:pt x="1006" y="359"/>
                    <a:pt x="1006" y="156"/>
                  </a:cubicBezTo>
                  <a:cubicBezTo>
                    <a:pt x="1006" y="53"/>
                    <a:pt x="1095" y="0"/>
                    <a:pt x="1188" y="0"/>
                  </a:cubicBezTo>
                  <a:cubicBezTo>
                    <a:pt x="1254" y="0"/>
                    <a:pt x="1310" y="26"/>
                    <a:pt x="1342" y="67"/>
                  </a:cubicBezTo>
                  <a:lnTo>
                    <a:pt x="1319" y="87"/>
                  </a:lnTo>
                  <a:lnTo>
                    <a:pt x="1319" y="87"/>
                  </a:lnTo>
                  <a:close/>
                  <a:moveTo>
                    <a:pt x="526" y="411"/>
                  </a:moveTo>
                  <a:lnTo>
                    <a:pt x="526" y="411"/>
                  </a:lnTo>
                  <a:lnTo>
                    <a:pt x="832" y="411"/>
                  </a:lnTo>
                  <a:lnTo>
                    <a:pt x="681" y="44"/>
                  </a:lnTo>
                  <a:lnTo>
                    <a:pt x="526" y="411"/>
                  </a:lnTo>
                  <a:lnTo>
                    <a:pt x="526" y="411"/>
                  </a:lnTo>
                  <a:close/>
                  <a:moveTo>
                    <a:pt x="446" y="602"/>
                  </a:moveTo>
                  <a:lnTo>
                    <a:pt x="446" y="602"/>
                  </a:lnTo>
                  <a:lnTo>
                    <a:pt x="412" y="602"/>
                  </a:lnTo>
                  <a:lnTo>
                    <a:pt x="665" y="16"/>
                  </a:lnTo>
                  <a:lnTo>
                    <a:pt x="699" y="16"/>
                  </a:lnTo>
                  <a:lnTo>
                    <a:pt x="945" y="602"/>
                  </a:lnTo>
                  <a:lnTo>
                    <a:pt x="911" y="602"/>
                  </a:lnTo>
                  <a:lnTo>
                    <a:pt x="843" y="438"/>
                  </a:lnTo>
                  <a:lnTo>
                    <a:pt x="514" y="438"/>
                  </a:lnTo>
                  <a:lnTo>
                    <a:pt x="446" y="602"/>
                  </a:lnTo>
                  <a:lnTo>
                    <a:pt x="446" y="602"/>
                  </a:lnTo>
                  <a:close/>
                  <a:moveTo>
                    <a:pt x="322" y="87"/>
                  </a:moveTo>
                  <a:lnTo>
                    <a:pt x="322" y="87"/>
                  </a:lnTo>
                  <a:cubicBezTo>
                    <a:pt x="294" y="50"/>
                    <a:pt x="246" y="28"/>
                    <a:pt x="191" y="28"/>
                  </a:cubicBezTo>
                  <a:cubicBezTo>
                    <a:pt x="118" y="28"/>
                    <a:pt x="40" y="69"/>
                    <a:pt x="40" y="155"/>
                  </a:cubicBezTo>
                  <a:cubicBezTo>
                    <a:pt x="40" y="337"/>
                    <a:pt x="357" y="256"/>
                    <a:pt x="357" y="457"/>
                  </a:cubicBezTo>
                  <a:cubicBezTo>
                    <a:pt x="357" y="563"/>
                    <a:pt x="270" y="617"/>
                    <a:pt x="175" y="617"/>
                  </a:cubicBezTo>
                  <a:cubicBezTo>
                    <a:pt x="103" y="617"/>
                    <a:pt x="40" y="591"/>
                    <a:pt x="0" y="542"/>
                  </a:cubicBezTo>
                  <a:lnTo>
                    <a:pt x="21" y="521"/>
                  </a:lnTo>
                  <a:cubicBezTo>
                    <a:pt x="63" y="565"/>
                    <a:pt x="115" y="589"/>
                    <a:pt x="175" y="589"/>
                  </a:cubicBezTo>
                  <a:cubicBezTo>
                    <a:pt x="253" y="589"/>
                    <a:pt x="326" y="543"/>
                    <a:pt x="326" y="459"/>
                  </a:cubicBezTo>
                  <a:cubicBezTo>
                    <a:pt x="326" y="279"/>
                    <a:pt x="10" y="359"/>
                    <a:pt x="10" y="156"/>
                  </a:cubicBezTo>
                  <a:cubicBezTo>
                    <a:pt x="10" y="53"/>
                    <a:pt x="98" y="0"/>
                    <a:pt x="192" y="0"/>
                  </a:cubicBezTo>
                  <a:cubicBezTo>
                    <a:pt x="257" y="0"/>
                    <a:pt x="313" y="26"/>
                    <a:pt x="346" y="67"/>
                  </a:cubicBezTo>
                  <a:lnTo>
                    <a:pt x="322" y="8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noEditPoints="1"/>
            </p:cNvSpPr>
            <p:nvPr/>
          </p:nvSpPr>
          <p:spPr bwMode="auto">
            <a:xfrm>
              <a:off x="1416" y="456"/>
              <a:ext cx="895" cy="595"/>
            </a:xfrm>
            <a:custGeom>
              <a:avLst/>
              <a:gdLst>
                <a:gd name="T0" fmla="*/ 1437 w 1489"/>
                <a:gd name="T1" fmla="*/ 937 h 976"/>
                <a:gd name="T2" fmla="*/ 1446 w 1489"/>
                <a:gd name="T3" fmla="*/ 922 h 976"/>
                <a:gd name="T4" fmla="*/ 1444 w 1489"/>
                <a:gd name="T5" fmla="*/ 937 h 976"/>
                <a:gd name="T6" fmla="*/ 1437 w 1489"/>
                <a:gd name="T7" fmla="*/ 937 h 976"/>
                <a:gd name="T8" fmla="*/ 1432 w 1489"/>
                <a:gd name="T9" fmla="*/ 958 h 976"/>
                <a:gd name="T10" fmla="*/ 1437 w 1489"/>
                <a:gd name="T11" fmla="*/ 941 h 976"/>
                <a:gd name="T12" fmla="*/ 1455 w 1489"/>
                <a:gd name="T13" fmla="*/ 958 h 976"/>
                <a:gd name="T14" fmla="*/ 1449 w 1489"/>
                <a:gd name="T15" fmla="*/ 940 h 976"/>
                <a:gd name="T16" fmla="*/ 1446 w 1489"/>
                <a:gd name="T17" fmla="*/ 918 h 976"/>
                <a:gd name="T18" fmla="*/ 1432 w 1489"/>
                <a:gd name="T19" fmla="*/ 958 h 976"/>
                <a:gd name="T20" fmla="*/ 1414 w 1489"/>
                <a:gd name="T21" fmla="*/ 938 h 976"/>
                <a:gd name="T22" fmla="*/ 1445 w 1489"/>
                <a:gd name="T23" fmla="*/ 907 h 976"/>
                <a:gd name="T24" fmla="*/ 1445 w 1489"/>
                <a:gd name="T25" fmla="*/ 969 h 976"/>
                <a:gd name="T26" fmla="*/ 1414 w 1489"/>
                <a:gd name="T27" fmla="*/ 938 h 976"/>
                <a:gd name="T28" fmla="*/ 1410 w 1489"/>
                <a:gd name="T29" fmla="*/ 938 h 976"/>
                <a:gd name="T30" fmla="*/ 1480 w 1489"/>
                <a:gd name="T31" fmla="*/ 938 h 976"/>
                <a:gd name="T32" fmla="*/ 1410 w 1489"/>
                <a:gd name="T33" fmla="*/ 938 h 976"/>
                <a:gd name="T34" fmla="*/ 1203 w 1489"/>
                <a:gd name="T35" fmla="*/ 976 h 976"/>
                <a:gd name="T36" fmla="*/ 1188 w 1489"/>
                <a:gd name="T37" fmla="*/ 975 h 976"/>
                <a:gd name="T38" fmla="*/ 286 w 1489"/>
                <a:gd name="T39" fmla="*/ 976 h 976"/>
                <a:gd name="T40" fmla="*/ 239 w 1489"/>
                <a:gd name="T41" fmla="*/ 408 h 976"/>
                <a:gd name="T42" fmla="*/ 623 w 1489"/>
                <a:gd name="T43" fmla="*/ 0 h 976"/>
                <a:gd name="T44" fmla="*/ 901 w 1489"/>
                <a:gd name="T45" fmla="*/ 121 h 976"/>
                <a:gd name="T46" fmla="*/ 872 w 1489"/>
                <a:gd name="T47" fmla="*/ 182 h 976"/>
                <a:gd name="T48" fmla="*/ 840 w 1489"/>
                <a:gd name="T49" fmla="*/ 167 h 976"/>
                <a:gd name="T50" fmla="*/ 314 w 1489"/>
                <a:gd name="T51" fmla="*/ 384 h 976"/>
                <a:gd name="T52" fmla="*/ 326 w 1489"/>
                <a:gd name="T53" fmla="*/ 479 h 976"/>
                <a:gd name="T54" fmla="*/ 76 w 1489"/>
                <a:gd name="T55" fmla="*/ 690 h 976"/>
                <a:gd name="T56" fmla="*/ 297 w 1489"/>
                <a:gd name="T57" fmla="*/ 900 h 976"/>
                <a:gd name="T58" fmla="*/ 1191 w 1489"/>
                <a:gd name="T59" fmla="*/ 900 h 976"/>
                <a:gd name="T60" fmla="*/ 1413 w 1489"/>
                <a:gd name="T61" fmla="*/ 690 h 976"/>
                <a:gd name="T62" fmla="*/ 1186 w 1489"/>
                <a:gd name="T63" fmla="*/ 476 h 976"/>
                <a:gd name="T64" fmla="*/ 1199 w 1489"/>
                <a:gd name="T65" fmla="*/ 406 h 976"/>
                <a:gd name="T66" fmla="*/ 1159 w 1489"/>
                <a:gd name="T67" fmla="*/ 314 h 976"/>
                <a:gd name="T68" fmla="*/ 1071 w 1489"/>
                <a:gd name="T69" fmla="*/ 279 h 976"/>
                <a:gd name="T70" fmla="*/ 963 w 1489"/>
                <a:gd name="T71" fmla="*/ 336 h 976"/>
                <a:gd name="T72" fmla="*/ 766 w 1489"/>
                <a:gd name="T73" fmla="*/ 777 h 976"/>
                <a:gd name="T74" fmla="*/ 716 w 1489"/>
                <a:gd name="T75" fmla="*/ 796 h 976"/>
                <a:gd name="T76" fmla="*/ 535 w 1489"/>
                <a:gd name="T77" fmla="*/ 411 h 976"/>
                <a:gd name="T78" fmla="*/ 604 w 1489"/>
                <a:gd name="T79" fmla="*/ 381 h 976"/>
                <a:gd name="T80" fmla="*/ 883 w 1489"/>
                <a:gd name="T81" fmla="*/ 324 h 976"/>
                <a:gd name="T82" fmla="*/ 1046 w 1489"/>
                <a:gd name="T83" fmla="*/ 205 h 976"/>
                <a:gd name="T84" fmla="*/ 1080 w 1489"/>
                <a:gd name="T85" fmla="*/ 204 h 976"/>
                <a:gd name="T86" fmla="*/ 1205 w 1489"/>
                <a:gd name="T87" fmla="*/ 254 h 976"/>
                <a:gd name="T88" fmla="*/ 1216 w 1489"/>
                <a:gd name="T89" fmla="*/ 264 h 976"/>
                <a:gd name="T90" fmla="*/ 1249 w 1489"/>
                <a:gd name="T91" fmla="*/ 307 h 976"/>
                <a:gd name="T92" fmla="*/ 1275 w 1489"/>
                <a:gd name="T93" fmla="*/ 413 h 976"/>
                <a:gd name="T94" fmla="*/ 1203 w 1489"/>
                <a:gd name="T95"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9" h="976">
                  <a:moveTo>
                    <a:pt x="1437" y="937"/>
                  </a:moveTo>
                  <a:lnTo>
                    <a:pt x="1437" y="937"/>
                  </a:lnTo>
                  <a:lnTo>
                    <a:pt x="1437" y="922"/>
                  </a:lnTo>
                  <a:lnTo>
                    <a:pt x="1446" y="922"/>
                  </a:lnTo>
                  <a:cubicBezTo>
                    <a:pt x="1450" y="922"/>
                    <a:pt x="1455" y="924"/>
                    <a:pt x="1455" y="929"/>
                  </a:cubicBezTo>
                  <a:cubicBezTo>
                    <a:pt x="1455" y="935"/>
                    <a:pt x="1450" y="937"/>
                    <a:pt x="1444" y="937"/>
                  </a:cubicBezTo>
                  <a:lnTo>
                    <a:pt x="1437" y="937"/>
                  </a:lnTo>
                  <a:lnTo>
                    <a:pt x="1437" y="937"/>
                  </a:lnTo>
                  <a:close/>
                  <a:moveTo>
                    <a:pt x="1432" y="958"/>
                  </a:moveTo>
                  <a:lnTo>
                    <a:pt x="1432" y="958"/>
                  </a:lnTo>
                  <a:lnTo>
                    <a:pt x="1437" y="958"/>
                  </a:lnTo>
                  <a:lnTo>
                    <a:pt x="1437" y="941"/>
                  </a:lnTo>
                  <a:lnTo>
                    <a:pt x="1444" y="941"/>
                  </a:lnTo>
                  <a:lnTo>
                    <a:pt x="1455" y="958"/>
                  </a:lnTo>
                  <a:lnTo>
                    <a:pt x="1461" y="958"/>
                  </a:lnTo>
                  <a:lnTo>
                    <a:pt x="1449" y="940"/>
                  </a:lnTo>
                  <a:cubicBezTo>
                    <a:pt x="1454" y="939"/>
                    <a:pt x="1459" y="936"/>
                    <a:pt x="1459" y="930"/>
                  </a:cubicBezTo>
                  <a:cubicBezTo>
                    <a:pt x="1459" y="922"/>
                    <a:pt x="1453" y="918"/>
                    <a:pt x="1446" y="918"/>
                  </a:cubicBezTo>
                  <a:lnTo>
                    <a:pt x="1432" y="918"/>
                  </a:lnTo>
                  <a:lnTo>
                    <a:pt x="1432" y="958"/>
                  </a:lnTo>
                  <a:lnTo>
                    <a:pt x="1432" y="958"/>
                  </a:lnTo>
                  <a:close/>
                  <a:moveTo>
                    <a:pt x="1414" y="938"/>
                  </a:moveTo>
                  <a:lnTo>
                    <a:pt x="1414" y="938"/>
                  </a:lnTo>
                  <a:cubicBezTo>
                    <a:pt x="1414" y="921"/>
                    <a:pt x="1428" y="907"/>
                    <a:pt x="1445" y="907"/>
                  </a:cubicBezTo>
                  <a:cubicBezTo>
                    <a:pt x="1462" y="907"/>
                    <a:pt x="1476" y="921"/>
                    <a:pt x="1476" y="938"/>
                  </a:cubicBezTo>
                  <a:cubicBezTo>
                    <a:pt x="1476" y="955"/>
                    <a:pt x="1462" y="969"/>
                    <a:pt x="1445" y="969"/>
                  </a:cubicBezTo>
                  <a:cubicBezTo>
                    <a:pt x="1428" y="969"/>
                    <a:pt x="1414" y="955"/>
                    <a:pt x="1414" y="938"/>
                  </a:cubicBezTo>
                  <a:lnTo>
                    <a:pt x="1414" y="938"/>
                  </a:lnTo>
                  <a:close/>
                  <a:moveTo>
                    <a:pt x="1410" y="938"/>
                  </a:moveTo>
                  <a:lnTo>
                    <a:pt x="1410" y="938"/>
                  </a:lnTo>
                  <a:cubicBezTo>
                    <a:pt x="1410" y="958"/>
                    <a:pt x="1425" y="973"/>
                    <a:pt x="1445" y="973"/>
                  </a:cubicBezTo>
                  <a:cubicBezTo>
                    <a:pt x="1464" y="973"/>
                    <a:pt x="1480" y="958"/>
                    <a:pt x="1480" y="938"/>
                  </a:cubicBezTo>
                  <a:cubicBezTo>
                    <a:pt x="1480" y="919"/>
                    <a:pt x="1464" y="903"/>
                    <a:pt x="1445" y="903"/>
                  </a:cubicBezTo>
                  <a:cubicBezTo>
                    <a:pt x="1425" y="903"/>
                    <a:pt x="1410" y="919"/>
                    <a:pt x="1410" y="938"/>
                  </a:cubicBezTo>
                  <a:lnTo>
                    <a:pt x="1410" y="938"/>
                  </a:lnTo>
                  <a:close/>
                  <a:moveTo>
                    <a:pt x="1203" y="976"/>
                  </a:moveTo>
                  <a:lnTo>
                    <a:pt x="1203" y="976"/>
                  </a:lnTo>
                  <a:cubicBezTo>
                    <a:pt x="1198" y="976"/>
                    <a:pt x="1193" y="976"/>
                    <a:pt x="1188" y="975"/>
                  </a:cubicBezTo>
                  <a:lnTo>
                    <a:pt x="300" y="975"/>
                  </a:lnTo>
                  <a:cubicBezTo>
                    <a:pt x="296" y="976"/>
                    <a:pt x="291" y="976"/>
                    <a:pt x="286" y="976"/>
                  </a:cubicBezTo>
                  <a:cubicBezTo>
                    <a:pt x="128" y="976"/>
                    <a:pt x="0" y="848"/>
                    <a:pt x="0" y="690"/>
                  </a:cubicBezTo>
                  <a:cubicBezTo>
                    <a:pt x="0" y="549"/>
                    <a:pt x="104" y="431"/>
                    <a:pt x="239" y="408"/>
                  </a:cubicBezTo>
                  <a:cubicBezTo>
                    <a:pt x="239" y="400"/>
                    <a:pt x="239" y="392"/>
                    <a:pt x="239" y="384"/>
                  </a:cubicBezTo>
                  <a:cubicBezTo>
                    <a:pt x="239" y="173"/>
                    <a:pt x="411" y="0"/>
                    <a:pt x="623" y="0"/>
                  </a:cubicBezTo>
                  <a:cubicBezTo>
                    <a:pt x="729" y="0"/>
                    <a:pt x="828" y="45"/>
                    <a:pt x="899" y="118"/>
                  </a:cubicBezTo>
                  <a:cubicBezTo>
                    <a:pt x="900" y="119"/>
                    <a:pt x="900" y="120"/>
                    <a:pt x="901" y="121"/>
                  </a:cubicBezTo>
                  <a:cubicBezTo>
                    <a:pt x="906" y="128"/>
                    <a:pt x="909" y="136"/>
                    <a:pt x="909" y="144"/>
                  </a:cubicBezTo>
                  <a:cubicBezTo>
                    <a:pt x="909" y="165"/>
                    <a:pt x="892" y="182"/>
                    <a:pt x="872" y="182"/>
                  </a:cubicBezTo>
                  <a:cubicBezTo>
                    <a:pt x="861" y="182"/>
                    <a:pt x="852" y="178"/>
                    <a:pt x="845" y="171"/>
                  </a:cubicBezTo>
                  <a:cubicBezTo>
                    <a:pt x="843" y="170"/>
                    <a:pt x="842" y="168"/>
                    <a:pt x="840" y="167"/>
                  </a:cubicBezTo>
                  <a:cubicBezTo>
                    <a:pt x="784" y="110"/>
                    <a:pt x="706" y="76"/>
                    <a:pt x="623" y="76"/>
                  </a:cubicBezTo>
                  <a:cubicBezTo>
                    <a:pt x="453" y="76"/>
                    <a:pt x="314" y="214"/>
                    <a:pt x="314" y="384"/>
                  </a:cubicBezTo>
                  <a:cubicBezTo>
                    <a:pt x="314" y="401"/>
                    <a:pt x="316" y="419"/>
                    <a:pt x="319" y="436"/>
                  </a:cubicBezTo>
                  <a:lnTo>
                    <a:pt x="326" y="479"/>
                  </a:lnTo>
                  <a:lnTo>
                    <a:pt x="282" y="480"/>
                  </a:lnTo>
                  <a:cubicBezTo>
                    <a:pt x="168" y="482"/>
                    <a:pt x="76" y="576"/>
                    <a:pt x="76" y="690"/>
                  </a:cubicBezTo>
                  <a:cubicBezTo>
                    <a:pt x="76" y="806"/>
                    <a:pt x="170" y="900"/>
                    <a:pt x="286" y="900"/>
                  </a:cubicBezTo>
                  <a:cubicBezTo>
                    <a:pt x="290" y="900"/>
                    <a:pt x="294" y="900"/>
                    <a:pt x="297" y="900"/>
                  </a:cubicBezTo>
                  <a:lnTo>
                    <a:pt x="298" y="900"/>
                  </a:lnTo>
                  <a:lnTo>
                    <a:pt x="1191" y="900"/>
                  </a:lnTo>
                  <a:cubicBezTo>
                    <a:pt x="1195" y="900"/>
                    <a:pt x="1199" y="900"/>
                    <a:pt x="1203" y="900"/>
                  </a:cubicBezTo>
                  <a:cubicBezTo>
                    <a:pt x="1319" y="900"/>
                    <a:pt x="1413" y="806"/>
                    <a:pt x="1413" y="690"/>
                  </a:cubicBezTo>
                  <a:cubicBezTo>
                    <a:pt x="1413" y="583"/>
                    <a:pt x="1333" y="494"/>
                    <a:pt x="1228" y="481"/>
                  </a:cubicBezTo>
                  <a:lnTo>
                    <a:pt x="1186" y="476"/>
                  </a:lnTo>
                  <a:lnTo>
                    <a:pt x="1196" y="435"/>
                  </a:lnTo>
                  <a:cubicBezTo>
                    <a:pt x="1198" y="425"/>
                    <a:pt x="1199" y="415"/>
                    <a:pt x="1199" y="406"/>
                  </a:cubicBezTo>
                  <a:cubicBezTo>
                    <a:pt x="1199" y="373"/>
                    <a:pt x="1186" y="343"/>
                    <a:pt x="1166" y="320"/>
                  </a:cubicBezTo>
                  <a:cubicBezTo>
                    <a:pt x="1163" y="318"/>
                    <a:pt x="1161" y="316"/>
                    <a:pt x="1159" y="314"/>
                  </a:cubicBezTo>
                  <a:cubicBezTo>
                    <a:pt x="1159" y="313"/>
                    <a:pt x="1158" y="313"/>
                    <a:pt x="1158" y="312"/>
                  </a:cubicBezTo>
                  <a:cubicBezTo>
                    <a:pt x="1134" y="292"/>
                    <a:pt x="1104" y="279"/>
                    <a:pt x="1071" y="279"/>
                  </a:cubicBezTo>
                  <a:cubicBezTo>
                    <a:pt x="1071" y="279"/>
                    <a:pt x="1070" y="279"/>
                    <a:pt x="1070" y="279"/>
                  </a:cubicBezTo>
                  <a:cubicBezTo>
                    <a:pt x="1000" y="275"/>
                    <a:pt x="968" y="329"/>
                    <a:pt x="963" y="336"/>
                  </a:cubicBezTo>
                  <a:cubicBezTo>
                    <a:pt x="959" y="343"/>
                    <a:pt x="958" y="343"/>
                    <a:pt x="951" y="358"/>
                  </a:cubicBezTo>
                  <a:lnTo>
                    <a:pt x="766" y="777"/>
                  </a:lnTo>
                  <a:cubicBezTo>
                    <a:pt x="760" y="791"/>
                    <a:pt x="746" y="800"/>
                    <a:pt x="731" y="800"/>
                  </a:cubicBezTo>
                  <a:cubicBezTo>
                    <a:pt x="726" y="800"/>
                    <a:pt x="721" y="798"/>
                    <a:pt x="716" y="796"/>
                  </a:cubicBezTo>
                  <a:cubicBezTo>
                    <a:pt x="705" y="792"/>
                    <a:pt x="698" y="783"/>
                    <a:pt x="695" y="772"/>
                  </a:cubicBezTo>
                  <a:lnTo>
                    <a:pt x="535" y="411"/>
                  </a:lnTo>
                  <a:cubicBezTo>
                    <a:pt x="527" y="392"/>
                    <a:pt x="535" y="370"/>
                    <a:pt x="554" y="361"/>
                  </a:cubicBezTo>
                  <a:cubicBezTo>
                    <a:pt x="574" y="353"/>
                    <a:pt x="596" y="362"/>
                    <a:pt x="604" y="381"/>
                  </a:cubicBezTo>
                  <a:lnTo>
                    <a:pt x="732" y="667"/>
                  </a:lnTo>
                  <a:lnTo>
                    <a:pt x="883" y="324"/>
                  </a:lnTo>
                  <a:cubicBezTo>
                    <a:pt x="883" y="324"/>
                    <a:pt x="883" y="324"/>
                    <a:pt x="883" y="324"/>
                  </a:cubicBezTo>
                  <a:cubicBezTo>
                    <a:pt x="912" y="260"/>
                    <a:pt x="973" y="214"/>
                    <a:pt x="1046" y="205"/>
                  </a:cubicBezTo>
                  <a:cubicBezTo>
                    <a:pt x="1046" y="205"/>
                    <a:pt x="1054" y="204"/>
                    <a:pt x="1058" y="204"/>
                  </a:cubicBezTo>
                  <a:cubicBezTo>
                    <a:pt x="1062" y="204"/>
                    <a:pt x="1078" y="204"/>
                    <a:pt x="1080" y="204"/>
                  </a:cubicBezTo>
                  <a:cubicBezTo>
                    <a:pt x="1082" y="204"/>
                    <a:pt x="1084" y="204"/>
                    <a:pt x="1086" y="204"/>
                  </a:cubicBezTo>
                  <a:cubicBezTo>
                    <a:pt x="1132" y="207"/>
                    <a:pt x="1173" y="226"/>
                    <a:pt x="1205" y="254"/>
                  </a:cubicBezTo>
                  <a:cubicBezTo>
                    <a:pt x="1208" y="256"/>
                    <a:pt x="1210" y="258"/>
                    <a:pt x="1211" y="259"/>
                  </a:cubicBezTo>
                  <a:cubicBezTo>
                    <a:pt x="1213" y="261"/>
                    <a:pt x="1215" y="262"/>
                    <a:pt x="1216" y="264"/>
                  </a:cubicBezTo>
                  <a:cubicBezTo>
                    <a:pt x="1229" y="277"/>
                    <a:pt x="1240" y="291"/>
                    <a:pt x="1249" y="307"/>
                  </a:cubicBezTo>
                  <a:lnTo>
                    <a:pt x="1249" y="307"/>
                  </a:lnTo>
                  <a:cubicBezTo>
                    <a:pt x="1265" y="336"/>
                    <a:pt x="1275" y="370"/>
                    <a:pt x="1275" y="406"/>
                  </a:cubicBezTo>
                  <a:cubicBezTo>
                    <a:pt x="1275" y="408"/>
                    <a:pt x="1275" y="411"/>
                    <a:pt x="1275" y="413"/>
                  </a:cubicBezTo>
                  <a:cubicBezTo>
                    <a:pt x="1399" y="445"/>
                    <a:pt x="1489" y="558"/>
                    <a:pt x="1489" y="690"/>
                  </a:cubicBezTo>
                  <a:cubicBezTo>
                    <a:pt x="1489" y="848"/>
                    <a:pt x="1361" y="976"/>
                    <a:pt x="1203" y="9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408435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ya - Blank - White">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90743159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ya - Title &amp; Content - Blu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bg1"/>
                </a:solidFill>
              </a:defRPr>
            </a:lvl1pPr>
          </a:lstStyle>
          <a:p>
            <a:r>
              <a:rPr lang="en-US" dirty="0"/>
              <a:t>Click to Edit Title</a:t>
            </a:r>
          </a:p>
        </p:txBody>
      </p:sp>
      <p:sp>
        <p:nvSpPr>
          <p:cNvPr id="4" name="Content Placeholder 2"/>
          <p:cNvSpPr>
            <a:spLocks noGrp="1"/>
          </p:cNvSpPr>
          <p:nvPr>
            <p:ph sz="quarter" idx="11" hasCustomPrompt="1"/>
          </p:nvPr>
        </p:nvSpPr>
        <p:spPr>
          <a:xfrm>
            <a:off x="626364" y="1014984"/>
            <a:ext cx="7891272" cy="3639312"/>
          </a:xfrm>
        </p:spPr>
        <p:txBody>
          <a:bodyPr wrap="square" anchor="t" anchorCtr="0">
            <a:normAutofit/>
          </a:bodyPr>
          <a:lstStyle>
            <a:lvl1pPr>
              <a:defRPr baseline="0">
                <a:solidFill>
                  <a:schemeClr val="bg1"/>
                </a:solidFill>
                <a:latin typeface="+mn-lt"/>
              </a:defRPr>
            </a:lvl1pPr>
            <a:lvl2pPr>
              <a:defRPr baseline="0">
                <a:solidFill>
                  <a:schemeClr val="bg1"/>
                </a:solidFill>
                <a:latin typeface="+mn-lt"/>
              </a:defRPr>
            </a:lvl2pPr>
            <a:lvl3pPr>
              <a:defRPr baseline="0">
                <a:solidFill>
                  <a:schemeClr val="bg1"/>
                </a:solidFill>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Viya - Title, Subtitle &amp; Content - Blu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bg1"/>
                </a:solidFill>
              </a:defRPr>
            </a:lvl1pPr>
          </a:lstStyle>
          <a:p>
            <a:r>
              <a:rPr lang="en-US" dirty="0"/>
              <a:t>Click to Edit Title</a:t>
            </a:r>
          </a:p>
        </p:txBody>
      </p:sp>
      <p:sp>
        <p:nvSpPr>
          <p:cNvPr id="6" name="Text Placeholder 2"/>
          <p:cNvSpPr>
            <a:spLocks noGrp="1"/>
          </p:cNvSpPr>
          <p:nvPr>
            <p:ph type="body" sz="quarter" idx="12" hasCustomPrompt="1"/>
          </p:nvPr>
        </p:nvSpPr>
        <p:spPr>
          <a:xfrm flipH="1">
            <a:off x="1458049" y="640080"/>
            <a:ext cx="7068312" cy="274320"/>
          </a:xfrm>
        </p:spPr>
        <p:txBody>
          <a:bodyPr wrap="square" anchor="ctr">
            <a:noAutofit/>
          </a:bodyPr>
          <a:lstStyle>
            <a:lvl1pPr marL="0" indent="0" algn="l">
              <a:lnSpc>
                <a:spcPct val="100000"/>
              </a:lnSpc>
              <a:spcBef>
                <a:spcPts val="0"/>
              </a:spcBef>
              <a:buFont typeface="Arial" pitchFamily="34" charset="0"/>
              <a:buNone/>
              <a:defRPr sz="2200" b="0" cap="none" baseline="0">
                <a:solidFill>
                  <a:srgbClr val="19BBB7"/>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4984"/>
            <a:ext cx="7891272" cy="3639312"/>
          </a:xfrm>
        </p:spPr>
        <p:txBody>
          <a:bodyPr wrap="square" anchor="t" anchorCtr="0">
            <a:normAutofit/>
          </a:bodyPr>
          <a:lstStyle>
            <a:lvl1pPr>
              <a:buClr>
                <a:srgbClr val="19BBB7"/>
              </a:buClr>
              <a:defRPr baseline="0">
                <a:solidFill>
                  <a:schemeClr val="bg1"/>
                </a:solidFill>
                <a:latin typeface="+mn-lt"/>
              </a:defRPr>
            </a:lvl1pPr>
            <a:lvl2pPr>
              <a:buClr>
                <a:srgbClr val="19BBB7"/>
              </a:buClr>
              <a:defRPr baseline="0">
                <a:solidFill>
                  <a:schemeClr val="bg1"/>
                </a:solidFill>
                <a:latin typeface="+mn-lt"/>
              </a:defRPr>
            </a:lvl2pPr>
            <a:lvl3pPr>
              <a:buClr>
                <a:srgbClr val="19BBB7"/>
              </a:buClr>
              <a:defRPr baseline="0">
                <a:solidFill>
                  <a:schemeClr val="bg1"/>
                </a:solidFill>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ya - Title Only -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baseline="0">
                <a:solidFill>
                  <a:schemeClr val="bg1"/>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AS - Title Only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85906946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ya - Comparison - Blu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447560" y="192024"/>
            <a:ext cx="7068312" cy="457200"/>
          </a:xfrm>
        </p:spPr>
        <p:txBody>
          <a:bodyPr>
            <a:noAutofit/>
          </a:bodyPr>
          <a:lstStyle>
            <a:lvl1pPr algn="l">
              <a:defRPr baseline="0">
                <a:solidFill>
                  <a:schemeClr val="bg1"/>
                </a:solidFill>
              </a:defRPr>
            </a:lvl1pPr>
          </a:lstStyle>
          <a:p>
            <a:r>
              <a:rPr lang="en-US" dirty="0"/>
              <a:t>Click to Edit Title</a:t>
            </a:r>
          </a:p>
        </p:txBody>
      </p:sp>
      <p:sp>
        <p:nvSpPr>
          <p:cNvPr id="6" name="Content Placeholder 2"/>
          <p:cNvSpPr>
            <a:spLocks noGrp="1"/>
          </p:cNvSpPr>
          <p:nvPr>
            <p:ph sz="quarter" idx="4" hasCustomPrompt="1"/>
          </p:nvPr>
        </p:nvSpPr>
        <p:spPr>
          <a:xfrm>
            <a:off x="627641" y="1014984"/>
            <a:ext cx="3886200" cy="3639312"/>
          </a:xfrm>
        </p:spPr>
        <p:txBody>
          <a:bodyPr wrap="square" anchor="t" anchorCtr="0">
            <a:normAutofit/>
          </a:bodyPr>
          <a:lstStyle>
            <a:lvl1pPr>
              <a:buClr>
                <a:srgbClr val="19BBB7"/>
              </a:buClr>
              <a:defRPr sz="2000" baseline="0">
                <a:solidFill>
                  <a:schemeClr val="bg1"/>
                </a:solidFill>
                <a:latin typeface="+mn-lt"/>
              </a:defRPr>
            </a:lvl1pPr>
            <a:lvl2pPr>
              <a:buClr>
                <a:srgbClr val="19BBB7"/>
              </a:buClr>
              <a:defRPr sz="1800" baseline="0">
                <a:solidFill>
                  <a:schemeClr val="bg1"/>
                </a:solidFill>
                <a:latin typeface="+mn-lt"/>
              </a:defRPr>
            </a:lvl2pPr>
            <a:lvl3pPr>
              <a:buClr>
                <a:srgbClr val="19BBB7"/>
              </a:buClr>
              <a:defRPr sz="1400" baseline="0">
                <a:solidFill>
                  <a:schemeClr val="bg1"/>
                </a:solidFill>
                <a:latin typeface="+mn-lt"/>
              </a:defRPr>
            </a:lvl3pPr>
            <a:lvl4pPr>
              <a:buClr>
                <a:srgbClr val="19BBB7"/>
              </a:buClr>
              <a:defRPr sz="1200" baseline="0">
                <a:latin typeface="+mj-lt"/>
              </a:defRPr>
            </a:lvl4pPr>
            <a:lvl5pPr>
              <a:buClr>
                <a:srgbClr val="19BBB7"/>
              </a:buCl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3"/>
          <p:cNvSpPr>
            <a:spLocks noGrp="1"/>
          </p:cNvSpPr>
          <p:nvPr>
            <p:ph sz="quarter" idx="15" hasCustomPrompt="1"/>
          </p:nvPr>
        </p:nvSpPr>
        <p:spPr>
          <a:xfrm>
            <a:off x="4633882" y="1014984"/>
            <a:ext cx="3886200" cy="3639312"/>
          </a:xfrm>
        </p:spPr>
        <p:txBody>
          <a:bodyPr wrap="square">
            <a:normAutofit/>
          </a:bodyPr>
          <a:lstStyle>
            <a:lvl1pPr>
              <a:buClr>
                <a:srgbClr val="19BBB7"/>
              </a:buClr>
              <a:defRPr sz="2000" baseline="0">
                <a:solidFill>
                  <a:schemeClr val="bg1"/>
                </a:solidFill>
                <a:latin typeface="+mn-lt"/>
              </a:defRPr>
            </a:lvl1pPr>
            <a:lvl2pPr>
              <a:buClr>
                <a:srgbClr val="19BBB7"/>
              </a:buClr>
              <a:defRPr baseline="0">
                <a:solidFill>
                  <a:schemeClr val="bg1"/>
                </a:solidFill>
                <a:latin typeface="+mn-lt"/>
              </a:defRPr>
            </a:lvl2pPr>
            <a:lvl3pPr>
              <a:buClr>
                <a:srgbClr val="19BBB7"/>
              </a:buClr>
              <a:defRPr baseline="0">
                <a:solidFill>
                  <a:schemeClr val="bg1"/>
                </a:solidFill>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4"/>
          <p:cNvSpPr>
            <a:spLocks noGrp="1"/>
          </p:cNvSpPr>
          <p:nvPr>
            <p:ph type="sldNum" sz="quarter" idx="17"/>
          </p:nvPr>
        </p:nvSpPr>
        <p:spPr/>
        <p:txBody>
          <a:bodyPr/>
          <a:lstStyle/>
          <a:p>
            <a:fld id="{4976208B-6111-490B-8CEC-FFB249DB2100}" type="slidenum">
              <a:rPr lang="en-US" smtClean="0"/>
              <a:pPr/>
              <a:t>‹#›</a:t>
            </a:fld>
            <a:endParaRPr lang="en-US"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Viya - Content with Caption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4" name="Rectangle 33"/>
          <p:cNvSpPr/>
          <p:nvPr userDrawn="1"/>
        </p:nvSpPr>
        <p:spPr>
          <a:xfrm>
            <a:off x="0" y="12357"/>
            <a:ext cx="312724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p:cNvSpPr>
            <a:spLocks noGrp="1"/>
          </p:cNvSpPr>
          <p:nvPr>
            <p:ph type="title" hasCustomPrompt="1"/>
          </p:nvPr>
        </p:nvSpPr>
        <p:spPr>
          <a:xfrm>
            <a:off x="0" y="1014984"/>
            <a:ext cx="3127248" cy="369332"/>
          </a:xfrm>
        </p:spPr>
        <p:txBody>
          <a:bodyPr lIns="91440" rIns="91440" anchor="t" anchorCtr="0">
            <a:spAutoFit/>
          </a:bodyPr>
          <a:lstStyle>
            <a:lvl1pPr algn="ctr" defTabSz="182880">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i="0" cap="none" baseline="0">
                <a:solidFill>
                  <a:schemeClr val="bg1"/>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12" name="Text Placeholder 4"/>
          <p:cNvSpPr>
            <a:spLocks noGrp="1"/>
          </p:cNvSpPr>
          <p:nvPr>
            <p:ph type="body" sz="quarter" idx="13" hasCustomPrompt="1"/>
          </p:nvPr>
        </p:nvSpPr>
        <p:spPr>
          <a:xfrm>
            <a:off x="411480" y="1489933"/>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6"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grpSp>
        <p:nvGrpSpPr>
          <p:cNvPr id="10" name="Group 9"/>
          <p:cNvGrpSpPr/>
          <p:nvPr userDrawn="1"/>
        </p:nvGrpSpPr>
        <p:grpSpPr>
          <a:xfrm>
            <a:off x="8425797" y="4765184"/>
            <a:ext cx="526892" cy="220528"/>
            <a:chOff x="6145213" y="4384676"/>
            <a:chExt cx="1582738" cy="649287"/>
          </a:xfrm>
          <a:solidFill>
            <a:schemeClr val="tx2"/>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5"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grpSp>
        <p:nvGrpSpPr>
          <p:cNvPr id="36" name="Group 9"/>
          <p:cNvGrpSpPr>
            <a:grpSpLocks noChangeAspect="1"/>
          </p:cNvGrpSpPr>
          <p:nvPr userDrawn="1"/>
        </p:nvGrpSpPr>
        <p:grpSpPr bwMode="auto">
          <a:xfrm>
            <a:off x="274320" y="137160"/>
            <a:ext cx="915959" cy="640080"/>
            <a:chOff x="1968" y="1726"/>
            <a:chExt cx="1846" cy="1290"/>
          </a:xfrm>
          <a:solidFill>
            <a:schemeClr val="bg1"/>
          </a:solidFill>
        </p:grpSpPr>
        <p:sp>
          <p:nvSpPr>
            <p:cNvPr id="37" name="Freeform 36"/>
            <p:cNvSpPr>
              <a:spLocks noEditPoints="1"/>
            </p:cNvSpPr>
            <p:nvPr/>
          </p:nvSpPr>
          <p:spPr bwMode="auto">
            <a:xfrm>
              <a:off x="2446" y="1726"/>
              <a:ext cx="896" cy="588"/>
            </a:xfrm>
            <a:custGeom>
              <a:avLst/>
              <a:gdLst>
                <a:gd name="T0" fmla="*/ 1437 w 1489"/>
                <a:gd name="T1" fmla="*/ 936 h 976"/>
                <a:gd name="T2" fmla="*/ 1446 w 1489"/>
                <a:gd name="T3" fmla="*/ 922 h 976"/>
                <a:gd name="T4" fmla="*/ 1444 w 1489"/>
                <a:gd name="T5" fmla="*/ 936 h 976"/>
                <a:gd name="T6" fmla="*/ 1437 w 1489"/>
                <a:gd name="T7" fmla="*/ 936 h 976"/>
                <a:gd name="T8" fmla="*/ 1433 w 1489"/>
                <a:gd name="T9" fmla="*/ 957 h 976"/>
                <a:gd name="T10" fmla="*/ 1437 w 1489"/>
                <a:gd name="T11" fmla="*/ 940 h 976"/>
                <a:gd name="T12" fmla="*/ 1455 w 1489"/>
                <a:gd name="T13" fmla="*/ 957 h 976"/>
                <a:gd name="T14" fmla="*/ 1449 w 1489"/>
                <a:gd name="T15" fmla="*/ 939 h 976"/>
                <a:gd name="T16" fmla="*/ 1446 w 1489"/>
                <a:gd name="T17" fmla="*/ 918 h 976"/>
                <a:gd name="T18" fmla="*/ 1433 w 1489"/>
                <a:gd name="T19" fmla="*/ 957 h 976"/>
                <a:gd name="T20" fmla="*/ 1414 w 1489"/>
                <a:gd name="T21" fmla="*/ 938 h 976"/>
                <a:gd name="T22" fmla="*/ 1445 w 1489"/>
                <a:gd name="T23" fmla="*/ 907 h 976"/>
                <a:gd name="T24" fmla="*/ 1445 w 1489"/>
                <a:gd name="T25" fmla="*/ 969 h 976"/>
                <a:gd name="T26" fmla="*/ 1414 w 1489"/>
                <a:gd name="T27" fmla="*/ 938 h 976"/>
                <a:gd name="T28" fmla="*/ 1410 w 1489"/>
                <a:gd name="T29" fmla="*/ 938 h 976"/>
                <a:gd name="T30" fmla="*/ 1480 w 1489"/>
                <a:gd name="T31" fmla="*/ 938 h 976"/>
                <a:gd name="T32" fmla="*/ 1410 w 1489"/>
                <a:gd name="T33" fmla="*/ 938 h 976"/>
                <a:gd name="T34" fmla="*/ 1203 w 1489"/>
                <a:gd name="T35" fmla="*/ 976 h 976"/>
                <a:gd name="T36" fmla="*/ 1189 w 1489"/>
                <a:gd name="T37" fmla="*/ 975 h 976"/>
                <a:gd name="T38" fmla="*/ 286 w 1489"/>
                <a:gd name="T39" fmla="*/ 976 h 976"/>
                <a:gd name="T40" fmla="*/ 240 w 1489"/>
                <a:gd name="T41" fmla="*/ 408 h 976"/>
                <a:gd name="T42" fmla="*/ 623 w 1489"/>
                <a:gd name="T43" fmla="*/ 0 h 976"/>
                <a:gd name="T44" fmla="*/ 901 w 1489"/>
                <a:gd name="T45" fmla="*/ 121 h 976"/>
                <a:gd name="T46" fmla="*/ 872 w 1489"/>
                <a:gd name="T47" fmla="*/ 182 h 976"/>
                <a:gd name="T48" fmla="*/ 840 w 1489"/>
                <a:gd name="T49" fmla="*/ 166 h 976"/>
                <a:gd name="T50" fmla="*/ 314 w 1489"/>
                <a:gd name="T51" fmla="*/ 384 h 976"/>
                <a:gd name="T52" fmla="*/ 326 w 1489"/>
                <a:gd name="T53" fmla="*/ 479 h 976"/>
                <a:gd name="T54" fmla="*/ 76 w 1489"/>
                <a:gd name="T55" fmla="*/ 690 h 976"/>
                <a:gd name="T56" fmla="*/ 298 w 1489"/>
                <a:gd name="T57" fmla="*/ 900 h 976"/>
                <a:gd name="T58" fmla="*/ 1192 w 1489"/>
                <a:gd name="T59" fmla="*/ 900 h 976"/>
                <a:gd name="T60" fmla="*/ 1413 w 1489"/>
                <a:gd name="T61" fmla="*/ 690 h 976"/>
                <a:gd name="T62" fmla="*/ 1186 w 1489"/>
                <a:gd name="T63" fmla="*/ 476 h 976"/>
                <a:gd name="T64" fmla="*/ 1199 w 1489"/>
                <a:gd name="T65" fmla="*/ 406 h 976"/>
                <a:gd name="T66" fmla="*/ 1159 w 1489"/>
                <a:gd name="T67" fmla="*/ 314 h 976"/>
                <a:gd name="T68" fmla="*/ 1071 w 1489"/>
                <a:gd name="T69" fmla="*/ 279 h 976"/>
                <a:gd name="T70" fmla="*/ 963 w 1489"/>
                <a:gd name="T71" fmla="*/ 336 h 976"/>
                <a:gd name="T72" fmla="*/ 766 w 1489"/>
                <a:gd name="T73" fmla="*/ 777 h 976"/>
                <a:gd name="T74" fmla="*/ 716 w 1489"/>
                <a:gd name="T75" fmla="*/ 796 h 976"/>
                <a:gd name="T76" fmla="*/ 535 w 1489"/>
                <a:gd name="T77" fmla="*/ 411 h 976"/>
                <a:gd name="T78" fmla="*/ 604 w 1489"/>
                <a:gd name="T79" fmla="*/ 381 h 976"/>
                <a:gd name="T80" fmla="*/ 883 w 1489"/>
                <a:gd name="T81" fmla="*/ 324 h 976"/>
                <a:gd name="T82" fmla="*/ 1046 w 1489"/>
                <a:gd name="T83" fmla="*/ 205 h 976"/>
                <a:gd name="T84" fmla="*/ 1080 w 1489"/>
                <a:gd name="T85" fmla="*/ 204 h 976"/>
                <a:gd name="T86" fmla="*/ 1206 w 1489"/>
                <a:gd name="T87" fmla="*/ 254 h 976"/>
                <a:gd name="T88" fmla="*/ 1216 w 1489"/>
                <a:gd name="T89" fmla="*/ 264 h 976"/>
                <a:gd name="T90" fmla="*/ 1249 w 1489"/>
                <a:gd name="T91" fmla="*/ 307 h 976"/>
                <a:gd name="T92" fmla="*/ 1275 w 1489"/>
                <a:gd name="T93" fmla="*/ 413 h 976"/>
                <a:gd name="T94" fmla="*/ 1203 w 1489"/>
                <a:gd name="T95"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9" h="976">
                  <a:moveTo>
                    <a:pt x="1437" y="936"/>
                  </a:moveTo>
                  <a:lnTo>
                    <a:pt x="1437" y="936"/>
                  </a:lnTo>
                  <a:lnTo>
                    <a:pt x="1437" y="922"/>
                  </a:lnTo>
                  <a:lnTo>
                    <a:pt x="1446" y="922"/>
                  </a:lnTo>
                  <a:cubicBezTo>
                    <a:pt x="1450" y="922"/>
                    <a:pt x="1455" y="923"/>
                    <a:pt x="1455" y="929"/>
                  </a:cubicBezTo>
                  <a:cubicBezTo>
                    <a:pt x="1455" y="935"/>
                    <a:pt x="1450" y="936"/>
                    <a:pt x="1444" y="936"/>
                  </a:cubicBezTo>
                  <a:lnTo>
                    <a:pt x="1437" y="936"/>
                  </a:lnTo>
                  <a:lnTo>
                    <a:pt x="1437" y="936"/>
                  </a:lnTo>
                  <a:close/>
                  <a:moveTo>
                    <a:pt x="1433" y="957"/>
                  </a:moveTo>
                  <a:lnTo>
                    <a:pt x="1433" y="957"/>
                  </a:lnTo>
                  <a:lnTo>
                    <a:pt x="1437" y="957"/>
                  </a:lnTo>
                  <a:lnTo>
                    <a:pt x="1437" y="940"/>
                  </a:lnTo>
                  <a:lnTo>
                    <a:pt x="1444" y="940"/>
                  </a:lnTo>
                  <a:lnTo>
                    <a:pt x="1455" y="957"/>
                  </a:lnTo>
                  <a:lnTo>
                    <a:pt x="1461" y="957"/>
                  </a:lnTo>
                  <a:lnTo>
                    <a:pt x="1449" y="939"/>
                  </a:lnTo>
                  <a:cubicBezTo>
                    <a:pt x="1454" y="939"/>
                    <a:pt x="1459" y="935"/>
                    <a:pt x="1459" y="929"/>
                  </a:cubicBezTo>
                  <a:cubicBezTo>
                    <a:pt x="1459" y="921"/>
                    <a:pt x="1454" y="918"/>
                    <a:pt x="1446" y="918"/>
                  </a:cubicBezTo>
                  <a:lnTo>
                    <a:pt x="1433" y="918"/>
                  </a:lnTo>
                  <a:lnTo>
                    <a:pt x="1433" y="957"/>
                  </a:lnTo>
                  <a:lnTo>
                    <a:pt x="1433" y="957"/>
                  </a:lnTo>
                  <a:close/>
                  <a:moveTo>
                    <a:pt x="1414" y="938"/>
                  </a:moveTo>
                  <a:lnTo>
                    <a:pt x="1414" y="938"/>
                  </a:lnTo>
                  <a:cubicBezTo>
                    <a:pt x="1414" y="920"/>
                    <a:pt x="1428" y="907"/>
                    <a:pt x="1445" y="907"/>
                  </a:cubicBezTo>
                  <a:cubicBezTo>
                    <a:pt x="1462" y="907"/>
                    <a:pt x="1476" y="920"/>
                    <a:pt x="1476" y="938"/>
                  </a:cubicBezTo>
                  <a:cubicBezTo>
                    <a:pt x="1476" y="955"/>
                    <a:pt x="1462" y="969"/>
                    <a:pt x="1445" y="969"/>
                  </a:cubicBezTo>
                  <a:cubicBezTo>
                    <a:pt x="1428" y="969"/>
                    <a:pt x="1414" y="955"/>
                    <a:pt x="1414" y="938"/>
                  </a:cubicBezTo>
                  <a:lnTo>
                    <a:pt x="1414" y="938"/>
                  </a:lnTo>
                  <a:close/>
                  <a:moveTo>
                    <a:pt x="1410" y="938"/>
                  </a:moveTo>
                  <a:lnTo>
                    <a:pt x="1410" y="938"/>
                  </a:lnTo>
                  <a:cubicBezTo>
                    <a:pt x="1410" y="957"/>
                    <a:pt x="1426" y="972"/>
                    <a:pt x="1445" y="972"/>
                  </a:cubicBezTo>
                  <a:cubicBezTo>
                    <a:pt x="1464" y="972"/>
                    <a:pt x="1480" y="957"/>
                    <a:pt x="1480" y="938"/>
                  </a:cubicBezTo>
                  <a:cubicBezTo>
                    <a:pt x="1480" y="918"/>
                    <a:pt x="1464" y="903"/>
                    <a:pt x="1445" y="903"/>
                  </a:cubicBezTo>
                  <a:cubicBezTo>
                    <a:pt x="1426" y="903"/>
                    <a:pt x="1410" y="918"/>
                    <a:pt x="1410" y="938"/>
                  </a:cubicBezTo>
                  <a:lnTo>
                    <a:pt x="1410" y="938"/>
                  </a:lnTo>
                  <a:close/>
                  <a:moveTo>
                    <a:pt x="1203" y="976"/>
                  </a:moveTo>
                  <a:lnTo>
                    <a:pt x="1203" y="976"/>
                  </a:lnTo>
                  <a:cubicBezTo>
                    <a:pt x="1198" y="976"/>
                    <a:pt x="1193" y="975"/>
                    <a:pt x="1189" y="975"/>
                  </a:cubicBezTo>
                  <a:lnTo>
                    <a:pt x="301" y="975"/>
                  </a:lnTo>
                  <a:cubicBezTo>
                    <a:pt x="296" y="975"/>
                    <a:pt x="291" y="976"/>
                    <a:pt x="286" y="976"/>
                  </a:cubicBezTo>
                  <a:cubicBezTo>
                    <a:pt x="129" y="976"/>
                    <a:pt x="0" y="847"/>
                    <a:pt x="0" y="690"/>
                  </a:cubicBezTo>
                  <a:cubicBezTo>
                    <a:pt x="0" y="549"/>
                    <a:pt x="104" y="430"/>
                    <a:pt x="240" y="408"/>
                  </a:cubicBezTo>
                  <a:cubicBezTo>
                    <a:pt x="239" y="400"/>
                    <a:pt x="239" y="392"/>
                    <a:pt x="239" y="384"/>
                  </a:cubicBezTo>
                  <a:cubicBezTo>
                    <a:pt x="239" y="172"/>
                    <a:pt x="411" y="0"/>
                    <a:pt x="623" y="0"/>
                  </a:cubicBezTo>
                  <a:cubicBezTo>
                    <a:pt x="729" y="0"/>
                    <a:pt x="828" y="45"/>
                    <a:pt x="899" y="118"/>
                  </a:cubicBezTo>
                  <a:cubicBezTo>
                    <a:pt x="900" y="119"/>
                    <a:pt x="900" y="120"/>
                    <a:pt x="901" y="121"/>
                  </a:cubicBezTo>
                  <a:cubicBezTo>
                    <a:pt x="906" y="127"/>
                    <a:pt x="909" y="135"/>
                    <a:pt x="909" y="144"/>
                  </a:cubicBezTo>
                  <a:cubicBezTo>
                    <a:pt x="909" y="165"/>
                    <a:pt x="892" y="182"/>
                    <a:pt x="872" y="182"/>
                  </a:cubicBezTo>
                  <a:cubicBezTo>
                    <a:pt x="861" y="182"/>
                    <a:pt x="852" y="178"/>
                    <a:pt x="845" y="171"/>
                  </a:cubicBezTo>
                  <a:cubicBezTo>
                    <a:pt x="843" y="169"/>
                    <a:pt x="842" y="168"/>
                    <a:pt x="840" y="166"/>
                  </a:cubicBezTo>
                  <a:cubicBezTo>
                    <a:pt x="784" y="110"/>
                    <a:pt x="706" y="76"/>
                    <a:pt x="623" y="76"/>
                  </a:cubicBezTo>
                  <a:cubicBezTo>
                    <a:pt x="453" y="76"/>
                    <a:pt x="314" y="214"/>
                    <a:pt x="314" y="384"/>
                  </a:cubicBezTo>
                  <a:cubicBezTo>
                    <a:pt x="314" y="401"/>
                    <a:pt x="316" y="418"/>
                    <a:pt x="319" y="436"/>
                  </a:cubicBezTo>
                  <a:lnTo>
                    <a:pt x="326" y="479"/>
                  </a:lnTo>
                  <a:lnTo>
                    <a:pt x="282" y="480"/>
                  </a:lnTo>
                  <a:cubicBezTo>
                    <a:pt x="168" y="482"/>
                    <a:pt x="76" y="576"/>
                    <a:pt x="76" y="690"/>
                  </a:cubicBezTo>
                  <a:cubicBezTo>
                    <a:pt x="76" y="806"/>
                    <a:pt x="170" y="900"/>
                    <a:pt x="286" y="900"/>
                  </a:cubicBezTo>
                  <a:cubicBezTo>
                    <a:pt x="290" y="900"/>
                    <a:pt x="294" y="900"/>
                    <a:pt x="298" y="900"/>
                  </a:cubicBezTo>
                  <a:lnTo>
                    <a:pt x="299" y="899"/>
                  </a:lnTo>
                  <a:lnTo>
                    <a:pt x="1192" y="900"/>
                  </a:lnTo>
                  <a:cubicBezTo>
                    <a:pt x="1195" y="900"/>
                    <a:pt x="1199" y="900"/>
                    <a:pt x="1203" y="900"/>
                  </a:cubicBezTo>
                  <a:cubicBezTo>
                    <a:pt x="1319" y="900"/>
                    <a:pt x="1413" y="806"/>
                    <a:pt x="1413" y="690"/>
                  </a:cubicBezTo>
                  <a:cubicBezTo>
                    <a:pt x="1413" y="583"/>
                    <a:pt x="1334" y="494"/>
                    <a:pt x="1228" y="481"/>
                  </a:cubicBezTo>
                  <a:lnTo>
                    <a:pt x="1186" y="476"/>
                  </a:lnTo>
                  <a:lnTo>
                    <a:pt x="1196" y="435"/>
                  </a:lnTo>
                  <a:cubicBezTo>
                    <a:pt x="1198" y="425"/>
                    <a:pt x="1199" y="415"/>
                    <a:pt x="1199" y="406"/>
                  </a:cubicBezTo>
                  <a:cubicBezTo>
                    <a:pt x="1199" y="373"/>
                    <a:pt x="1186" y="343"/>
                    <a:pt x="1166" y="320"/>
                  </a:cubicBezTo>
                  <a:cubicBezTo>
                    <a:pt x="1164" y="318"/>
                    <a:pt x="1162" y="316"/>
                    <a:pt x="1159" y="314"/>
                  </a:cubicBezTo>
                  <a:cubicBezTo>
                    <a:pt x="1159" y="313"/>
                    <a:pt x="1158" y="313"/>
                    <a:pt x="1158" y="312"/>
                  </a:cubicBezTo>
                  <a:cubicBezTo>
                    <a:pt x="1135" y="292"/>
                    <a:pt x="1104" y="279"/>
                    <a:pt x="1071" y="279"/>
                  </a:cubicBezTo>
                  <a:cubicBezTo>
                    <a:pt x="1071" y="279"/>
                    <a:pt x="1071" y="279"/>
                    <a:pt x="1070" y="279"/>
                  </a:cubicBezTo>
                  <a:cubicBezTo>
                    <a:pt x="1000" y="275"/>
                    <a:pt x="968" y="329"/>
                    <a:pt x="963" y="336"/>
                  </a:cubicBezTo>
                  <a:cubicBezTo>
                    <a:pt x="959" y="343"/>
                    <a:pt x="958" y="343"/>
                    <a:pt x="951" y="357"/>
                  </a:cubicBezTo>
                  <a:lnTo>
                    <a:pt x="766" y="777"/>
                  </a:lnTo>
                  <a:cubicBezTo>
                    <a:pt x="760" y="791"/>
                    <a:pt x="746" y="799"/>
                    <a:pt x="731" y="799"/>
                  </a:cubicBezTo>
                  <a:cubicBezTo>
                    <a:pt x="726" y="799"/>
                    <a:pt x="721" y="798"/>
                    <a:pt x="716" y="796"/>
                  </a:cubicBezTo>
                  <a:cubicBezTo>
                    <a:pt x="705" y="791"/>
                    <a:pt x="698" y="782"/>
                    <a:pt x="695" y="772"/>
                  </a:cubicBezTo>
                  <a:lnTo>
                    <a:pt x="535" y="411"/>
                  </a:lnTo>
                  <a:cubicBezTo>
                    <a:pt x="527" y="392"/>
                    <a:pt x="535" y="370"/>
                    <a:pt x="555" y="361"/>
                  </a:cubicBezTo>
                  <a:cubicBezTo>
                    <a:pt x="574" y="353"/>
                    <a:pt x="596" y="361"/>
                    <a:pt x="604" y="381"/>
                  </a:cubicBezTo>
                  <a:lnTo>
                    <a:pt x="732" y="667"/>
                  </a:lnTo>
                  <a:lnTo>
                    <a:pt x="883" y="324"/>
                  </a:lnTo>
                  <a:cubicBezTo>
                    <a:pt x="883" y="324"/>
                    <a:pt x="883" y="324"/>
                    <a:pt x="883" y="324"/>
                  </a:cubicBezTo>
                  <a:cubicBezTo>
                    <a:pt x="912" y="260"/>
                    <a:pt x="974" y="214"/>
                    <a:pt x="1046" y="205"/>
                  </a:cubicBezTo>
                  <a:cubicBezTo>
                    <a:pt x="1046" y="205"/>
                    <a:pt x="1054" y="204"/>
                    <a:pt x="1058" y="204"/>
                  </a:cubicBezTo>
                  <a:cubicBezTo>
                    <a:pt x="1063" y="204"/>
                    <a:pt x="1078" y="204"/>
                    <a:pt x="1080" y="204"/>
                  </a:cubicBezTo>
                  <a:cubicBezTo>
                    <a:pt x="1082" y="204"/>
                    <a:pt x="1084" y="204"/>
                    <a:pt x="1086" y="204"/>
                  </a:cubicBezTo>
                  <a:cubicBezTo>
                    <a:pt x="1132" y="207"/>
                    <a:pt x="1173" y="225"/>
                    <a:pt x="1206" y="254"/>
                  </a:cubicBezTo>
                  <a:cubicBezTo>
                    <a:pt x="1208" y="255"/>
                    <a:pt x="1210" y="257"/>
                    <a:pt x="1212" y="259"/>
                  </a:cubicBezTo>
                  <a:cubicBezTo>
                    <a:pt x="1213" y="261"/>
                    <a:pt x="1215" y="262"/>
                    <a:pt x="1216" y="264"/>
                  </a:cubicBezTo>
                  <a:cubicBezTo>
                    <a:pt x="1229" y="276"/>
                    <a:pt x="1240" y="291"/>
                    <a:pt x="1249" y="306"/>
                  </a:cubicBezTo>
                  <a:lnTo>
                    <a:pt x="1249" y="307"/>
                  </a:lnTo>
                  <a:cubicBezTo>
                    <a:pt x="1265" y="336"/>
                    <a:pt x="1275" y="370"/>
                    <a:pt x="1275" y="406"/>
                  </a:cubicBezTo>
                  <a:cubicBezTo>
                    <a:pt x="1275" y="408"/>
                    <a:pt x="1275" y="411"/>
                    <a:pt x="1275" y="413"/>
                  </a:cubicBezTo>
                  <a:cubicBezTo>
                    <a:pt x="1399" y="445"/>
                    <a:pt x="1489" y="558"/>
                    <a:pt x="1489" y="690"/>
                  </a:cubicBezTo>
                  <a:cubicBezTo>
                    <a:pt x="1489" y="847"/>
                    <a:pt x="1361" y="976"/>
                    <a:pt x="1203" y="9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noEditPoints="1"/>
            </p:cNvSpPr>
            <p:nvPr/>
          </p:nvSpPr>
          <p:spPr bwMode="auto">
            <a:xfrm>
              <a:off x="1968" y="2534"/>
              <a:ext cx="1846" cy="482"/>
            </a:xfrm>
            <a:custGeom>
              <a:avLst/>
              <a:gdLst>
                <a:gd name="T0" fmla="*/ 3043 w 3068"/>
                <a:gd name="T1" fmla="*/ 213 h 801"/>
                <a:gd name="T2" fmla="*/ 3025 w 3068"/>
                <a:gd name="T3" fmla="*/ 220 h 801"/>
                <a:gd name="T4" fmla="*/ 3021 w 3068"/>
                <a:gd name="T5" fmla="*/ 202 h 801"/>
                <a:gd name="T6" fmla="*/ 3047 w 3068"/>
                <a:gd name="T7" fmla="*/ 213 h 801"/>
                <a:gd name="T8" fmla="*/ 3043 w 3068"/>
                <a:gd name="T9" fmla="*/ 241 h 801"/>
                <a:gd name="T10" fmla="*/ 3025 w 3068"/>
                <a:gd name="T11" fmla="*/ 241 h 801"/>
                <a:gd name="T12" fmla="*/ 3021 w 3068"/>
                <a:gd name="T13" fmla="*/ 202 h 801"/>
                <a:gd name="T14" fmla="*/ 3064 w 3068"/>
                <a:gd name="T15" fmla="*/ 222 h 801"/>
                <a:gd name="T16" fmla="*/ 3033 w 3068"/>
                <a:gd name="T17" fmla="*/ 253 h 801"/>
                <a:gd name="T18" fmla="*/ 3033 w 3068"/>
                <a:gd name="T19" fmla="*/ 187 h 801"/>
                <a:gd name="T20" fmla="*/ 2998 w 3068"/>
                <a:gd name="T21" fmla="*/ 222 h 801"/>
                <a:gd name="T22" fmla="*/ 2951 w 3068"/>
                <a:gd name="T23" fmla="*/ 420 h 801"/>
                <a:gd name="T24" fmla="*/ 2905 w 3068"/>
                <a:gd name="T25" fmla="*/ 398 h 801"/>
                <a:gd name="T26" fmla="*/ 2951 w 3068"/>
                <a:gd name="T27" fmla="*/ 420 h 801"/>
                <a:gd name="T28" fmla="*/ 2678 w 3068"/>
                <a:gd name="T29" fmla="*/ 500 h 801"/>
                <a:gd name="T30" fmla="*/ 2951 w 3068"/>
                <a:gd name="T31" fmla="*/ 349 h 801"/>
                <a:gd name="T32" fmla="*/ 2702 w 3068"/>
                <a:gd name="T33" fmla="*/ 257 h 801"/>
                <a:gd name="T34" fmla="*/ 2980 w 3068"/>
                <a:gd name="T35" fmla="*/ 515 h 801"/>
                <a:gd name="T36" fmla="*/ 2953 w 3068"/>
                <a:gd name="T37" fmla="*/ 519 h 801"/>
                <a:gd name="T38" fmla="*/ 2678 w 3068"/>
                <a:gd name="T39" fmla="*/ 500 h 801"/>
                <a:gd name="T40" fmla="*/ 2304 w 3068"/>
                <a:gd name="T41" fmla="*/ 796 h 801"/>
                <a:gd name="T42" fmla="*/ 2421 w 3068"/>
                <a:gd name="T43" fmla="*/ 702 h 801"/>
                <a:gd name="T44" fmla="*/ 2334 w 3068"/>
                <a:gd name="T45" fmla="*/ 219 h 801"/>
                <a:gd name="T46" fmla="*/ 2634 w 3068"/>
                <a:gd name="T47" fmla="*/ 219 h 801"/>
                <a:gd name="T48" fmla="*/ 2304 w 3068"/>
                <a:gd name="T49" fmla="*/ 796 h 801"/>
                <a:gd name="T50" fmla="*/ 2172 w 3068"/>
                <a:gd name="T51" fmla="*/ 219 h 801"/>
                <a:gd name="T52" fmla="*/ 2172 w 3068"/>
                <a:gd name="T53" fmla="*/ 601 h 801"/>
                <a:gd name="T54" fmla="*/ 2187 w 3068"/>
                <a:gd name="T55" fmla="*/ 86 h 801"/>
                <a:gd name="T56" fmla="*/ 2212 w 3068"/>
                <a:gd name="T57" fmla="*/ 59 h 801"/>
                <a:gd name="T58" fmla="*/ 1869 w 3068"/>
                <a:gd name="T59" fmla="*/ 566 h 801"/>
                <a:gd name="T60" fmla="*/ 2080 w 3068"/>
                <a:gd name="T61" fmla="*/ 16 h 801"/>
                <a:gd name="T62" fmla="*/ 1850 w 3068"/>
                <a:gd name="T63" fmla="*/ 601 h 801"/>
                <a:gd name="T64" fmla="*/ 1869 w 3068"/>
                <a:gd name="T65" fmla="*/ 566 h 801"/>
                <a:gd name="T66" fmla="*/ 1422 w 3068"/>
                <a:gd name="T67" fmla="*/ 38 h 801"/>
                <a:gd name="T68" fmla="*/ 1415 w 3068"/>
                <a:gd name="T69" fmla="*/ 24 h 801"/>
                <a:gd name="T70" fmla="*/ 1422 w 3068"/>
                <a:gd name="T71" fmla="*/ 38 h 801"/>
                <a:gd name="T72" fmla="*/ 1424 w 3068"/>
                <a:gd name="T73" fmla="*/ 20 h 801"/>
                <a:gd name="T74" fmla="*/ 1439 w 3068"/>
                <a:gd name="T75" fmla="*/ 59 h 801"/>
                <a:gd name="T76" fmla="*/ 1415 w 3068"/>
                <a:gd name="T77" fmla="*/ 42 h 801"/>
                <a:gd name="T78" fmla="*/ 1411 w 3068"/>
                <a:gd name="T79" fmla="*/ 20 h 801"/>
                <a:gd name="T80" fmla="*/ 1423 w 3068"/>
                <a:gd name="T81" fmla="*/ 71 h 801"/>
                <a:gd name="T82" fmla="*/ 1392 w 3068"/>
                <a:gd name="T83" fmla="*/ 40 h 801"/>
                <a:gd name="T84" fmla="*/ 1423 w 3068"/>
                <a:gd name="T85" fmla="*/ 5 h 801"/>
                <a:gd name="T86" fmla="*/ 1423 w 3068"/>
                <a:gd name="T87" fmla="*/ 74 h 801"/>
                <a:gd name="T88" fmla="*/ 1423 w 3068"/>
                <a:gd name="T89" fmla="*/ 5 h 801"/>
                <a:gd name="T90" fmla="*/ 1187 w 3068"/>
                <a:gd name="T91" fmla="*/ 27 h 801"/>
                <a:gd name="T92" fmla="*/ 1172 w 3068"/>
                <a:gd name="T93" fmla="*/ 617 h 801"/>
                <a:gd name="T94" fmla="*/ 1172 w 3068"/>
                <a:gd name="T95" fmla="*/ 589 h 801"/>
                <a:gd name="T96" fmla="*/ 1188 w 3068"/>
                <a:gd name="T97" fmla="*/ 0 h 801"/>
                <a:gd name="T98" fmla="*/ 1319 w 3068"/>
                <a:gd name="T99" fmla="*/ 87 h 801"/>
                <a:gd name="T100" fmla="*/ 832 w 3068"/>
                <a:gd name="T101" fmla="*/ 410 h 801"/>
                <a:gd name="T102" fmla="*/ 526 w 3068"/>
                <a:gd name="T103" fmla="*/ 410 h 801"/>
                <a:gd name="T104" fmla="*/ 412 w 3068"/>
                <a:gd name="T105" fmla="*/ 601 h 801"/>
                <a:gd name="T106" fmla="*/ 945 w 3068"/>
                <a:gd name="T107" fmla="*/ 601 h 801"/>
                <a:gd name="T108" fmla="*/ 514 w 3068"/>
                <a:gd name="T109" fmla="*/ 437 h 801"/>
                <a:gd name="T110" fmla="*/ 322 w 3068"/>
                <a:gd name="T111" fmla="*/ 87 h 801"/>
                <a:gd name="T112" fmla="*/ 40 w 3068"/>
                <a:gd name="T113" fmla="*/ 155 h 801"/>
                <a:gd name="T114" fmla="*/ 0 w 3068"/>
                <a:gd name="T115" fmla="*/ 542 h 801"/>
                <a:gd name="T116" fmla="*/ 326 w 3068"/>
                <a:gd name="T117" fmla="*/ 458 h 801"/>
                <a:gd name="T118" fmla="*/ 345 w 3068"/>
                <a:gd name="T119" fmla="*/ 67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8" h="801">
                  <a:moveTo>
                    <a:pt x="3032" y="220"/>
                  </a:moveTo>
                  <a:lnTo>
                    <a:pt x="3032" y="220"/>
                  </a:lnTo>
                  <a:cubicBezTo>
                    <a:pt x="3038" y="220"/>
                    <a:pt x="3043" y="219"/>
                    <a:pt x="3043" y="213"/>
                  </a:cubicBezTo>
                  <a:cubicBezTo>
                    <a:pt x="3043" y="207"/>
                    <a:pt x="3038" y="206"/>
                    <a:pt x="3034" y="206"/>
                  </a:cubicBezTo>
                  <a:lnTo>
                    <a:pt x="3025" y="206"/>
                  </a:lnTo>
                  <a:lnTo>
                    <a:pt x="3025" y="220"/>
                  </a:lnTo>
                  <a:lnTo>
                    <a:pt x="3032" y="220"/>
                  </a:lnTo>
                  <a:lnTo>
                    <a:pt x="3032" y="220"/>
                  </a:lnTo>
                  <a:close/>
                  <a:moveTo>
                    <a:pt x="3021" y="202"/>
                  </a:moveTo>
                  <a:lnTo>
                    <a:pt x="3021" y="202"/>
                  </a:lnTo>
                  <a:lnTo>
                    <a:pt x="3034" y="202"/>
                  </a:lnTo>
                  <a:cubicBezTo>
                    <a:pt x="3042" y="202"/>
                    <a:pt x="3047" y="206"/>
                    <a:pt x="3047" y="213"/>
                  </a:cubicBezTo>
                  <a:cubicBezTo>
                    <a:pt x="3047" y="219"/>
                    <a:pt x="3042" y="223"/>
                    <a:pt x="3037" y="224"/>
                  </a:cubicBezTo>
                  <a:lnTo>
                    <a:pt x="3049" y="241"/>
                  </a:lnTo>
                  <a:lnTo>
                    <a:pt x="3043" y="241"/>
                  </a:lnTo>
                  <a:lnTo>
                    <a:pt x="3033" y="224"/>
                  </a:lnTo>
                  <a:lnTo>
                    <a:pt x="3025" y="224"/>
                  </a:lnTo>
                  <a:lnTo>
                    <a:pt x="3025" y="241"/>
                  </a:lnTo>
                  <a:lnTo>
                    <a:pt x="3021" y="241"/>
                  </a:lnTo>
                  <a:lnTo>
                    <a:pt x="3021" y="202"/>
                  </a:lnTo>
                  <a:lnTo>
                    <a:pt x="3021" y="202"/>
                  </a:lnTo>
                  <a:close/>
                  <a:moveTo>
                    <a:pt x="3033" y="253"/>
                  </a:moveTo>
                  <a:lnTo>
                    <a:pt x="3033" y="253"/>
                  </a:lnTo>
                  <a:cubicBezTo>
                    <a:pt x="3050" y="253"/>
                    <a:pt x="3064" y="239"/>
                    <a:pt x="3064" y="222"/>
                  </a:cubicBezTo>
                  <a:cubicBezTo>
                    <a:pt x="3064" y="205"/>
                    <a:pt x="3050" y="191"/>
                    <a:pt x="3033" y="191"/>
                  </a:cubicBezTo>
                  <a:cubicBezTo>
                    <a:pt x="3016" y="191"/>
                    <a:pt x="3002" y="205"/>
                    <a:pt x="3002" y="222"/>
                  </a:cubicBezTo>
                  <a:cubicBezTo>
                    <a:pt x="3002" y="239"/>
                    <a:pt x="3016" y="253"/>
                    <a:pt x="3033" y="253"/>
                  </a:cubicBezTo>
                  <a:lnTo>
                    <a:pt x="3033" y="253"/>
                  </a:lnTo>
                  <a:close/>
                  <a:moveTo>
                    <a:pt x="3033" y="187"/>
                  </a:moveTo>
                  <a:lnTo>
                    <a:pt x="3033" y="187"/>
                  </a:lnTo>
                  <a:cubicBezTo>
                    <a:pt x="3053" y="187"/>
                    <a:pt x="3068" y="202"/>
                    <a:pt x="3068" y="222"/>
                  </a:cubicBezTo>
                  <a:cubicBezTo>
                    <a:pt x="3068" y="241"/>
                    <a:pt x="3053" y="256"/>
                    <a:pt x="3033" y="256"/>
                  </a:cubicBezTo>
                  <a:cubicBezTo>
                    <a:pt x="3014" y="256"/>
                    <a:pt x="2998" y="241"/>
                    <a:pt x="2998" y="222"/>
                  </a:cubicBezTo>
                  <a:cubicBezTo>
                    <a:pt x="2998" y="202"/>
                    <a:pt x="3014" y="187"/>
                    <a:pt x="3033" y="187"/>
                  </a:cubicBezTo>
                  <a:lnTo>
                    <a:pt x="3033" y="187"/>
                  </a:lnTo>
                  <a:close/>
                  <a:moveTo>
                    <a:pt x="2951" y="420"/>
                  </a:moveTo>
                  <a:lnTo>
                    <a:pt x="2951" y="420"/>
                  </a:lnTo>
                  <a:lnTo>
                    <a:pt x="2951" y="398"/>
                  </a:lnTo>
                  <a:lnTo>
                    <a:pt x="2905" y="398"/>
                  </a:lnTo>
                  <a:cubicBezTo>
                    <a:pt x="2819" y="398"/>
                    <a:pt x="2708" y="410"/>
                    <a:pt x="2708" y="500"/>
                  </a:cubicBezTo>
                  <a:cubicBezTo>
                    <a:pt x="2708" y="565"/>
                    <a:pt x="2766" y="587"/>
                    <a:pt x="2812" y="587"/>
                  </a:cubicBezTo>
                  <a:cubicBezTo>
                    <a:pt x="2913" y="587"/>
                    <a:pt x="2951" y="504"/>
                    <a:pt x="2951" y="420"/>
                  </a:cubicBezTo>
                  <a:lnTo>
                    <a:pt x="2951" y="420"/>
                  </a:lnTo>
                  <a:close/>
                  <a:moveTo>
                    <a:pt x="2678" y="500"/>
                  </a:moveTo>
                  <a:lnTo>
                    <a:pt x="2678" y="500"/>
                  </a:lnTo>
                  <a:cubicBezTo>
                    <a:pt x="2678" y="390"/>
                    <a:pt x="2802" y="374"/>
                    <a:pt x="2897" y="374"/>
                  </a:cubicBezTo>
                  <a:lnTo>
                    <a:pt x="2951" y="374"/>
                  </a:lnTo>
                  <a:lnTo>
                    <a:pt x="2951" y="349"/>
                  </a:lnTo>
                  <a:cubicBezTo>
                    <a:pt x="2951" y="270"/>
                    <a:pt x="2906" y="233"/>
                    <a:pt x="2835" y="233"/>
                  </a:cubicBezTo>
                  <a:cubicBezTo>
                    <a:pt x="2789" y="233"/>
                    <a:pt x="2749" y="251"/>
                    <a:pt x="2719" y="279"/>
                  </a:cubicBezTo>
                  <a:lnTo>
                    <a:pt x="2702" y="257"/>
                  </a:lnTo>
                  <a:cubicBezTo>
                    <a:pt x="2736" y="227"/>
                    <a:pt x="2786" y="208"/>
                    <a:pt x="2836" y="208"/>
                  </a:cubicBezTo>
                  <a:cubicBezTo>
                    <a:pt x="2922" y="208"/>
                    <a:pt x="2980" y="252"/>
                    <a:pt x="2980" y="347"/>
                  </a:cubicBezTo>
                  <a:lnTo>
                    <a:pt x="2980" y="515"/>
                  </a:lnTo>
                  <a:cubicBezTo>
                    <a:pt x="2980" y="544"/>
                    <a:pt x="2983" y="581"/>
                    <a:pt x="2987" y="601"/>
                  </a:cubicBezTo>
                  <a:lnTo>
                    <a:pt x="2959" y="601"/>
                  </a:lnTo>
                  <a:cubicBezTo>
                    <a:pt x="2955" y="581"/>
                    <a:pt x="2953" y="541"/>
                    <a:pt x="2953" y="519"/>
                  </a:cubicBezTo>
                  <a:lnTo>
                    <a:pt x="2950" y="519"/>
                  </a:lnTo>
                  <a:cubicBezTo>
                    <a:pt x="2925" y="583"/>
                    <a:pt x="2869" y="612"/>
                    <a:pt x="2807" y="612"/>
                  </a:cubicBezTo>
                  <a:cubicBezTo>
                    <a:pt x="2746" y="612"/>
                    <a:pt x="2678" y="579"/>
                    <a:pt x="2678" y="500"/>
                  </a:cubicBezTo>
                  <a:lnTo>
                    <a:pt x="2678" y="500"/>
                  </a:lnTo>
                  <a:close/>
                  <a:moveTo>
                    <a:pt x="2304" y="796"/>
                  </a:moveTo>
                  <a:lnTo>
                    <a:pt x="2304" y="796"/>
                  </a:lnTo>
                  <a:lnTo>
                    <a:pt x="2309" y="768"/>
                  </a:lnTo>
                  <a:cubicBezTo>
                    <a:pt x="2319" y="772"/>
                    <a:pt x="2332" y="774"/>
                    <a:pt x="2343" y="774"/>
                  </a:cubicBezTo>
                  <a:cubicBezTo>
                    <a:pt x="2387" y="774"/>
                    <a:pt x="2407" y="739"/>
                    <a:pt x="2421" y="702"/>
                  </a:cubicBezTo>
                  <a:lnTo>
                    <a:pt x="2456" y="609"/>
                  </a:lnTo>
                  <a:lnTo>
                    <a:pt x="2301" y="219"/>
                  </a:lnTo>
                  <a:lnTo>
                    <a:pt x="2334" y="219"/>
                  </a:lnTo>
                  <a:lnTo>
                    <a:pt x="2471" y="576"/>
                  </a:lnTo>
                  <a:lnTo>
                    <a:pt x="2602" y="219"/>
                  </a:lnTo>
                  <a:lnTo>
                    <a:pt x="2634" y="219"/>
                  </a:lnTo>
                  <a:lnTo>
                    <a:pt x="2444" y="719"/>
                  </a:lnTo>
                  <a:cubicBezTo>
                    <a:pt x="2424" y="770"/>
                    <a:pt x="2396" y="801"/>
                    <a:pt x="2343" y="801"/>
                  </a:cubicBezTo>
                  <a:cubicBezTo>
                    <a:pt x="2332" y="801"/>
                    <a:pt x="2315" y="799"/>
                    <a:pt x="2304" y="796"/>
                  </a:cubicBezTo>
                  <a:lnTo>
                    <a:pt x="2304" y="796"/>
                  </a:lnTo>
                  <a:close/>
                  <a:moveTo>
                    <a:pt x="2172" y="219"/>
                  </a:moveTo>
                  <a:lnTo>
                    <a:pt x="2172" y="219"/>
                  </a:lnTo>
                  <a:lnTo>
                    <a:pt x="2202" y="219"/>
                  </a:lnTo>
                  <a:lnTo>
                    <a:pt x="2202" y="601"/>
                  </a:lnTo>
                  <a:lnTo>
                    <a:pt x="2172" y="601"/>
                  </a:lnTo>
                  <a:lnTo>
                    <a:pt x="2172" y="219"/>
                  </a:lnTo>
                  <a:close/>
                  <a:moveTo>
                    <a:pt x="2187" y="86"/>
                  </a:moveTo>
                  <a:lnTo>
                    <a:pt x="2187" y="86"/>
                  </a:lnTo>
                  <a:cubicBezTo>
                    <a:pt x="2174" y="86"/>
                    <a:pt x="2161" y="75"/>
                    <a:pt x="2161" y="59"/>
                  </a:cubicBezTo>
                  <a:cubicBezTo>
                    <a:pt x="2161" y="44"/>
                    <a:pt x="2174" y="32"/>
                    <a:pt x="2187" y="32"/>
                  </a:cubicBezTo>
                  <a:cubicBezTo>
                    <a:pt x="2199" y="32"/>
                    <a:pt x="2212" y="44"/>
                    <a:pt x="2212" y="59"/>
                  </a:cubicBezTo>
                  <a:cubicBezTo>
                    <a:pt x="2212" y="75"/>
                    <a:pt x="2199" y="86"/>
                    <a:pt x="2187" y="86"/>
                  </a:cubicBezTo>
                  <a:lnTo>
                    <a:pt x="2187" y="86"/>
                  </a:lnTo>
                  <a:close/>
                  <a:moveTo>
                    <a:pt x="1869" y="566"/>
                  </a:moveTo>
                  <a:lnTo>
                    <a:pt x="1869" y="566"/>
                  </a:lnTo>
                  <a:lnTo>
                    <a:pt x="1870" y="566"/>
                  </a:lnTo>
                  <a:lnTo>
                    <a:pt x="2080" y="16"/>
                  </a:lnTo>
                  <a:lnTo>
                    <a:pt x="2113" y="16"/>
                  </a:lnTo>
                  <a:lnTo>
                    <a:pt x="1889" y="601"/>
                  </a:lnTo>
                  <a:lnTo>
                    <a:pt x="1850" y="601"/>
                  </a:lnTo>
                  <a:lnTo>
                    <a:pt x="1629" y="16"/>
                  </a:lnTo>
                  <a:lnTo>
                    <a:pt x="1663" y="16"/>
                  </a:lnTo>
                  <a:lnTo>
                    <a:pt x="1869" y="566"/>
                  </a:lnTo>
                  <a:lnTo>
                    <a:pt x="1869" y="566"/>
                  </a:lnTo>
                  <a:close/>
                  <a:moveTo>
                    <a:pt x="1422" y="38"/>
                  </a:moveTo>
                  <a:lnTo>
                    <a:pt x="1422" y="38"/>
                  </a:lnTo>
                  <a:cubicBezTo>
                    <a:pt x="1428" y="38"/>
                    <a:pt x="1433" y="37"/>
                    <a:pt x="1433" y="31"/>
                  </a:cubicBezTo>
                  <a:cubicBezTo>
                    <a:pt x="1433" y="25"/>
                    <a:pt x="1428" y="24"/>
                    <a:pt x="1424" y="24"/>
                  </a:cubicBezTo>
                  <a:lnTo>
                    <a:pt x="1415" y="24"/>
                  </a:lnTo>
                  <a:lnTo>
                    <a:pt x="1415" y="38"/>
                  </a:lnTo>
                  <a:lnTo>
                    <a:pt x="1422" y="38"/>
                  </a:lnTo>
                  <a:lnTo>
                    <a:pt x="1422" y="38"/>
                  </a:lnTo>
                  <a:close/>
                  <a:moveTo>
                    <a:pt x="1411" y="20"/>
                  </a:moveTo>
                  <a:lnTo>
                    <a:pt x="1411" y="20"/>
                  </a:lnTo>
                  <a:lnTo>
                    <a:pt x="1424" y="20"/>
                  </a:lnTo>
                  <a:cubicBezTo>
                    <a:pt x="1432" y="20"/>
                    <a:pt x="1437" y="23"/>
                    <a:pt x="1437" y="31"/>
                  </a:cubicBezTo>
                  <a:cubicBezTo>
                    <a:pt x="1437" y="37"/>
                    <a:pt x="1432" y="41"/>
                    <a:pt x="1427" y="41"/>
                  </a:cubicBezTo>
                  <a:lnTo>
                    <a:pt x="1439" y="59"/>
                  </a:lnTo>
                  <a:lnTo>
                    <a:pt x="1433" y="59"/>
                  </a:lnTo>
                  <a:lnTo>
                    <a:pt x="1422" y="42"/>
                  </a:lnTo>
                  <a:lnTo>
                    <a:pt x="1415" y="42"/>
                  </a:lnTo>
                  <a:lnTo>
                    <a:pt x="1415" y="59"/>
                  </a:lnTo>
                  <a:lnTo>
                    <a:pt x="1411" y="59"/>
                  </a:lnTo>
                  <a:lnTo>
                    <a:pt x="1411" y="20"/>
                  </a:lnTo>
                  <a:lnTo>
                    <a:pt x="1411" y="20"/>
                  </a:lnTo>
                  <a:close/>
                  <a:moveTo>
                    <a:pt x="1423" y="71"/>
                  </a:moveTo>
                  <a:lnTo>
                    <a:pt x="1423" y="71"/>
                  </a:lnTo>
                  <a:cubicBezTo>
                    <a:pt x="1440" y="71"/>
                    <a:pt x="1454" y="57"/>
                    <a:pt x="1454" y="40"/>
                  </a:cubicBezTo>
                  <a:cubicBezTo>
                    <a:pt x="1454" y="22"/>
                    <a:pt x="1440" y="9"/>
                    <a:pt x="1423" y="9"/>
                  </a:cubicBezTo>
                  <a:cubicBezTo>
                    <a:pt x="1406" y="9"/>
                    <a:pt x="1392" y="22"/>
                    <a:pt x="1392" y="40"/>
                  </a:cubicBezTo>
                  <a:cubicBezTo>
                    <a:pt x="1392" y="57"/>
                    <a:pt x="1406" y="71"/>
                    <a:pt x="1423" y="71"/>
                  </a:cubicBezTo>
                  <a:lnTo>
                    <a:pt x="1423" y="71"/>
                  </a:lnTo>
                  <a:close/>
                  <a:moveTo>
                    <a:pt x="1423" y="5"/>
                  </a:moveTo>
                  <a:lnTo>
                    <a:pt x="1423" y="5"/>
                  </a:lnTo>
                  <a:cubicBezTo>
                    <a:pt x="1442" y="5"/>
                    <a:pt x="1458" y="20"/>
                    <a:pt x="1458" y="40"/>
                  </a:cubicBezTo>
                  <a:cubicBezTo>
                    <a:pt x="1458" y="59"/>
                    <a:pt x="1442" y="74"/>
                    <a:pt x="1423" y="74"/>
                  </a:cubicBezTo>
                  <a:cubicBezTo>
                    <a:pt x="1404" y="74"/>
                    <a:pt x="1388" y="59"/>
                    <a:pt x="1388" y="40"/>
                  </a:cubicBezTo>
                  <a:cubicBezTo>
                    <a:pt x="1388" y="20"/>
                    <a:pt x="1404" y="5"/>
                    <a:pt x="1423" y="5"/>
                  </a:cubicBezTo>
                  <a:lnTo>
                    <a:pt x="1423" y="5"/>
                  </a:lnTo>
                  <a:close/>
                  <a:moveTo>
                    <a:pt x="1319" y="87"/>
                  </a:moveTo>
                  <a:lnTo>
                    <a:pt x="1319" y="87"/>
                  </a:lnTo>
                  <a:cubicBezTo>
                    <a:pt x="1291" y="50"/>
                    <a:pt x="1243" y="27"/>
                    <a:pt x="1187" y="27"/>
                  </a:cubicBezTo>
                  <a:cubicBezTo>
                    <a:pt x="1114" y="27"/>
                    <a:pt x="1037" y="69"/>
                    <a:pt x="1037" y="155"/>
                  </a:cubicBezTo>
                  <a:cubicBezTo>
                    <a:pt x="1037" y="337"/>
                    <a:pt x="1353" y="256"/>
                    <a:pt x="1353" y="457"/>
                  </a:cubicBezTo>
                  <a:cubicBezTo>
                    <a:pt x="1353" y="562"/>
                    <a:pt x="1267" y="617"/>
                    <a:pt x="1172" y="617"/>
                  </a:cubicBezTo>
                  <a:cubicBezTo>
                    <a:pt x="1100" y="617"/>
                    <a:pt x="1037" y="590"/>
                    <a:pt x="996" y="542"/>
                  </a:cubicBezTo>
                  <a:lnTo>
                    <a:pt x="1017" y="521"/>
                  </a:lnTo>
                  <a:cubicBezTo>
                    <a:pt x="1059" y="565"/>
                    <a:pt x="1111" y="589"/>
                    <a:pt x="1172" y="589"/>
                  </a:cubicBezTo>
                  <a:cubicBezTo>
                    <a:pt x="1249" y="589"/>
                    <a:pt x="1322" y="543"/>
                    <a:pt x="1322" y="458"/>
                  </a:cubicBezTo>
                  <a:cubicBezTo>
                    <a:pt x="1322" y="279"/>
                    <a:pt x="1006" y="359"/>
                    <a:pt x="1006" y="155"/>
                  </a:cubicBezTo>
                  <a:cubicBezTo>
                    <a:pt x="1006" y="53"/>
                    <a:pt x="1095" y="0"/>
                    <a:pt x="1188" y="0"/>
                  </a:cubicBezTo>
                  <a:cubicBezTo>
                    <a:pt x="1253" y="0"/>
                    <a:pt x="1310" y="26"/>
                    <a:pt x="1342" y="67"/>
                  </a:cubicBezTo>
                  <a:lnTo>
                    <a:pt x="1319" y="87"/>
                  </a:lnTo>
                  <a:lnTo>
                    <a:pt x="1319" y="87"/>
                  </a:lnTo>
                  <a:close/>
                  <a:moveTo>
                    <a:pt x="526" y="410"/>
                  </a:moveTo>
                  <a:lnTo>
                    <a:pt x="526" y="410"/>
                  </a:lnTo>
                  <a:lnTo>
                    <a:pt x="832" y="410"/>
                  </a:lnTo>
                  <a:lnTo>
                    <a:pt x="680" y="44"/>
                  </a:lnTo>
                  <a:lnTo>
                    <a:pt x="526" y="410"/>
                  </a:lnTo>
                  <a:lnTo>
                    <a:pt x="526" y="410"/>
                  </a:lnTo>
                  <a:close/>
                  <a:moveTo>
                    <a:pt x="445" y="601"/>
                  </a:moveTo>
                  <a:lnTo>
                    <a:pt x="445" y="601"/>
                  </a:lnTo>
                  <a:lnTo>
                    <a:pt x="412" y="601"/>
                  </a:lnTo>
                  <a:lnTo>
                    <a:pt x="665" y="16"/>
                  </a:lnTo>
                  <a:lnTo>
                    <a:pt x="699" y="16"/>
                  </a:lnTo>
                  <a:lnTo>
                    <a:pt x="945" y="601"/>
                  </a:lnTo>
                  <a:lnTo>
                    <a:pt x="911" y="601"/>
                  </a:lnTo>
                  <a:lnTo>
                    <a:pt x="843" y="437"/>
                  </a:lnTo>
                  <a:lnTo>
                    <a:pt x="514" y="437"/>
                  </a:lnTo>
                  <a:lnTo>
                    <a:pt x="445" y="601"/>
                  </a:lnTo>
                  <a:lnTo>
                    <a:pt x="445" y="601"/>
                  </a:lnTo>
                  <a:close/>
                  <a:moveTo>
                    <a:pt x="322" y="87"/>
                  </a:moveTo>
                  <a:lnTo>
                    <a:pt x="322" y="87"/>
                  </a:lnTo>
                  <a:cubicBezTo>
                    <a:pt x="294" y="50"/>
                    <a:pt x="246" y="27"/>
                    <a:pt x="191" y="27"/>
                  </a:cubicBezTo>
                  <a:cubicBezTo>
                    <a:pt x="118" y="27"/>
                    <a:pt x="40" y="69"/>
                    <a:pt x="40" y="155"/>
                  </a:cubicBezTo>
                  <a:cubicBezTo>
                    <a:pt x="40" y="337"/>
                    <a:pt x="357" y="256"/>
                    <a:pt x="357" y="457"/>
                  </a:cubicBezTo>
                  <a:cubicBezTo>
                    <a:pt x="357" y="562"/>
                    <a:pt x="270" y="617"/>
                    <a:pt x="175" y="617"/>
                  </a:cubicBezTo>
                  <a:cubicBezTo>
                    <a:pt x="103" y="617"/>
                    <a:pt x="40" y="590"/>
                    <a:pt x="0" y="542"/>
                  </a:cubicBezTo>
                  <a:lnTo>
                    <a:pt x="20" y="521"/>
                  </a:lnTo>
                  <a:cubicBezTo>
                    <a:pt x="63" y="565"/>
                    <a:pt x="115" y="589"/>
                    <a:pt x="175" y="589"/>
                  </a:cubicBezTo>
                  <a:cubicBezTo>
                    <a:pt x="253" y="589"/>
                    <a:pt x="326" y="543"/>
                    <a:pt x="326" y="458"/>
                  </a:cubicBezTo>
                  <a:cubicBezTo>
                    <a:pt x="326" y="279"/>
                    <a:pt x="10" y="359"/>
                    <a:pt x="10" y="155"/>
                  </a:cubicBezTo>
                  <a:cubicBezTo>
                    <a:pt x="10" y="53"/>
                    <a:pt x="98" y="0"/>
                    <a:pt x="192" y="0"/>
                  </a:cubicBezTo>
                  <a:cubicBezTo>
                    <a:pt x="257" y="0"/>
                    <a:pt x="313" y="26"/>
                    <a:pt x="345" y="67"/>
                  </a:cubicBezTo>
                  <a:lnTo>
                    <a:pt x="322" y="8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Viya - Case Study Only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43" name="Rectangle 42"/>
          <p:cNvSpPr/>
          <p:nvPr userDrawn="1"/>
        </p:nvSpPr>
        <p:spPr>
          <a:xfrm>
            <a:off x="6507280" y="37609"/>
            <a:ext cx="263672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p:cNvSpPr>
            <a:spLocks noGrp="1"/>
          </p:cNvSpPr>
          <p:nvPr>
            <p:ph type="title" hasCustomPrompt="1"/>
          </p:nvPr>
        </p:nvSpPr>
        <p:spPr>
          <a:xfrm>
            <a:off x="0" y="192024"/>
            <a:ext cx="6510269" cy="429768"/>
          </a:xfrm>
        </p:spPr>
        <p:txBody>
          <a:bodyPr lIns="182880" rIns="182880"/>
          <a:lstStyle>
            <a:lvl1pPr algn="ctr">
              <a:defRPr sz="2200" baseline="0">
                <a:latin typeface="+mj-lt"/>
              </a:defRPr>
            </a:lvl1pPr>
          </a:lstStyle>
          <a:p>
            <a:r>
              <a:rPr lang="en-US" dirty="0"/>
              <a:t>Customer Success - Click to Edit Title</a:t>
            </a:r>
          </a:p>
        </p:txBody>
      </p:sp>
      <p:sp>
        <p:nvSpPr>
          <p:cNvPr id="21" name="Text Placeholder 2"/>
          <p:cNvSpPr>
            <a:spLocks noGrp="1"/>
          </p:cNvSpPr>
          <p:nvPr>
            <p:ph type="body" sz="quarter" idx="11" hasCustomPrompt="1"/>
          </p:nvPr>
        </p:nvSpPr>
        <p:spPr>
          <a:xfrm>
            <a:off x="6510270" y="1018333"/>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4"/>
            <a:ext cx="6510270" cy="4085003"/>
          </a:xfrm>
        </p:spPr>
        <p:txBody>
          <a:bodyPr wrap="square" lIns="365760" rIns="274320" anchor="t">
            <a:normAutofit/>
          </a:bodyPr>
          <a:lstStyle>
            <a:lvl1pPr>
              <a:defRPr sz="2000" baseline="0">
                <a:latin typeface="+mn-lt"/>
              </a:defRPr>
            </a:lvl1pPr>
            <a:lvl2pPr>
              <a:defRPr sz="1800" baseline="0">
                <a:latin typeface="+mn-lt"/>
              </a:defRPr>
            </a:lvl2pPr>
            <a:lvl3pPr>
              <a:defRPr sz="1600"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6602878" y="1575122"/>
            <a:ext cx="2448000" cy="2068474"/>
          </a:xfrm>
        </p:spPr>
        <p:txBody>
          <a:bodyPr wrap="square" anchor="t">
            <a:norm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norm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502920"/>
          </a:xfrm>
        </p:spPr>
        <p:txBody>
          <a:bodyPr wrap="square" anchor="t">
            <a:norm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grpSp>
        <p:nvGrpSpPr>
          <p:cNvPr id="23" name="Group 22"/>
          <p:cNvGrpSpPr/>
          <p:nvPr userDrawn="1"/>
        </p:nvGrpSpPr>
        <p:grpSpPr>
          <a:xfrm>
            <a:off x="8427835" y="4765184"/>
            <a:ext cx="526892" cy="220528"/>
            <a:chOff x="6145213" y="4384676"/>
            <a:chExt cx="1582738" cy="649287"/>
          </a:xfrm>
          <a:solidFill>
            <a:schemeClr val="bg1"/>
          </a:solidFill>
        </p:grpSpPr>
        <p:sp>
          <p:nvSpPr>
            <p:cNvPr id="24"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 name="Text Placeholder 7"/>
          <p:cNvSpPr>
            <a:spLocks noGrp="1"/>
          </p:cNvSpPr>
          <p:nvPr>
            <p:ph type="body" sz="quarter" idx="19" hasCustomPrompt="1"/>
          </p:nvPr>
        </p:nvSpPr>
        <p:spPr>
          <a:xfrm>
            <a:off x="6507280" y="4735984"/>
            <a:ext cx="1484986" cy="292100"/>
          </a:xfrm>
        </p:spPr>
        <p:txBody>
          <a:bodyPr anchor="ctr" anchorCtr="0">
            <a:noAutofit/>
          </a:bodyPr>
          <a:lstStyle>
            <a:lvl1pPr marL="0" indent="0">
              <a:buNone/>
              <a:defRPr sz="1200" baseline="0">
                <a:solidFill>
                  <a:schemeClr val="bg1"/>
                </a:solidFill>
                <a:latin typeface="+mn-lt"/>
              </a:defRPr>
            </a:lvl1pPr>
          </a:lstStyle>
          <a:p>
            <a:pPr lvl="0"/>
            <a:r>
              <a:rPr lang="en-US" dirty="0"/>
              <a:t>Partner Name</a:t>
            </a:r>
          </a:p>
        </p:txBody>
      </p:sp>
      <p:sp>
        <p:nvSpPr>
          <p:cNvPr id="10" name="Text Placeholder 9"/>
          <p:cNvSpPr>
            <a:spLocks noGrp="1"/>
          </p:cNvSpPr>
          <p:nvPr>
            <p:ph type="body" sz="quarter" idx="20" hasCustomPrompt="1"/>
          </p:nvPr>
        </p:nvSpPr>
        <p:spPr>
          <a:xfrm>
            <a:off x="1" y="4728518"/>
            <a:ext cx="6510268" cy="184150"/>
          </a:xfrm>
        </p:spPr>
        <p:txBody>
          <a:bodyPr>
            <a:noAutofit/>
          </a:bodyPr>
          <a:lstStyle>
            <a:lvl1pPr marL="0" indent="0" algn="ctr">
              <a:buNone/>
              <a:defRPr sz="1200" baseline="0"/>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add URL to online story</a:t>
            </a:r>
          </a:p>
        </p:txBody>
      </p:sp>
      <p:sp>
        <p:nvSpPr>
          <p:cNvPr id="42"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44" name="Group 43"/>
          <p:cNvGrpSpPr>
            <a:grpSpLocks noChangeAspect="1"/>
          </p:cNvGrpSpPr>
          <p:nvPr userDrawn="1"/>
        </p:nvGrpSpPr>
        <p:grpSpPr>
          <a:xfrm>
            <a:off x="7966654" y="140452"/>
            <a:ext cx="914400" cy="636169"/>
            <a:chOff x="3100388" y="1555751"/>
            <a:chExt cx="2932113" cy="2039938"/>
          </a:xfrm>
          <a:solidFill>
            <a:schemeClr val="bg1"/>
          </a:solidFill>
        </p:grpSpPr>
        <p:grpSp>
          <p:nvGrpSpPr>
            <p:cNvPr id="45" name="Group 44"/>
            <p:cNvGrpSpPr/>
            <p:nvPr userDrawn="1"/>
          </p:nvGrpSpPr>
          <p:grpSpPr>
            <a:xfrm>
              <a:off x="3100388" y="2832101"/>
              <a:ext cx="2932113" cy="763588"/>
              <a:chOff x="3100388" y="2832101"/>
              <a:chExt cx="2932113" cy="763588"/>
            </a:xfrm>
            <a:grpFill/>
          </p:grpSpPr>
          <p:sp>
            <p:nvSpPr>
              <p:cNvPr id="49" name="Freeform 19"/>
              <p:cNvSpPr>
                <a:spLocks/>
              </p:cNvSpPr>
              <p:nvPr userDrawn="1"/>
            </p:nvSpPr>
            <p:spPr bwMode="auto">
              <a:xfrm>
                <a:off x="3100388" y="2832101"/>
                <a:ext cx="339725" cy="588963"/>
              </a:xfrm>
              <a:custGeom>
                <a:avLst/>
                <a:gdLst>
                  <a:gd name="T0" fmla="*/ 269 w 428"/>
                  <a:gd name="T1" fmla="*/ 2 h 741"/>
                  <a:gd name="T2" fmla="*/ 337 w 428"/>
                  <a:gd name="T3" fmla="*/ 21 h 741"/>
                  <a:gd name="T4" fmla="*/ 393 w 428"/>
                  <a:gd name="T5" fmla="*/ 57 h 741"/>
                  <a:gd name="T6" fmla="*/ 387 w 428"/>
                  <a:gd name="T7" fmla="*/ 105 h 741"/>
                  <a:gd name="T8" fmla="*/ 346 w 428"/>
                  <a:gd name="T9" fmla="*/ 66 h 741"/>
                  <a:gd name="T10" fmla="*/ 292 w 428"/>
                  <a:gd name="T11" fmla="*/ 42 h 741"/>
                  <a:gd name="T12" fmla="*/ 229 w 428"/>
                  <a:gd name="T13" fmla="*/ 33 h 741"/>
                  <a:gd name="T14" fmla="*/ 176 w 428"/>
                  <a:gd name="T15" fmla="*/ 38 h 741"/>
                  <a:gd name="T16" fmla="*/ 128 w 428"/>
                  <a:gd name="T17" fmla="*/ 57 h 741"/>
                  <a:gd name="T18" fmla="*/ 87 w 428"/>
                  <a:gd name="T19" fmla="*/ 88 h 741"/>
                  <a:gd name="T20" fmla="*/ 58 w 428"/>
                  <a:gd name="T21" fmla="*/ 131 h 741"/>
                  <a:gd name="T22" fmla="*/ 48 w 428"/>
                  <a:gd name="T23" fmla="*/ 186 h 741"/>
                  <a:gd name="T24" fmla="*/ 57 w 428"/>
                  <a:gd name="T25" fmla="*/ 238 h 741"/>
                  <a:gd name="T26" fmla="*/ 82 w 428"/>
                  <a:gd name="T27" fmla="*/ 278 h 741"/>
                  <a:gd name="T28" fmla="*/ 118 w 428"/>
                  <a:gd name="T29" fmla="*/ 307 h 741"/>
                  <a:gd name="T30" fmla="*/ 163 w 428"/>
                  <a:gd name="T31" fmla="*/ 330 h 741"/>
                  <a:gd name="T32" fmla="*/ 212 w 428"/>
                  <a:gd name="T33" fmla="*/ 349 h 741"/>
                  <a:gd name="T34" fmla="*/ 264 w 428"/>
                  <a:gd name="T35" fmla="*/ 368 h 741"/>
                  <a:gd name="T36" fmla="*/ 315 w 428"/>
                  <a:gd name="T37" fmla="*/ 389 h 741"/>
                  <a:gd name="T38" fmla="*/ 358 w 428"/>
                  <a:gd name="T39" fmla="*/ 413 h 741"/>
                  <a:gd name="T40" fmla="*/ 396 w 428"/>
                  <a:gd name="T41" fmla="*/ 446 h 741"/>
                  <a:gd name="T42" fmla="*/ 419 w 428"/>
                  <a:gd name="T43" fmla="*/ 491 h 741"/>
                  <a:gd name="T44" fmla="*/ 428 w 428"/>
                  <a:gd name="T45" fmla="*/ 549 h 741"/>
                  <a:gd name="T46" fmla="*/ 418 w 428"/>
                  <a:gd name="T47" fmla="*/ 612 h 741"/>
                  <a:gd name="T48" fmla="*/ 391 w 428"/>
                  <a:gd name="T49" fmla="*/ 662 h 741"/>
                  <a:gd name="T50" fmla="*/ 351 w 428"/>
                  <a:gd name="T51" fmla="*/ 701 h 741"/>
                  <a:gd name="T52" fmla="*/ 299 w 428"/>
                  <a:gd name="T53" fmla="*/ 727 h 741"/>
                  <a:gd name="T54" fmla="*/ 240 w 428"/>
                  <a:gd name="T55" fmla="*/ 740 h 741"/>
                  <a:gd name="T56" fmla="*/ 169 w 428"/>
                  <a:gd name="T57" fmla="*/ 739 h 741"/>
                  <a:gd name="T58" fmla="*/ 91 w 428"/>
                  <a:gd name="T59" fmla="*/ 719 h 741"/>
                  <a:gd name="T60" fmla="*/ 27 w 428"/>
                  <a:gd name="T61" fmla="*/ 678 h 741"/>
                  <a:gd name="T62" fmla="*/ 25 w 428"/>
                  <a:gd name="T63" fmla="*/ 626 h 741"/>
                  <a:gd name="T64" fmla="*/ 80 w 428"/>
                  <a:gd name="T65" fmla="*/ 670 h 741"/>
                  <a:gd name="T66" fmla="*/ 142 w 428"/>
                  <a:gd name="T67" fmla="*/ 698 h 741"/>
                  <a:gd name="T68" fmla="*/ 210 w 428"/>
                  <a:gd name="T69" fmla="*/ 707 h 741"/>
                  <a:gd name="T70" fmla="*/ 265 w 428"/>
                  <a:gd name="T71" fmla="*/ 701 h 741"/>
                  <a:gd name="T72" fmla="*/ 313 w 428"/>
                  <a:gd name="T73" fmla="*/ 681 h 741"/>
                  <a:gd name="T74" fmla="*/ 354 w 428"/>
                  <a:gd name="T75" fmla="*/ 650 h 741"/>
                  <a:gd name="T76" fmla="*/ 381 w 428"/>
                  <a:gd name="T77" fmla="*/ 606 h 741"/>
                  <a:gd name="T78" fmla="*/ 391 w 428"/>
                  <a:gd name="T79" fmla="*/ 551 h 741"/>
                  <a:gd name="T80" fmla="*/ 382 w 428"/>
                  <a:gd name="T81" fmla="*/ 499 h 741"/>
                  <a:gd name="T82" fmla="*/ 357 w 428"/>
                  <a:gd name="T83" fmla="*/ 460 h 741"/>
                  <a:gd name="T84" fmla="*/ 321 w 428"/>
                  <a:gd name="T85" fmla="*/ 430 h 741"/>
                  <a:gd name="T86" fmla="*/ 276 w 428"/>
                  <a:gd name="T87" fmla="*/ 408 h 741"/>
                  <a:gd name="T88" fmla="*/ 227 w 428"/>
                  <a:gd name="T89" fmla="*/ 389 h 741"/>
                  <a:gd name="T90" fmla="*/ 175 w 428"/>
                  <a:gd name="T91" fmla="*/ 371 h 741"/>
                  <a:gd name="T92" fmla="*/ 126 w 428"/>
                  <a:gd name="T93" fmla="*/ 349 h 741"/>
                  <a:gd name="T94" fmla="*/ 81 w 428"/>
                  <a:gd name="T95" fmla="*/ 324 h 741"/>
                  <a:gd name="T96" fmla="*/ 45 w 428"/>
                  <a:gd name="T97" fmla="*/ 291 h 741"/>
                  <a:gd name="T98" fmla="*/ 20 w 428"/>
                  <a:gd name="T99" fmla="*/ 245 h 741"/>
                  <a:gd name="T100" fmla="*/ 12 w 428"/>
                  <a:gd name="T101" fmla="*/ 187 h 741"/>
                  <a:gd name="T102" fmla="*/ 21 w 428"/>
                  <a:gd name="T103" fmla="*/ 125 h 741"/>
                  <a:gd name="T104" fmla="*/ 49 w 428"/>
                  <a:gd name="T105" fmla="*/ 76 h 741"/>
                  <a:gd name="T106" fmla="*/ 90 w 428"/>
                  <a:gd name="T107" fmla="*/ 39 h 741"/>
                  <a:gd name="T108" fmla="*/ 142 w 428"/>
                  <a:gd name="T109" fmla="*/ 14 h 741"/>
                  <a:gd name="T110" fmla="*/ 200 w 428"/>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8" h="741">
                    <a:moveTo>
                      <a:pt x="230" y="0"/>
                    </a:moveTo>
                    <a:lnTo>
                      <a:pt x="269" y="2"/>
                    </a:lnTo>
                    <a:lnTo>
                      <a:pt x="305" y="10"/>
                    </a:lnTo>
                    <a:lnTo>
                      <a:pt x="337" y="21"/>
                    </a:lnTo>
                    <a:lnTo>
                      <a:pt x="366" y="37"/>
                    </a:lnTo>
                    <a:lnTo>
                      <a:pt x="393" y="57"/>
                    </a:lnTo>
                    <a:lnTo>
                      <a:pt x="415" y="80"/>
                    </a:lnTo>
                    <a:lnTo>
                      <a:pt x="387" y="105"/>
                    </a:lnTo>
                    <a:lnTo>
                      <a:pt x="367" y="83"/>
                    </a:lnTo>
                    <a:lnTo>
                      <a:pt x="346" y="66"/>
                    </a:lnTo>
                    <a:lnTo>
                      <a:pt x="320" y="52"/>
                    </a:lnTo>
                    <a:lnTo>
                      <a:pt x="292" y="42"/>
                    </a:lnTo>
                    <a:lnTo>
                      <a:pt x="262" y="35"/>
                    </a:lnTo>
                    <a:lnTo>
                      <a:pt x="229" y="33"/>
                    </a:lnTo>
                    <a:lnTo>
                      <a:pt x="202" y="34"/>
                    </a:lnTo>
                    <a:lnTo>
                      <a:pt x="176" y="38"/>
                    </a:lnTo>
                    <a:lnTo>
                      <a:pt x="152" y="46"/>
                    </a:lnTo>
                    <a:lnTo>
                      <a:pt x="128" y="57"/>
                    </a:lnTo>
                    <a:lnTo>
                      <a:pt x="106" y="71"/>
                    </a:lnTo>
                    <a:lnTo>
                      <a:pt x="87" y="88"/>
                    </a:lnTo>
                    <a:lnTo>
                      <a:pt x="71" y="107"/>
                    </a:lnTo>
                    <a:lnTo>
                      <a:pt x="58" y="131"/>
                    </a:lnTo>
                    <a:lnTo>
                      <a:pt x="52" y="156"/>
                    </a:lnTo>
                    <a:lnTo>
                      <a:pt x="48" y="186"/>
                    </a:lnTo>
                    <a:lnTo>
                      <a:pt x="51" y="214"/>
                    </a:lnTo>
                    <a:lnTo>
                      <a:pt x="57" y="238"/>
                    </a:lnTo>
                    <a:lnTo>
                      <a:pt x="67" y="259"/>
                    </a:lnTo>
                    <a:lnTo>
                      <a:pt x="82" y="278"/>
                    </a:lnTo>
                    <a:lnTo>
                      <a:pt x="99" y="294"/>
                    </a:lnTo>
                    <a:lnTo>
                      <a:pt x="118" y="307"/>
                    </a:lnTo>
                    <a:lnTo>
                      <a:pt x="139" y="320"/>
                    </a:lnTo>
                    <a:lnTo>
                      <a:pt x="163" y="330"/>
                    </a:lnTo>
                    <a:lnTo>
                      <a:pt x="188" y="340"/>
                    </a:lnTo>
                    <a:lnTo>
                      <a:pt x="212" y="349"/>
                    </a:lnTo>
                    <a:lnTo>
                      <a:pt x="238" y="358"/>
                    </a:lnTo>
                    <a:lnTo>
                      <a:pt x="264" y="368"/>
                    </a:lnTo>
                    <a:lnTo>
                      <a:pt x="290" y="377"/>
                    </a:lnTo>
                    <a:lnTo>
                      <a:pt x="315" y="389"/>
                    </a:lnTo>
                    <a:lnTo>
                      <a:pt x="337" y="400"/>
                    </a:lnTo>
                    <a:lnTo>
                      <a:pt x="358" y="413"/>
                    </a:lnTo>
                    <a:lnTo>
                      <a:pt x="379" y="429"/>
                    </a:lnTo>
                    <a:lnTo>
                      <a:pt x="396" y="446"/>
                    </a:lnTo>
                    <a:lnTo>
                      <a:pt x="409" y="467"/>
                    </a:lnTo>
                    <a:lnTo>
                      <a:pt x="419" y="491"/>
                    </a:lnTo>
                    <a:lnTo>
                      <a:pt x="426" y="518"/>
                    </a:lnTo>
                    <a:lnTo>
                      <a:pt x="428" y="549"/>
                    </a:lnTo>
                    <a:lnTo>
                      <a:pt x="426" y="581"/>
                    </a:lnTo>
                    <a:lnTo>
                      <a:pt x="418" y="612"/>
                    </a:lnTo>
                    <a:lnTo>
                      <a:pt x="407" y="639"/>
                    </a:lnTo>
                    <a:lnTo>
                      <a:pt x="391" y="662"/>
                    </a:lnTo>
                    <a:lnTo>
                      <a:pt x="373" y="684"/>
                    </a:lnTo>
                    <a:lnTo>
                      <a:pt x="351" y="701"/>
                    </a:lnTo>
                    <a:lnTo>
                      <a:pt x="326" y="715"/>
                    </a:lnTo>
                    <a:lnTo>
                      <a:pt x="299" y="727"/>
                    </a:lnTo>
                    <a:lnTo>
                      <a:pt x="271" y="734"/>
                    </a:lnTo>
                    <a:lnTo>
                      <a:pt x="240" y="740"/>
                    </a:lnTo>
                    <a:lnTo>
                      <a:pt x="210" y="741"/>
                    </a:lnTo>
                    <a:lnTo>
                      <a:pt x="169" y="739"/>
                    </a:lnTo>
                    <a:lnTo>
                      <a:pt x="128" y="731"/>
                    </a:lnTo>
                    <a:lnTo>
                      <a:pt x="91" y="719"/>
                    </a:lnTo>
                    <a:lnTo>
                      <a:pt x="57" y="701"/>
                    </a:lnTo>
                    <a:lnTo>
                      <a:pt x="27" y="678"/>
                    </a:lnTo>
                    <a:lnTo>
                      <a:pt x="0" y="651"/>
                    </a:lnTo>
                    <a:lnTo>
                      <a:pt x="25" y="626"/>
                    </a:lnTo>
                    <a:lnTo>
                      <a:pt x="51" y="650"/>
                    </a:lnTo>
                    <a:lnTo>
                      <a:pt x="80" y="670"/>
                    </a:lnTo>
                    <a:lnTo>
                      <a:pt x="109" y="687"/>
                    </a:lnTo>
                    <a:lnTo>
                      <a:pt x="142" y="698"/>
                    </a:lnTo>
                    <a:lnTo>
                      <a:pt x="175" y="705"/>
                    </a:lnTo>
                    <a:lnTo>
                      <a:pt x="210" y="707"/>
                    </a:lnTo>
                    <a:lnTo>
                      <a:pt x="238" y="706"/>
                    </a:lnTo>
                    <a:lnTo>
                      <a:pt x="265" y="701"/>
                    </a:lnTo>
                    <a:lnTo>
                      <a:pt x="290" y="693"/>
                    </a:lnTo>
                    <a:lnTo>
                      <a:pt x="313" y="681"/>
                    </a:lnTo>
                    <a:lnTo>
                      <a:pt x="335" y="667"/>
                    </a:lnTo>
                    <a:lnTo>
                      <a:pt x="354" y="650"/>
                    </a:lnTo>
                    <a:lnTo>
                      <a:pt x="370" y="630"/>
                    </a:lnTo>
                    <a:lnTo>
                      <a:pt x="381" y="606"/>
                    </a:lnTo>
                    <a:lnTo>
                      <a:pt x="388" y="580"/>
                    </a:lnTo>
                    <a:lnTo>
                      <a:pt x="391" y="551"/>
                    </a:lnTo>
                    <a:lnTo>
                      <a:pt x="389" y="523"/>
                    </a:lnTo>
                    <a:lnTo>
                      <a:pt x="382" y="499"/>
                    </a:lnTo>
                    <a:lnTo>
                      <a:pt x="372" y="478"/>
                    </a:lnTo>
                    <a:lnTo>
                      <a:pt x="357" y="460"/>
                    </a:lnTo>
                    <a:lnTo>
                      <a:pt x="340" y="444"/>
                    </a:lnTo>
                    <a:lnTo>
                      <a:pt x="321" y="430"/>
                    </a:lnTo>
                    <a:lnTo>
                      <a:pt x="300" y="419"/>
                    </a:lnTo>
                    <a:lnTo>
                      <a:pt x="276" y="408"/>
                    </a:lnTo>
                    <a:lnTo>
                      <a:pt x="253" y="398"/>
                    </a:lnTo>
                    <a:lnTo>
                      <a:pt x="227" y="389"/>
                    </a:lnTo>
                    <a:lnTo>
                      <a:pt x="201" y="380"/>
                    </a:lnTo>
                    <a:lnTo>
                      <a:pt x="175" y="371"/>
                    </a:lnTo>
                    <a:lnTo>
                      <a:pt x="151" y="360"/>
                    </a:lnTo>
                    <a:lnTo>
                      <a:pt x="126" y="349"/>
                    </a:lnTo>
                    <a:lnTo>
                      <a:pt x="102" y="338"/>
                    </a:lnTo>
                    <a:lnTo>
                      <a:pt x="81" y="324"/>
                    </a:lnTo>
                    <a:lnTo>
                      <a:pt x="62" y="309"/>
                    </a:lnTo>
                    <a:lnTo>
                      <a:pt x="45" y="291"/>
                    </a:lnTo>
                    <a:lnTo>
                      <a:pt x="31" y="269"/>
                    </a:lnTo>
                    <a:lnTo>
                      <a:pt x="20" y="245"/>
                    </a:lnTo>
                    <a:lnTo>
                      <a:pt x="15" y="218"/>
                    </a:lnTo>
                    <a:lnTo>
                      <a:pt x="12" y="187"/>
                    </a:lnTo>
                    <a:lnTo>
                      <a:pt x="15" y="154"/>
                    </a:lnTo>
                    <a:lnTo>
                      <a:pt x="21" y="125"/>
                    </a:lnTo>
                    <a:lnTo>
                      <a:pt x="34" y="99"/>
                    </a:lnTo>
                    <a:lnTo>
                      <a:pt x="49" y="76"/>
                    </a:lnTo>
                    <a:lnTo>
                      <a:pt x="69" y="56"/>
                    </a:lnTo>
                    <a:lnTo>
                      <a:pt x="90" y="39"/>
                    </a:lnTo>
                    <a:lnTo>
                      <a:pt x="115" y="25"/>
                    </a:lnTo>
                    <a:lnTo>
                      <a:pt x="142" y="14"/>
                    </a:lnTo>
                    <a:lnTo>
                      <a:pt x="170" y="7"/>
                    </a:lnTo>
                    <a:lnTo>
                      <a:pt x="200" y="1"/>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0"/>
              <p:cNvSpPr>
                <a:spLocks noEditPoints="1"/>
              </p:cNvSpPr>
              <p:nvPr userDrawn="1"/>
            </p:nvSpPr>
            <p:spPr bwMode="auto">
              <a:xfrm>
                <a:off x="3492501" y="2847976"/>
                <a:ext cx="506413" cy="557213"/>
              </a:xfrm>
              <a:custGeom>
                <a:avLst/>
                <a:gdLst>
                  <a:gd name="T0" fmla="*/ 323 w 640"/>
                  <a:gd name="T1" fmla="*/ 34 h 703"/>
                  <a:gd name="T2" fmla="*/ 137 w 640"/>
                  <a:gd name="T3" fmla="*/ 474 h 703"/>
                  <a:gd name="T4" fmla="*/ 505 w 640"/>
                  <a:gd name="T5" fmla="*/ 474 h 703"/>
                  <a:gd name="T6" fmla="*/ 323 w 640"/>
                  <a:gd name="T7" fmla="*/ 34 h 703"/>
                  <a:gd name="T8" fmla="*/ 304 w 640"/>
                  <a:gd name="T9" fmla="*/ 0 h 703"/>
                  <a:gd name="T10" fmla="*/ 344 w 640"/>
                  <a:gd name="T11" fmla="*/ 0 h 703"/>
                  <a:gd name="T12" fmla="*/ 640 w 640"/>
                  <a:gd name="T13" fmla="*/ 703 h 703"/>
                  <a:gd name="T14" fmla="*/ 599 w 640"/>
                  <a:gd name="T15" fmla="*/ 703 h 703"/>
                  <a:gd name="T16" fmla="*/ 518 w 640"/>
                  <a:gd name="T17" fmla="*/ 507 h 703"/>
                  <a:gd name="T18" fmla="*/ 124 w 640"/>
                  <a:gd name="T19" fmla="*/ 507 h 703"/>
                  <a:gd name="T20" fmla="*/ 41 w 640"/>
                  <a:gd name="T21" fmla="*/ 703 h 703"/>
                  <a:gd name="T22" fmla="*/ 0 w 640"/>
                  <a:gd name="T23" fmla="*/ 703 h 703"/>
                  <a:gd name="T24" fmla="*/ 304 w 640"/>
                  <a:gd name="T25"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0" h="703">
                    <a:moveTo>
                      <a:pt x="323" y="34"/>
                    </a:moveTo>
                    <a:lnTo>
                      <a:pt x="137" y="474"/>
                    </a:lnTo>
                    <a:lnTo>
                      <a:pt x="505" y="474"/>
                    </a:lnTo>
                    <a:lnTo>
                      <a:pt x="323" y="34"/>
                    </a:lnTo>
                    <a:close/>
                    <a:moveTo>
                      <a:pt x="304" y="0"/>
                    </a:moveTo>
                    <a:lnTo>
                      <a:pt x="344" y="0"/>
                    </a:lnTo>
                    <a:lnTo>
                      <a:pt x="640" y="703"/>
                    </a:lnTo>
                    <a:lnTo>
                      <a:pt x="599" y="703"/>
                    </a:lnTo>
                    <a:lnTo>
                      <a:pt x="518" y="507"/>
                    </a:lnTo>
                    <a:lnTo>
                      <a:pt x="124" y="507"/>
                    </a:lnTo>
                    <a:lnTo>
                      <a:pt x="41" y="703"/>
                    </a:lnTo>
                    <a:lnTo>
                      <a:pt x="0" y="703"/>
                    </a:lnTo>
                    <a:lnTo>
                      <a:pt x="3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
              <p:cNvSpPr>
                <a:spLocks/>
              </p:cNvSpPr>
              <p:nvPr userDrawn="1"/>
            </p:nvSpPr>
            <p:spPr bwMode="auto">
              <a:xfrm>
                <a:off x="4048126" y="2832101"/>
                <a:ext cx="339725" cy="588963"/>
              </a:xfrm>
              <a:custGeom>
                <a:avLst/>
                <a:gdLst>
                  <a:gd name="T0" fmla="*/ 269 w 429"/>
                  <a:gd name="T1" fmla="*/ 2 h 741"/>
                  <a:gd name="T2" fmla="*/ 338 w 429"/>
                  <a:gd name="T3" fmla="*/ 21 h 741"/>
                  <a:gd name="T4" fmla="*/ 394 w 429"/>
                  <a:gd name="T5" fmla="*/ 57 h 741"/>
                  <a:gd name="T6" fmla="*/ 387 w 429"/>
                  <a:gd name="T7" fmla="*/ 105 h 741"/>
                  <a:gd name="T8" fmla="*/ 347 w 429"/>
                  <a:gd name="T9" fmla="*/ 66 h 741"/>
                  <a:gd name="T10" fmla="*/ 293 w 429"/>
                  <a:gd name="T11" fmla="*/ 42 h 741"/>
                  <a:gd name="T12" fmla="*/ 230 w 429"/>
                  <a:gd name="T13" fmla="*/ 33 h 741"/>
                  <a:gd name="T14" fmla="*/ 177 w 429"/>
                  <a:gd name="T15" fmla="*/ 38 h 741"/>
                  <a:gd name="T16" fmla="*/ 129 w 429"/>
                  <a:gd name="T17" fmla="*/ 57 h 741"/>
                  <a:gd name="T18" fmla="*/ 87 w 429"/>
                  <a:gd name="T19" fmla="*/ 88 h 741"/>
                  <a:gd name="T20" fmla="*/ 60 w 429"/>
                  <a:gd name="T21" fmla="*/ 131 h 741"/>
                  <a:gd name="T22" fmla="*/ 49 w 429"/>
                  <a:gd name="T23" fmla="*/ 186 h 741"/>
                  <a:gd name="T24" fmla="*/ 58 w 429"/>
                  <a:gd name="T25" fmla="*/ 238 h 741"/>
                  <a:gd name="T26" fmla="*/ 82 w 429"/>
                  <a:gd name="T27" fmla="*/ 278 h 741"/>
                  <a:gd name="T28" fmla="*/ 118 w 429"/>
                  <a:gd name="T29" fmla="*/ 307 h 741"/>
                  <a:gd name="T30" fmla="*/ 163 w 429"/>
                  <a:gd name="T31" fmla="*/ 330 h 741"/>
                  <a:gd name="T32" fmla="*/ 213 w 429"/>
                  <a:gd name="T33" fmla="*/ 349 h 741"/>
                  <a:gd name="T34" fmla="*/ 264 w 429"/>
                  <a:gd name="T35" fmla="*/ 368 h 741"/>
                  <a:gd name="T36" fmla="*/ 315 w 429"/>
                  <a:gd name="T37" fmla="*/ 389 h 741"/>
                  <a:gd name="T38" fmla="*/ 359 w 429"/>
                  <a:gd name="T39" fmla="*/ 413 h 741"/>
                  <a:gd name="T40" fmla="*/ 396 w 429"/>
                  <a:gd name="T41" fmla="*/ 446 h 741"/>
                  <a:gd name="T42" fmla="*/ 420 w 429"/>
                  <a:gd name="T43" fmla="*/ 491 h 741"/>
                  <a:gd name="T44" fmla="*/ 429 w 429"/>
                  <a:gd name="T45" fmla="*/ 549 h 741"/>
                  <a:gd name="T46" fmla="*/ 418 w 429"/>
                  <a:gd name="T47" fmla="*/ 612 h 741"/>
                  <a:gd name="T48" fmla="*/ 391 w 429"/>
                  <a:gd name="T49" fmla="*/ 662 h 741"/>
                  <a:gd name="T50" fmla="*/ 351 w 429"/>
                  <a:gd name="T51" fmla="*/ 701 h 741"/>
                  <a:gd name="T52" fmla="*/ 299 w 429"/>
                  <a:gd name="T53" fmla="*/ 727 h 741"/>
                  <a:gd name="T54" fmla="*/ 241 w 429"/>
                  <a:gd name="T55" fmla="*/ 740 h 741"/>
                  <a:gd name="T56" fmla="*/ 169 w 429"/>
                  <a:gd name="T57" fmla="*/ 739 h 741"/>
                  <a:gd name="T58" fmla="*/ 91 w 429"/>
                  <a:gd name="T59" fmla="*/ 719 h 741"/>
                  <a:gd name="T60" fmla="*/ 27 w 429"/>
                  <a:gd name="T61" fmla="*/ 678 h 741"/>
                  <a:gd name="T62" fmla="*/ 25 w 429"/>
                  <a:gd name="T63" fmla="*/ 626 h 741"/>
                  <a:gd name="T64" fmla="*/ 80 w 429"/>
                  <a:gd name="T65" fmla="*/ 670 h 741"/>
                  <a:gd name="T66" fmla="*/ 142 w 429"/>
                  <a:gd name="T67" fmla="*/ 698 h 741"/>
                  <a:gd name="T68" fmla="*/ 211 w 429"/>
                  <a:gd name="T69" fmla="*/ 707 h 741"/>
                  <a:gd name="T70" fmla="*/ 266 w 429"/>
                  <a:gd name="T71" fmla="*/ 701 h 741"/>
                  <a:gd name="T72" fmla="*/ 314 w 429"/>
                  <a:gd name="T73" fmla="*/ 681 h 741"/>
                  <a:gd name="T74" fmla="*/ 354 w 429"/>
                  <a:gd name="T75" fmla="*/ 650 h 741"/>
                  <a:gd name="T76" fmla="*/ 381 w 429"/>
                  <a:gd name="T77" fmla="*/ 606 h 741"/>
                  <a:gd name="T78" fmla="*/ 391 w 429"/>
                  <a:gd name="T79" fmla="*/ 551 h 741"/>
                  <a:gd name="T80" fmla="*/ 382 w 429"/>
                  <a:gd name="T81" fmla="*/ 499 h 741"/>
                  <a:gd name="T82" fmla="*/ 358 w 429"/>
                  <a:gd name="T83" fmla="*/ 460 h 741"/>
                  <a:gd name="T84" fmla="*/ 322 w 429"/>
                  <a:gd name="T85" fmla="*/ 430 h 741"/>
                  <a:gd name="T86" fmla="*/ 277 w 429"/>
                  <a:gd name="T87" fmla="*/ 408 h 741"/>
                  <a:gd name="T88" fmla="*/ 227 w 429"/>
                  <a:gd name="T89" fmla="*/ 389 h 741"/>
                  <a:gd name="T90" fmla="*/ 176 w 429"/>
                  <a:gd name="T91" fmla="*/ 371 h 741"/>
                  <a:gd name="T92" fmla="*/ 126 w 429"/>
                  <a:gd name="T93" fmla="*/ 349 h 741"/>
                  <a:gd name="T94" fmla="*/ 81 w 429"/>
                  <a:gd name="T95" fmla="*/ 324 h 741"/>
                  <a:gd name="T96" fmla="*/ 45 w 429"/>
                  <a:gd name="T97" fmla="*/ 291 h 741"/>
                  <a:gd name="T98" fmla="*/ 21 w 429"/>
                  <a:gd name="T99" fmla="*/ 245 h 741"/>
                  <a:gd name="T100" fmla="*/ 13 w 429"/>
                  <a:gd name="T101" fmla="*/ 187 h 741"/>
                  <a:gd name="T102" fmla="*/ 22 w 429"/>
                  <a:gd name="T103" fmla="*/ 125 h 741"/>
                  <a:gd name="T104" fmla="*/ 50 w 429"/>
                  <a:gd name="T105" fmla="*/ 76 h 741"/>
                  <a:gd name="T106" fmla="*/ 90 w 429"/>
                  <a:gd name="T107" fmla="*/ 39 h 741"/>
                  <a:gd name="T108" fmla="*/ 142 w 429"/>
                  <a:gd name="T109" fmla="*/ 14 h 741"/>
                  <a:gd name="T110" fmla="*/ 200 w 429"/>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9" h="741">
                    <a:moveTo>
                      <a:pt x="231" y="0"/>
                    </a:moveTo>
                    <a:lnTo>
                      <a:pt x="269" y="2"/>
                    </a:lnTo>
                    <a:lnTo>
                      <a:pt x="305" y="10"/>
                    </a:lnTo>
                    <a:lnTo>
                      <a:pt x="338" y="21"/>
                    </a:lnTo>
                    <a:lnTo>
                      <a:pt x="367" y="37"/>
                    </a:lnTo>
                    <a:lnTo>
                      <a:pt x="394" y="57"/>
                    </a:lnTo>
                    <a:lnTo>
                      <a:pt x="415" y="80"/>
                    </a:lnTo>
                    <a:lnTo>
                      <a:pt x="387" y="105"/>
                    </a:lnTo>
                    <a:lnTo>
                      <a:pt x="368" y="83"/>
                    </a:lnTo>
                    <a:lnTo>
                      <a:pt x="347" y="66"/>
                    </a:lnTo>
                    <a:lnTo>
                      <a:pt x="321" y="52"/>
                    </a:lnTo>
                    <a:lnTo>
                      <a:pt x="293" y="42"/>
                    </a:lnTo>
                    <a:lnTo>
                      <a:pt x="262" y="35"/>
                    </a:lnTo>
                    <a:lnTo>
                      <a:pt x="230" y="33"/>
                    </a:lnTo>
                    <a:lnTo>
                      <a:pt x="203" y="34"/>
                    </a:lnTo>
                    <a:lnTo>
                      <a:pt x="177" y="38"/>
                    </a:lnTo>
                    <a:lnTo>
                      <a:pt x="152" y="46"/>
                    </a:lnTo>
                    <a:lnTo>
                      <a:pt x="129" y="57"/>
                    </a:lnTo>
                    <a:lnTo>
                      <a:pt x="106" y="71"/>
                    </a:lnTo>
                    <a:lnTo>
                      <a:pt x="87" y="88"/>
                    </a:lnTo>
                    <a:lnTo>
                      <a:pt x="71" y="107"/>
                    </a:lnTo>
                    <a:lnTo>
                      <a:pt x="60" y="131"/>
                    </a:lnTo>
                    <a:lnTo>
                      <a:pt x="52" y="156"/>
                    </a:lnTo>
                    <a:lnTo>
                      <a:pt x="49" y="186"/>
                    </a:lnTo>
                    <a:lnTo>
                      <a:pt x="51" y="214"/>
                    </a:lnTo>
                    <a:lnTo>
                      <a:pt x="58" y="238"/>
                    </a:lnTo>
                    <a:lnTo>
                      <a:pt x="68" y="259"/>
                    </a:lnTo>
                    <a:lnTo>
                      <a:pt x="82" y="278"/>
                    </a:lnTo>
                    <a:lnTo>
                      <a:pt x="99" y="294"/>
                    </a:lnTo>
                    <a:lnTo>
                      <a:pt x="118" y="307"/>
                    </a:lnTo>
                    <a:lnTo>
                      <a:pt x="140" y="320"/>
                    </a:lnTo>
                    <a:lnTo>
                      <a:pt x="163" y="330"/>
                    </a:lnTo>
                    <a:lnTo>
                      <a:pt x="188" y="340"/>
                    </a:lnTo>
                    <a:lnTo>
                      <a:pt x="213" y="349"/>
                    </a:lnTo>
                    <a:lnTo>
                      <a:pt x="239" y="358"/>
                    </a:lnTo>
                    <a:lnTo>
                      <a:pt x="264" y="368"/>
                    </a:lnTo>
                    <a:lnTo>
                      <a:pt x="290" y="377"/>
                    </a:lnTo>
                    <a:lnTo>
                      <a:pt x="315" y="389"/>
                    </a:lnTo>
                    <a:lnTo>
                      <a:pt x="338" y="400"/>
                    </a:lnTo>
                    <a:lnTo>
                      <a:pt x="359" y="413"/>
                    </a:lnTo>
                    <a:lnTo>
                      <a:pt x="379" y="429"/>
                    </a:lnTo>
                    <a:lnTo>
                      <a:pt x="396" y="446"/>
                    </a:lnTo>
                    <a:lnTo>
                      <a:pt x="409" y="467"/>
                    </a:lnTo>
                    <a:lnTo>
                      <a:pt x="420" y="491"/>
                    </a:lnTo>
                    <a:lnTo>
                      <a:pt x="426" y="518"/>
                    </a:lnTo>
                    <a:lnTo>
                      <a:pt x="429" y="549"/>
                    </a:lnTo>
                    <a:lnTo>
                      <a:pt x="426" y="581"/>
                    </a:lnTo>
                    <a:lnTo>
                      <a:pt x="418" y="612"/>
                    </a:lnTo>
                    <a:lnTo>
                      <a:pt x="407" y="639"/>
                    </a:lnTo>
                    <a:lnTo>
                      <a:pt x="391" y="662"/>
                    </a:lnTo>
                    <a:lnTo>
                      <a:pt x="373" y="684"/>
                    </a:lnTo>
                    <a:lnTo>
                      <a:pt x="351" y="701"/>
                    </a:lnTo>
                    <a:lnTo>
                      <a:pt x="326" y="715"/>
                    </a:lnTo>
                    <a:lnTo>
                      <a:pt x="299" y="727"/>
                    </a:lnTo>
                    <a:lnTo>
                      <a:pt x="271" y="734"/>
                    </a:lnTo>
                    <a:lnTo>
                      <a:pt x="241" y="740"/>
                    </a:lnTo>
                    <a:lnTo>
                      <a:pt x="211" y="741"/>
                    </a:lnTo>
                    <a:lnTo>
                      <a:pt x="169" y="739"/>
                    </a:lnTo>
                    <a:lnTo>
                      <a:pt x="129" y="731"/>
                    </a:lnTo>
                    <a:lnTo>
                      <a:pt x="91" y="719"/>
                    </a:lnTo>
                    <a:lnTo>
                      <a:pt x="58" y="701"/>
                    </a:lnTo>
                    <a:lnTo>
                      <a:pt x="27" y="678"/>
                    </a:lnTo>
                    <a:lnTo>
                      <a:pt x="0" y="651"/>
                    </a:lnTo>
                    <a:lnTo>
                      <a:pt x="25" y="626"/>
                    </a:lnTo>
                    <a:lnTo>
                      <a:pt x="51" y="650"/>
                    </a:lnTo>
                    <a:lnTo>
                      <a:pt x="80" y="670"/>
                    </a:lnTo>
                    <a:lnTo>
                      <a:pt x="109" y="687"/>
                    </a:lnTo>
                    <a:lnTo>
                      <a:pt x="142" y="698"/>
                    </a:lnTo>
                    <a:lnTo>
                      <a:pt x="176" y="705"/>
                    </a:lnTo>
                    <a:lnTo>
                      <a:pt x="211" y="707"/>
                    </a:lnTo>
                    <a:lnTo>
                      <a:pt x="239" y="706"/>
                    </a:lnTo>
                    <a:lnTo>
                      <a:pt x="266" y="701"/>
                    </a:lnTo>
                    <a:lnTo>
                      <a:pt x="290" y="693"/>
                    </a:lnTo>
                    <a:lnTo>
                      <a:pt x="314" y="681"/>
                    </a:lnTo>
                    <a:lnTo>
                      <a:pt x="335" y="667"/>
                    </a:lnTo>
                    <a:lnTo>
                      <a:pt x="354" y="650"/>
                    </a:lnTo>
                    <a:lnTo>
                      <a:pt x="370" y="630"/>
                    </a:lnTo>
                    <a:lnTo>
                      <a:pt x="381" y="606"/>
                    </a:lnTo>
                    <a:lnTo>
                      <a:pt x="388" y="580"/>
                    </a:lnTo>
                    <a:lnTo>
                      <a:pt x="391" y="551"/>
                    </a:lnTo>
                    <a:lnTo>
                      <a:pt x="389" y="523"/>
                    </a:lnTo>
                    <a:lnTo>
                      <a:pt x="382" y="499"/>
                    </a:lnTo>
                    <a:lnTo>
                      <a:pt x="372" y="478"/>
                    </a:lnTo>
                    <a:lnTo>
                      <a:pt x="358" y="460"/>
                    </a:lnTo>
                    <a:lnTo>
                      <a:pt x="341" y="444"/>
                    </a:lnTo>
                    <a:lnTo>
                      <a:pt x="322" y="430"/>
                    </a:lnTo>
                    <a:lnTo>
                      <a:pt x="300" y="419"/>
                    </a:lnTo>
                    <a:lnTo>
                      <a:pt x="277" y="408"/>
                    </a:lnTo>
                    <a:lnTo>
                      <a:pt x="253" y="398"/>
                    </a:lnTo>
                    <a:lnTo>
                      <a:pt x="227" y="389"/>
                    </a:lnTo>
                    <a:lnTo>
                      <a:pt x="202" y="380"/>
                    </a:lnTo>
                    <a:lnTo>
                      <a:pt x="176" y="371"/>
                    </a:lnTo>
                    <a:lnTo>
                      <a:pt x="151" y="360"/>
                    </a:lnTo>
                    <a:lnTo>
                      <a:pt x="126" y="349"/>
                    </a:lnTo>
                    <a:lnTo>
                      <a:pt x="103" y="338"/>
                    </a:lnTo>
                    <a:lnTo>
                      <a:pt x="81" y="324"/>
                    </a:lnTo>
                    <a:lnTo>
                      <a:pt x="62" y="309"/>
                    </a:lnTo>
                    <a:lnTo>
                      <a:pt x="45" y="291"/>
                    </a:lnTo>
                    <a:lnTo>
                      <a:pt x="32" y="269"/>
                    </a:lnTo>
                    <a:lnTo>
                      <a:pt x="21" y="245"/>
                    </a:lnTo>
                    <a:lnTo>
                      <a:pt x="15" y="218"/>
                    </a:lnTo>
                    <a:lnTo>
                      <a:pt x="13" y="187"/>
                    </a:lnTo>
                    <a:lnTo>
                      <a:pt x="15" y="154"/>
                    </a:lnTo>
                    <a:lnTo>
                      <a:pt x="22" y="125"/>
                    </a:lnTo>
                    <a:lnTo>
                      <a:pt x="34" y="99"/>
                    </a:lnTo>
                    <a:lnTo>
                      <a:pt x="50" y="76"/>
                    </a:lnTo>
                    <a:lnTo>
                      <a:pt x="69" y="56"/>
                    </a:lnTo>
                    <a:lnTo>
                      <a:pt x="90" y="39"/>
                    </a:lnTo>
                    <a:lnTo>
                      <a:pt x="115" y="25"/>
                    </a:lnTo>
                    <a:lnTo>
                      <a:pt x="142" y="14"/>
                    </a:lnTo>
                    <a:lnTo>
                      <a:pt x="170" y="7"/>
                    </a:lnTo>
                    <a:lnTo>
                      <a:pt x="200" y="1"/>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2"/>
              <p:cNvSpPr>
                <a:spLocks noEditPoints="1"/>
              </p:cNvSpPr>
              <p:nvPr userDrawn="1"/>
            </p:nvSpPr>
            <p:spPr bwMode="auto">
              <a:xfrm>
                <a:off x="4421188" y="2836863"/>
                <a:ext cx="66675" cy="65088"/>
              </a:xfrm>
              <a:custGeom>
                <a:avLst/>
                <a:gdLst>
                  <a:gd name="T0" fmla="*/ 33 w 84"/>
                  <a:gd name="T1" fmla="*/ 41 h 84"/>
                  <a:gd name="T2" fmla="*/ 44 w 84"/>
                  <a:gd name="T3" fmla="*/ 41 h 84"/>
                  <a:gd name="T4" fmla="*/ 50 w 84"/>
                  <a:gd name="T5" fmla="*/ 39 h 84"/>
                  <a:gd name="T6" fmla="*/ 53 w 84"/>
                  <a:gd name="T7" fmla="*/ 35 h 84"/>
                  <a:gd name="T8" fmla="*/ 53 w 84"/>
                  <a:gd name="T9" fmla="*/ 29 h 84"/>
                  <a:gd name="T10" fmla="*/ 51 w 84"/>
                  <a:gd name="T11" fmla="*/ 25 h 84"/>
                  <a:gd name="T12" fmla="*/ 45 w 84"/>
                  <a:gd name="T13" fmla="*/ 23 h 84"/>
                  <a:gd name="T14" fmla="*/ 33 w 84"/>
                  <a:gd name="T15" fmla="*/ 23 h 84"/>
                  <a:gd name="T16" fmla="*/ 43 w 84"/>
                  <a:gd name="T17" fmla="*/ 19 h 84"/>
                  <a:gd name="T18" fmla="*/ 52 w 84"/>
                  <a:gd name="T19" fmla="*/ 20 h 84"/>
                  <a:gd name="T20" fmla="*/ 57 w 84"/>
                  <a:gd name="T21" fmla="*/ 24 h 84"/>
                  <a:gd name="T22" fmla="*/ 59 w 84"/>
                  <a:gd name="T23" fmla="*/ 32 h 84"/>
                  <a:gd name="T24" fmla="*/ 56 w 84"/>
                  <a:gd name="T25" fmla="*/ 40 h 84"/>
                  <a:gd name="T26" fmla="*/ 51 w 84"/>
                  <a:gd name="T27" fmla="*/ 44 h 84"/>
                  <a:gd name="T28" fmla="*/ 61 w 84"/>
                  <a:gd name="T29" fmla="*/ 66 h 84"/>
                  <a:gd name="T30" fmla="*/ 42 w 84"/>
                  <a:gd name="T31" fmla="*/ 46 h 84"/>
                  <a:gd name="T32" fmla="*/ 33 w 84"/>
                  <a:gd name="T33" fmla="*/ 66 h 84"/>
                  <a:gd name="T34" fmla="*/ 27 w 84"/>
                  <a:gd name="T35" fmla="*/ 19 h 84"/>
                  <a:gd name="T36" fmla="*/ 27 w 84"/>
                  <a:gd name="T37" fmla="*/ 8 h 84"/>
                  <a:gd name="T38" fmla="*/ 8 w 84"/>
                  <a:gd name="T39" fmla="*/ 28 h 84"/>
                  <a:gd name="T40" fmla="*/ 8 w 84"/>
                  <a:gd name="T41" fmla="*/ 57 h 84"/>
                  <a:gd name="T42" fmla="*/ 27 w 84"/>
                  <a:gd name="T43" fmla="*/ 77 h 84"/>
                  <a:gd name="T44" fmla="*/ 56 w 84"/>
                  <a:gd name="T45" fmla="*/ 77 h 84"/>
                  <a:gd name="T46" fmla="*/ 77 w 84"/>
                  <a:gd name="T47" fmla="*/ 57 h 84"/>
                  <a:gd name="T48" fmla="*/ 77 w 84"/>
                  <a:gd name="T49" fmla="*/ 28 h 84"/>
                  <a:gd name="T50" fmla="*/ 56 w 84"/>
                  <a:gd name="T51" fmla="*/ 8 h 84"/>
                  <a:gd name="T52" fmla="*/ 42 w 84"/>
                  <a:gd name="T53" fmla="*/ 0 h 84"/>
                  <a:gd name="T54" fmla="*/ 72 w 84"/>
                  <a:gd name="T55" fmla="*/ 13 h 84"/>
                  <a:gd name="T56" fmla="*/ 84 w 84"/>
                  <a:gd name="T57" fmla="*/ 42 h 84"/>
                  <a:gd name="T58" fmla="*/ 72 w 84"/>
                  <a:gd name="T59" fmla="*/ 73 h 84"/>
                  <a:gd name="T60" fmla="*/ 42 w 84"/>
                  <a:gd name="T61" fmla="*/ 84 h 84"/>
                  <a:gd name="T62" fmla="*/ 17 w 84"/>
                  <a:gd name="T63" fmla="*/ 76 h 84"/>
                  <a:gd name="T64" fmla="*/ 2 w 84"/>
                  <a:gd name="T65" fmla="*/ 56 h 84"/>
                  <a:gd name="T66" fmla="*/ 3 w 84"/>
                  <a:gd name="T67" fmla="*/ 26 h 84"/>
                  <a:gd name="T68" fmla="*/ 26 w 84"/>
                  <a:gd name="T69"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84">
                    <a:moveTo>
                      <a:pt x="33" y="23"/>
                    </a:moveTo>
                    <a:lnTo>
                      <a:pt x="33" y="41"/>
                    </a:lnTo>
                    <a:lnTo>
                      <a:pt x="41" y="41"/>
                    </a:lnTo>
                    <a:lnTo>
                      <a:pt x="44" y="41"/>
                    </a:lnTo>
                    <a:lnTo>
                      <a:pt x="47" y="40"/>
                    </a:lnTo>
                    <a:lnTo>
                      <a:pt x="50" y="39"/>
                    </a:lnTo>
                    <a:lnTo>
                      <a:pt x="52" y="38"/>
                    </a:lnTo>
                    <a:lnTo>
                      <a:pt x="53" y="35"/>
                    </a:lnTo>
                    <a:lnTo>
                      <a:pt x="54" y="32"/>
                    </a:lnTo>
                    <a:lnTo>
                      <a:pt x="53" y="29"/>
                    </a:lnTo>
                    <a:lnTo>
                      <a:pt x="52" y="26"/>
                    </a:lnTo>
                    <a:lnTo>
                      <a:pt x="51" y="25"/>
                    </a:lnTo>
                    <a:lnTo>
                      <a:pt x="48" y="24"/>
                    </a:lnTo>
                    <a:lnTo>
                      <a:pt x="45" y="23"/>
                    </a:lnTo>
                    <a:lnTo>
                      <a:pt x="43" y="23"/>
                    </a:lnTo>
                    <a:lnTo>
                      <a:pt x="33" y="23"/>
                    </a:lnTo>
                    <a:close/>
                    <a:moveTo>
                      <a:pt x="27" y="19"/>
                    </a:moveTo>
                    <a:lnTo>
                      <a:pt x="43" y="19"/>
                    </a:lnTo>
                    <a:lnTo>
                      <a:pt x="47" y="20"/>
                    </a:lnTo>
                    <a:lnTo>
                      <a:pt x="52" y="20"/>
                    </a:lnTo>
                    <a:lnTo>
                      <a:pt x="54" y="22"/>
                    </a:lnTo>
                    <a:lnTo>
                      <a:pt x="57" y="24"/>
                    </a:lnTo>
                    <a:lnTo>
                      <a:pt x="59" y="28"/>
                    </a:lnTo>
                    <a:lnTo>
                      <a:pt x="59" y="32"/>
                    </a:lnTo>
                    <a:lnTo>
                      <a:pt x="59" y="37"/>
                    </a:lnTo>
                    <a:lnTo>
                      <a:pt x="56" y="40"/>
                    </a:lnTo>
                    <a:lnTo>
                      <a:pt x="54" y="42"/>
                    </a:lnTo>
                    <a:lnTo>
                      <a:pt x="51" y="44"/>
                    </a:lnTo>
                    <a:lnTo>
                      <a:pt x="47" y="44"/>
                    </a:lnTo>
                    <a:lnTo>
                      <a:pt x="61" y="66"/>
                    </a:lnTo>
                    <a:lnTo>
                      <a:pt x="54" y="66"/>
                    </a:lnTo>
                    <a:lnTo>
                      <a:pt x="42" y="46"/>
                    </a:lnTo>
                    <a:lnTo>
                      <a:pt x="33" y="46"/>
                    </a:lnTo>
                    <a:lnTo>
                      <a:pt x="33" y="66"/>
                    </a:lnTo>
                    <a:lnTo>
                      <a:pt x="27" y="66"/>
                    </a:lnTo>
                    <a:lnTo>
                      <a:pt x="27" y="19"/>
                    </a:lnTo>
                    <a:close/>
                    <a:moveTo>
                      <a:pt x="42" y="5"/>
                    </a:moveTo>
                    <a:lnTo>
                      <a:pt x="27" y="8"/>
                    </a:lnTo>
                    <a:lnTo>
                      <a:pt x="16" y="16"/>
                    </a:lnTo>
                    <a:lnTo>
                      <a:pt x="8" y="28"/>
                    </a:lnTo>
                    <a:lnTo>
                      <a:pt x="5" y="42"/>
                    </a:lnTo>
                    <a:lnTo>
                      <a:pt x="8" y="57"/>
                    </a:lnTo>
                    <a:lnTo>
                      <a:pt x="16" y="69"/>
                    </a:lnTo>
                    <a:lnTo>
                      <a:pt x="27" y="77"/>
                    </a:lnTo>
                    <a:lnTo>
                      <a:pt x="42" y="80"/>
                    </a:lnTo>
                    <a:lnTo>
                      <a:pt x="56" y="77"/>
                    </a:lnTo>
                    <a:lnTo>
                      <a:pt x="69" y="69"/>
                    </a:lnTo>
                    <a:lnTo>
                      <a:pt x="77" y="57"/>
                    </a:lnTo>
                    <a:lnTo>
                      <a:pt x="80" y="42"/>
                    </a:lnTo>
                    <a:lnTo>
                      <a:pt x="77" y="28"/>
                    </a:lnTo>
                    <a:lnTo>
                      <a:pt x="69" y="16"/>
                    </a:lnTo>
                    <a:lnTo>
                      <a:pt x="56" y="8"/>
                    </a:lnTo>
                    <a:lnTo>
                      <a:pt x="42" y="5"/>
                    </a:lnTo>
                    <a:close/>
                    <a:moveTo>
                      <a:pt x="42" y="0"/>
                    </a:moveTo>
                    <a:lnTo>
                      <a:pt x="59" y="4"/>
                    </a:lnTo>
                    <a:lnTo>
                      <a:pt x="72" y="13"/>
                    </a:lnTo>
                    <a:lnTo>
                      <a:pt x="81" y="26"/>
                    </a:lnTo>
                    <a:lnTo>
                      <a:pt x="84" y="42"/>
                    </a:lnTo>
                    <a:lnTo>
                      <a:pt x="81" y="59"/>
                    </a:lnTo>
                    <a:lnTo>
                      <a:pt x="72" y="73"/>
                    </a:lnTo>
                    <a:lnTo>
                      <a:pt x="59" y="82"/>
                    </a:lnTo>
                    <a:lnTo>
                      <a:pt x="42" y="84"/>
                    </a:lnTo>
                    <a:lnTo>
                      <a:pt x="29" y="83"/>
                    </a:lnTo>
                    <a:lnTo>
                      <a:pt x="17" y="76"/>
                    </a:lnTo>
                    <a:lnTo>
                      <a:pt x="8" y="67"/>
                    </a:lnTo>
                    <a:lnTo>
                      <a:pt x="2" y="56"/>
                    </a:lnTo>
                    <a:lnTo>
                      <a:pt x="0" y="42"/>
                    </a:lnTo>
                    <a:lnTo>
                      <a:pt x="3" y="26"/>
                    </a:lnTo>
                    <a:lnTo>
                      <a:pt x="12" y="13"/>
                    </a:lnTo>
                    <a:lnTo>
                      <a:pt x="26" y="4"/>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3"/>
              <p:cNvSpPr>
                <a:spLocks/>
              </p:cNvSpPr>
              <p:nvPr userDrawn="1"/>
            </p:nvSpPr>
            <p:spPr bwMode="auto">
              <a:xfrm>
                <a:off x="4649788" y="2847976"/>
                <a:ext cx="460375" cy="557213"/>
              </a:xfrm>
              <a:custGeom>
                <a:avLst/>
                <a:gdLst>
                  <a:gd name="T0" fmla="*/ 0 w 580"/>
                  <a:gd name="T1" fmla="*/ 0 h 703"/>
                  <a:gd name="T2" fmla="*/ 40 w 580"/>
                  <a:gd name="T3" fmla="*/ 0 h 703"/>
                  <a:gd name="T4" fmla="*/ 288 w 580"/>
                  <a:gd name="T5" fmla="*/ 660 h 703"/>
                  <a:gd name="T6" fmla="*/ 290 w 580"/>
                  <a:gd name="T7" fmla="*/ 660 h 703"/>
                  <a:gd name="T8" fmla="*/ 540 w 580"/>
                  <a:gd name="T9" fmla="*/ 0 h 703"/>
                  <a:gd name="T10" fmla="*/ 580 w 580"/>
                  <a:gd name="T11" fmla="*/ 0 h 703"/>
                  <a:gd name="T12" fmla="*/ 312 w 580"/>
                  <a:gd name="T13" fmla="*/ 703 h 703"/>
                  <a:gd name="T14" fmla="*/ 265 w 580"/>
                  <a:gd name="T15" fmla="*/ 703 h 703"/>
                  <a:gd name="T16" fmla="*/ 0 w 580"/>
                  <a:gd name="T17"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0" h="703">
                    <a:moveTo>
                      <a:pt x="0" y="0"/>
                    </a:moveTo>
                    <a:lnTo>
                      <a:pt x="40" y="0"/>
                    </a:lnTo>
                    <a:lnTo>
                      <a:pt x="288" y="660"/>
                    </a:lnTo>
                    <a:lnTo>
                      <a:pt x="290" y="660"/>
                    </a:lnTo>
                    <a:lnTo>
                      <a:pt x="540" y="0"/>
                    </a:lnTo>
                    <a:lnTo>
                      <a:pt x="580" y="0"/>
                    </a:lnTo>
                    <a:lnTo>
                      <a:pt x="312" y="703"/>
                    </a:lnTo>
                    <a:lnTo>
                      <a:pt x="265" y="7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4"/>
              <p:cNvSpPr>
                <a:spLocks noEditPoints="1"/>
              </p:cNvSpPr>
              <p:nvPr userDrawn="1"/>
            </p:nvSpPr>
            <p:spPr bwMode="auto">
              <a:xfrm>
                <a:off x="5157788" y="2862263"/>
                <a:ext cx="47625" cy="542925"/>
              </a:xfrm>
              <a:custGeom>
                <a:avLst/>
                <a:gdLst>
                  <a:gd name="T0" fmla="*/ 14 w 61"/>
                  <a:gd name="T1" fmla="*/ 225 h 684"/>
                  <a:gd name="T2" fmla="*/ 48 w 61"/>
                  <a:gd name="T3" fmla="*/ 225 h 684"/>
                  <a:gd name="T4" fmla="*/ 48 w 61"/>
                  <a:gd name="T5" fmla="*/ 684 h 684"/>
                  <a:gd name="T6" fmla="*/ 14 w 61"/>
                  <a:gd name="T7" fmla="*/ 684 h 684"/>
                  <a:gd name="T8" fmla="*/ 14 w 61"/>
                  <a:gd name="T9" fmla="*/ 225 h 684"/>
                  <a:gd name="T10" fmla="*/ 30 w 61"/>
                  <a:gd name="T11" fmla="*/ 0 h 684"/>
                  <a:gd name="T12" fmla="*/ 42 w 61"/>
                  <a:gd name="T13" fmla="*/ 4 h 684"/>
                  <a:gd name="T14" fmla="*/ 52 w 61"/>
                  <a:gd name="T15" fmla="*/ 10 h 684"/>
                  <a:gd name="T16" fmla="*/ 59 w 61"/>
                  <a:gd name="T17" fmla="*/ 20 h 684"/>
                  <a:gd name="T18" fmla="*/ 61 w 61"/>
                  <a:gd name="T19" fmla="*/ 33 h 684"/>
                  <a:gd name="T20" fmla="*/ 59 w 61"/>
                  <a:gd name="T21" fmla="*/ 46 h 684"/>
                  <a:gd name="T22" fmla="*/ 52 w 61"/>
                  <a:gd name="T23" fmla="*/ 56 h 684"/>
                  <a:gd name="T24" fmla="*/ 42 w 61"/>
                  <a:gd name="T25" fmla="*/ 63 h 684"/>
                  <a:gd name="T26" fmla="*/ 30 w 61"/>
                  <a:gd name="T27" fmla="*/ 66 h 684"/>
                  <a:gd name="T28" fmla="*/ 19 w 61"/>
                  <a:gd name="T29" fmla="*/ 63 h 684"/>
                  <a:gd name="T30" fmla="*/ 9 w 61"/>
                  <a:gd name="T31" fmla="*/ 56 h 684"/>
                  <a:gd name="T32" fmla="*/ 2 w 61"/>
                  <a:gd name="T33" fmla="*/ 46 h 684"/>
                  <a:gd name="T34" fmla="*/ 0 w 61"/>
                  <a:gd name="T35" fmla="*/ 33 h 684"/>
                  <a:gd name="T36" fmla="*/ 2 w 61"/>
                  <a:gd name="T37" fmla="*/ 20 h 684"/>
                  <a:gd name="T38" fmla="*/ 9 w 61"/>
                  <a:gd name="T39" fmla="*/ 10 h 684"/>
                  <a:gd name="T40" fmla="*/ 19 w 61"/>
                  <a:gd name="T41" fmla="*/ 4 h 684"/>
                  <a:gd name="T42" fmla="*/ 30 w 61"/>
                  <a:gd name="T43"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684">
                    <a:moveTo>
                      <a:pt x="14" y="225"/>
                    </a:moveTo>
                    <a:lnTo>
                      <a:pt x="48" y="225"/>
                    </a:lnTo>
                    <a:lnTo>
                      <a:pt x="48" y="684"/>
                    </a:lnTo>
                    <a:lnTo>
                      <a:pt x="14" y="684"/>
                    </a:lnTo>
                    <a:lnTo>
                      <a:pt x="14" y="225"/>
                    </a:lnTo>
                    <a:close/>
                    <a:moveTo>
                      <a:pt x="30" y="0"/>
                    </a:moveTo>
                    <a:lnTo>
                      <a:pt x="42" y="4"/>
                    </a:lnTo>
                    <a:lnTo>
                      <a:pt x="52" y="10"/>
                    </a:lnTo>
                    <a:lnTo>
                      <a:pt x="59" y="20"/>
                    </a:lnTo>
                    <a:lnTo>
                      <a:pt x="61" y="33"/>
                    </a:lnTo>
                    <a:lnTo>
                      <a:pt x="59" y="46"/>
                    </a:lnTo>
                    <a:lnTo>
                      <a:pt x="52" y="56"/>
                    </a:lnTo>
                    <a:lnTo>
                      <a:pt x="42" y="63"/>
                    </a:lnTo>
                    <a:lnTo>
                      <a:pt x="30" y="66"/>
                    </a:lnTo>
                    <a:lnTo>
                      <a:pt x="19" y="63"/>
                    </a:lnTo>
                    <a:lnTo>
                      <a:pt x="9" y="56"/>
                    </a:lnTo>
                    <a:lnTo>
                      <a:pt x="2" y="46"/>
                    </a:lnTo>
                    <a:lnTo>
                      <a:pt x="0" y="33"/>
                    </a:lnTo>
                    <a:lnTo>
                      <a:pt x="2" y="20"/>
                    </a:lnTo>
                    <a:lnTo>
                      <a:pt x="9" y="10"/>
                    </a:lnTo>
                    <a:lnTo>
                      <a:pt x="19" y="4"/>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5"/>
              <p:cNvSpPr>
                <a:spLocks/>
              </p:cNvSpPr>
              <p:nvPr userDrawn="1"/>
            </p:nvSpPr>
            <p:spPr bwMode="auto">
              <a:xfrm>
                <a:off x="5289551" y="3041651"/>
                <a:ext cx="317500" cy="554038"/>
              </a:xfrm>
              <a:custGeom>
                <a:avLst/>
                <a:gdLst>
                  <a:gd name="T0" fmla="*/ 0 w 400"/>
                  <a:gd name="T1" fmla="*/ 0 h 699"/>
                  <a:gd name="T2" fmla="*/ 39 w 400"/>
                  <a:gd name="T3" fmla="*/ 0 h 699"/>
                  <a:gd name="T4" fmla="*/ 204 w 400"/>
                  <a:gd name="T5" fmla="*/ 429 h 699"/>
                  <a:gd name="T6" fmla="*/ 360 w 400"/>
                  <a:gd name="T7" fmla="*/ 0 h 699"/>
                  <a:gd name="T8" fmla="*/ 400 w 400"/>
                  <a:gd name="T9" fmla="*/ 0 h 699"/>
                  <a:gd name="T10" fmla="*/ 171 w 400"/>
                  <a:gd name="T11" fmla="*/ 601 h 699"/>
                  <a:gd name="T12" fmla="*/ 160 w 400"/>
                  <a:gd name="T13" fmla="*/ 626 h 699"/>
                  <a:gd name="T14" fmla="*/ 148 w 400"/>
                  <a:gd name="T15" fmla="*/ 647 h 699"/>
                  <a:gd name="T16" fmla="*/ 133 w 400"/>
                  <a:gd name="T17" fmla="*/ 665 h 699"/>
                  <a:gd name="T18" fmla="*/ 118 w 400"/>
                  <a:gd name="T19" fmla="*/ 680 h 699"/>
                  <a:gd name="T20" fmla="*/ 97 w 400"/>
                  <a:gd name="T21" fmla="*/ 690 h 699"/>
                  <a:gd name="T22" fmla="*/ 76 w 400"/>
                  <a:gd name="T23" fmla="*/ 697 h 699"/>
                  <a:gd name="T24" fmla="*/ 50 w 400"/>
                  <a:gd name="T25" fmla="*/ 699 h 699"/>
                  <a:gd name="T26" fmla="*/ 34 w 400"/>
                  <a:gd name="T27" fmla="*/ 698 h 699"/>
                  <a:gd name="T28" fmla="*/ 19 w 400"/>
                  <a:gd name="T29" fmla="*/ 697 h 699"/>
                  <a:gd name="T30" fmla="*/ 4 w 400"/>
                  <a:gd name="T31" fmla="*/ 693 h 699"/>
                  <a:gd name="T32" fmla="*/ 10 w 400"/>
                  <a:gd name="T33" fmla="*/ 661 h 699"/>
                  <a:gd name="T34" fmla="*/ 29 w 400"/>
                  <a:gd name="T35" fmla="*/ 665 h 699"/>
                  <a:gd name="T36" fmla="*/ 50 w 400"/>
                  <a:gd name="T37" fmla="*/ 667 h 699"/>
                  <a:gd name="T38" fmla="*/ 71 w 400"/>
                  <a:gd name="T39" fmla="*/ 665 h 699"/>
                  <a:gd name="T40" fmla="*/ 88 w 400"/>
                  <a:gd name="T41" fmla="*/ 658 h 699"/>
                  <a:gd name="T42" fmla="*/ 104 w 400"/>
                  <a:gd name="T43" fmla="*/ 647 h 699"/>
                  <a:gd name="T44" fmla="*/ 116 w 400"/>
                  <a:gd name="T45" fmla="*/ 634 h 699"/>
                  <a:gd name="T46" fmla="*/ 126 w 400"/>
                  <a:gd name="T47" fmla="*/ 618 h 699"/>
                  <a:gd name="T48" fmla="*/ 135 w 400"/>
                  <a:gd name="T49" fmla="*/ 600 h 699"/>
                  <a:gd name="T50" fmla="*/ 143 w 400"/>
                  <a:gd name="T51" fmla="*/ 581 h 699"/>
                  <a:gd name="T52" fmla="*/ 185 w 400"/>
                  <a:gd name="T53" fmla="*/ 468 h 699"/>
                  <a:gd name="T54" fmla="*/ 0 w 400"/>
                  <a:gd name="T55" fmla="*/ 0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0" h="699">
                    <a:moveTo>
                      <a:pt x="0" y="0"/>
                    </a:moveTo>
                    <a:lnTo>
                      <a:pt x="39" y="0"/>
                    </a:lnTo>
                    <a:lnTo>
                      <a:pt x="204" y="429"/>
                    </a:lnTo>
                    <a:lnTo>
                      <a:pt x="360" y="0"/>
                    </a:lnTo>
                    <a:lnTo>
                      <a:pt x="400" y="0"/>
                    </a:lnTo>
                    <a:lnTo>
                      <a:pt x="171" y="601"/>
                    </a:lnTo>
                    <a:lnTo>
                      <a:pt x="160" y="626"/>
                    </a:lnTo>
                    <a:lnTo>
                      <a:pt x="148" y="647"/>
                    </a:lnTo>
                    <a:lnTo>
                      <a:pt x="133" y="665"/>
                    </a:lnTo>
                    <a:lnTo>
                      <a:pt x="118" y="680"/>
                    </a:lnTo>
                    <a:lnTo>
                      <a:pt x="97" y="690"/>
                    </a:lnTo>
                    <a:lnTo>
                      <a:pt x="76" y="697"/>
                    </a:lnTo>
                    <a:lnTo>
                      <a:pt x="50" y="699"/>
                    </a:lnTo>
                    <a:lnTo>
                      <a:pt x="34" y="698"/>
                    </a:lnTo>
                    <a:lnTo>
                      <a:pt x="19" y="697"/>
                    </a:lnTo>
                    <a:lnTo>
                      <a:pt x="4" y="693"/>
                    </a:lnTo>
                    <a:lnTo>
                      <a:pt x="10" y="661"/>
                    </a:lnTo>
                    <a:lnTo>
                      <a:pt x="29" y="665"/>
                    </a:lnTo>
                    <a:lnTo>
                      <a:pt x="50" y="667"/>
                    </a:lnTo>
                    <a:lnTo>
                      <a:pt x="71" y="665"/>
                    </a:lnTo>
                    <a:lnTo>
                      <a:pt x="88" y="658"/>
                    </a:lnTo>
                    <a:lnTo>
                      <a:pt x="104" y="647"/>
                    </a:lnTo>
                    <a:lnTo>
                      <a:pt x="116" y="634"/>
                    </a:lnTo>
                    <a:lnTo>
                      <a:pt x="126" y="618"/>
                    </a:lnTo>
                    <a:lnTo>
                      <a:pt x="135" y="600"/>
                    </a:lnTo>
                    <a:lnTo>
                      <a:pt x="143" y="581"/>
                    </a:lnTo>
                    <a:lnTo>
                      <a:pt x="185" y="46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6"/>
              <p:cNvSpPr>
                <a:spLocks noEditPoints="1"/>
              </p:cNvSpPr>
              <p:nvPr userDrawn="1"/>
            </p:nvSpPr>
            <p:spPr bwMode="auto">
              <a:xfrm>
                <a:off x="5649913" y="3028951"/>
                <a:ext cx="293688" cy="387350"/>
              </a:xfrm>
              <a:custGeom>
                <a:avLst/>
                <a:gdLst>
                  <a:gd name="T0" fmla="*/ 248 w 370"/>
                  <a:gd name="T1" fmla="*/ 230 h 487"/>
                  <a:gd name="T2" fmla="*/ 197 w 370"/>
                  <a:gd name="T3" fmla="*/ 232 h 487"/>
                  <a:gd name="T4" fmla="*/ 149 w 370"/>
                  <a:gd name="T5" fmla="*/ 240 h 487"/>
                  <a:gd name="T6" fmla="*/ 105 w 370"/>
                  <a:gd name="T7" fmla="*/ 254 h 487"/>
                  <a:gd name="T8" fmla="*/ 69 w 370"/>
                  <a:gd name="T9" fmla="*/ 276 h 487"/>
                  <a:gd name="T10" fmla="*/ 44 w 370"/>
                  <a:gd name="T11" fmla="*/ 309 h 487"/>
                  <a:gd name="T12" fmla="*/ 35 w 370"/>
                  <a:gd name="T13" fmla="*/ 351 h 487"/>
                  <a:gd name="T14" fmla="*/ 45 w 370"/>
                  <a:gd name="T15" fmla="*/ 396 h 487"/>
                  <a:gd name="T16" fmla="*/ 69 w 370"/>
                  <a:gd name="T17" fmla="*/ 428 h 487"/>
                  <a:gd name="T18" fmla="*/ 104 w 370"/>
                  <a:gd name="T19" fmla="*/ 447 h 487"/>
                  <a:gd name="T20" fmla="*/ 142 w 370"/>
                  <a:gd name="T21" fmla="*/ 456 h 487"/>
                  <a:gd name="T22" fmla="*/ 191 w 370"/>
                  <a:gd name="T23" fmla="*/ 454 h 487"/>
                  <a:gd name="T24" fmla="*/ 243 w 370"/>
                  <a:gd name="T25" fmla="*/ 436 h 487"/>
                  <a:gd name="T26" fmla="*/ 281 w 370"/>
                  <a:gd name="T27" fmla="*/ 404 h 487"/>
                  <a:gd name="T28" fmla="*/ 307 w 370"/>
                  <a:gd name="T29" fmla="*/ 360 h 487"/>
                  <a:gd name="T30" fmla="*/ 323 w 370"/>
                  <a:gd name="T31" fmla="*/ 310 h 487"/>
                  <a:gd name="T32" fmla="*/ 327 w 370"/>
                  <a:gd name="T33" fmla="*/ 256 h 487"/>
                  <a:gd name="T34" fmla="*/ 271 w 370"/>
                  <a:gd name="T35" fmla="*/ 229 h 487"/>
                  <a:gd name="T36" fmla="*/ 219 w 370"/>
                  <a:gd name="T37" fmla="*/ 2 h 487"/>
                  <a:gd name="T38" fmla="*/ 272 w 370"/>
                  <a:gd name="T39" fmla="*/ 14 h 487"/>
                  <a:gd name="T40" fmla="*/ 314 w 370"/>
                  <a:gd name="T41" fmla="*/ 42 h 487"/>
                  <a:gd name="T42" fmla="*/ 344 w 370"/>
                  <a:gd name="T43" fmla="*/ 82 h 487"/>
                  <a:gd name="T44" fmla="*/ 360 w 370"/>
                  <a:gd name="T45" fmla="*/ 136 h 487"/>
                  <a:gd name="T46" fmla="*/ 362 w 370"/>
                  <a:gd name="T47" fmla="*/ 371 h 487"/>
                  <a:gd name="T48" fmla="*/ 364 w 370"/>
                  <a:gd name="T49" fmla="*/ 426 h 487"/>
                  <a:gd name="T50" fmla="*/ 370 w 370"/>
                  <a:gd name="T51" fmla="*/ 473 h 487"/>
                  <a:gd name="T52" fmla="*/ 334 w 370"/>
                  <a:gd name="T53" fmla="*/ 456 h 487"/>
                  <a:gd name="T54" fmla="*/ 331 w 370"/>
                  <a:gd name="T55" fmla="*/ 413 h 487"/>
                  <a:gd name="T56" fmla="*/ 330 w 370"/>
                  <a:gd name="T57" fmla="*/ 375 h 487"/>
                  <a:gd name="T58" fmla="*/ 313 w 370"/>
                  <a:gd name="T59" fmla="*/ 402 h 487"/>
                  <a:gd name="T60" fmla="*/ 278 w 370"/>
                  <a:gd name="T61" fmla="*/ 444 h 487"/>
                  <a:gd name="T62" fmla="*/ 233 w 370"/>
                  <a:gd name="T63" fmla="*/ 472 h 487"/>
                  <a:gd name="T64" fmla="*/ 181 w 370"/>
                  <a:gd name="T65" fmla="*/ 484 h 487"/>
                  <a:gd name="T66" fmla="*/ 133 w 370"/>
                  <a:gd name="T67" fmla="*/ 485 h 487"/>
                  <a:gd name="T68" fmla="*/ 89 w 370"/>
                  <a:gd name="T69" fmla="*/ 475 h 487"/>
                  <a:gd name="T70" fmla="*/ 50 w 370"/>
                  <a:gd name="T71" fmla="*/ 455 h 487"/>
                  <a:gd name="T72" fmla="*/ 19 w 370"/>
                  <a:gd name="T73" fmla="*/ 422 h 487"/>
                  <a:gd name="T74" fmla="*/ 3 w 370"/>
                  <a:gd name="T75" fmla="*/ 378 h 487"/>
                  <a:gd name="T76" fmla="*/ 3 w 370"/>
                  <a:gd name="T77" fmla="*/ 325 h 487"/>
                  <a:gd name="T78" fmla="*/ 18 w 370"/>
                  <a:gd name="T79" fmla="*/ 281 h 487"/>
                  <a:gd name="T80" fmla="*/ 49 w 370"/>
                  <a:gd name="T81" fmla="*/ 249 h 487"/>
                  <a:gd name="T82" fmla="*/ 88 w 370"/>
                  <a:gd name="T83" fmla="*/ 226 h 487"/>
                  <a:gd name="T84" fmla="*/ 135 w 370"/>
                  <a:gd name="T85" fmla="*/ 212 h 487"/>
                  <a:gd name="T86" fmla="*/ 186 w 370"/>
                  <a:gd name="T87" fmla="*/ 204 h 487"/>
                  <a:gd name="T88" fmla="*/ 236 w 370"/>
                  <a:gd name="T89" fmla="*/ 200 h 487"/>
                  <a:gd name="T90" fmla="*/ 327 w 370"/>
                  <a:gd name="T91" fmla="*/ 200 h 487"/>
                  <a:gd name="T92" fmla="*/ 325 w 370"/>
                  <a:gd name="T93" fmla="*/ 141 h 487"/>
                  <a:gd name="T94" fmla="*/ 309 w 370"/>
                  <a:gd name="T95" fmla="*/ 92 h 487"/>
                  <a:gd name="T96" fmla="*/ 280 w 370"/>
                  <a:gd name="T97" fmla="*/ 57 h 487"/>
                  <a:gd name="T98" fmla="*/ 240 w 370"/>
                  <a:gd name="T99" fmla="*/ 38 h 487"/>
                  <a:gd name="T100" fmla="*/ 187 w 370"/>
                  <a:gd name="T101" fmla="*/ 31 h 487"/>
                  <a:gd name="T102" fmla="*/ 125 w 370"/>
                  <a:gd name="T103" fmla="*/ 42 h 487"/>
                  <a:gd name="T104" fmla="*/ 71 w 370"/>
                  <a:gd name="T105" fmla="*/ 67 h 487"/>
                  <a:gd name="T106" fmla="*/ 28 w 370"/>
                  <a:gd name="T107" fmla="*/ 60 h 487"/>
                  <a:gd name="T108" fmla="*/ 86 w 370"/>
                  <a:gd name="T109" fmla="*/ 23 h 487"/>
                  <a:gd name="T110" fmla="*/ 153 w 370"/>
                  <a:gd name="T111" fmla="*/ 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487">
                    <a:moveTo>
                      <a:pt x="271" y="229"/>
                    </a:moveTo>
                    <a:lnTo>
                      <a:pt x="248" y="230"/>
                    </a:lnTo>
                    <a:lnTo>
                      <a:pt x="223" y="231"/>
                    </a:lnTo>
                    <a:lnTo>
                      <a:pt x="197" y="232"/>
                    </a:lnTo>
                    <a:lnTo>
                      <a:pt x="172" y="235"/>
                    </a:lnTo>
                    <a:lnTo>
                      <a:pt x="149" y="240"/>
                    </a:lnTo>
                    <a:lnTo>
                      <a:pt x="126" y="247"/>
                    </a:lnTo>
                    <a:lnTo>
                      <a:pt x="105" y="254"/>
                    </a:lnTo>
                    <a:lnTo>
                      <a:pt x="86" y="263"/>
                    </a:lnTo>
                    <a:lnTo>
                      <a:pt x="69" y="276"/>
                    </a:lnTo>
                    <a:lnTo>
                      <a:pt x="54" y="291"/>
                    </a:lnTo>
                    <a:lnTo>
                      <a:pt x="44" y="309"/>
                    </a:lnTo>
                    <a:lnTo>
                      <a:pt x="37" y="328"/>
                    </a:lnTo>
                    <a:lnTo>
                      <a:pt x="35" y="351"/>
                    </a:lnTo>
                    <a:lnTo>
                      <a:pt x="39" y="375"/>
                    </a:lnTo>
                    <a:lnTo>
                      <a:pt x="45" y="396"/>
                    </a:lnTo>
                    <a:lnTo>
                      <a:pt x="55" y="413"/>
                    </a:lnTo>
                    <a:lnTo>
                      <a:pt x="69" y="428"/>
                    </a:lnTo>
                    <a:lnTo>
                      <a:pt x="86" y="438"/>
                    </a:lnTo>
                    <a:lnTo>
                      <a:pt x="104" y="447"/>
                    </a:lnTo>
                    <a:lnTo>
                      <a:pt x="123" y="453"/>
                    </a:lnTo>
                    <a:lnTo>
                      <a:pt x="142" y="456"/>
                    </a:lnTo>
                    <a:lnTo>
                      <a:pt x="161" y="456"/>
                    </a:lnTo>
                    <a:lnTo>
                      <a:pt x="191" y="454"/>
                    </a:lnTo>
                    <a:lnTo>
                      <a:pt x="219" y="447"/>
                    </a:lnTo>
                    <a:lnTo>
                      <a:pt x="243" y="436"/>
                    </a:lnTo>
                    <a:lnTo>
                      <a:pt x="264" y="421"/>
                    </a:lnTo>
                    <a:lnTo>
                      <a:pt x="281" y="404"/>
                    </a:lnTo>
                    <a:lnTo>
                      <a:pt x="296" y="383"/>
                    </a:lnTo>
                    <a:lnTo>
                      <a:pt x="307" y="360"/>
                    </a:lnTo>
                    <a:lnTo>
                      <a:pt x="316" y="336"/>
                    </a:lnTo>
                    <a:lnTo>
                      <a:pt x="323" y="310"/>
                    </a:lnTo>
                    <a:lnTo>
                      <a:pt x="326" y="283"/>
                    </a:lnTo>
                    <a:lnTo>
                      <a:pt x="327" y="256"/>
                    </a:lnTo>
                    <a:lnTo>
                      <a:pt x="327" y="229"/>
                    </a:lnTo>
                    <a:lnTo>
                      <a:pt x="271" y="229"/>
                    </a:lnTo>
                    <a:close/>
                    <a:moveTo>
                      <a:pt x="189" y="0"/>
                    </a:moveTo>
                    <a:lnTo>
                      <a:pt x="219" y="2"/>
                    </a:lnTo>
                    <a:lnTo>
                      <a:pt x="246" y="7"/>
                    </a:lnTo>
                    <a:lnTo>
                      <a:pt x="272" y="14"/>
                    </a:lnTo>
                    <a:lnTo>
                      <a:pt x="295" y="27"/>
                    </a:lnTo>
                    <a:lnTo>
                      <a:pt x="314" y="42"/>
                    </a:lnTo>
                    <a:lnTo>
                      <a:pt x="331" y="60"/>
                    </a:lnTo>
                    <a:lnTo>
                      <a:pt x="344" y="82"/>
                    </a:lnTo>
                    <a:lnTo>
                      <a:pt x="353" y="107"/>
                    </a:lnTo>
                    <a:lnTo>
                      <a:pt x="360" y="136"/>
                    </a:lnTo>
                    <a:lnTo>
                      <a:pt x="362" y="169"/>
                    </a:lnTo>
                    <a:lnTo>
                      <a:pt x="362" y="371"/>
                    </a:lnTo>
                    <a:lnTo>
                      <a:pt x="362" y="398"/>
                    </a:lnTo>
                    <a:lnTo>
                      <a:pt x="364" y="426"/>
                    </a:lnTo>
                    <a:lnTo>
                      <a:pt x="367" y="452"/>
                    </a:lnTo>
                    <a:lnTo>
                      <a:pt x="370" y="473"/>
                    </a:lnTo>
                    <a:lnTo>
                      <a:pt x="336" y="473"/>
                    </a:lnTo>
                    <a:lnTo>
                      <a:pt x="334" y="456"/>
                    </a:lnTo>
                    <a:lnTo>
                      <a:pt x="332" y="436"/>
                    </a:lnTo>
                    <a:lnTo>
                      <a:pt x="331" y="413"/>
                    </a:lnTo>
                    <a:lnTo>
                      <a:pt x="330" y="393"/>
                    </a:lnTo>
                    <a:lnTo>
                      <a:pt x="330" y="375"/>
                    </a:lnTo>
                    <a:lnTo>
                      <a:pt x="326" y="375"/>
                    </a:lnTo>
                    <a:lnTo>
                      <a:pt x="313" y="402"/>
                    </a:lnTo>
                    <a:lnTo>
                      <a:pt x="297" y="425"/>
                    </a:lnTo>
                    <a:lnTo>
                      <a:pt x="278" y="444"/>
                    </a:lnTo>
                    <a:lnTo>
                      <a:pt x="257" y="460"/>
                    </a:lnTo>
                    <a:lnTo>
                      <a:pt x="233" y="472"/>
                    </a:lnTo>
                    <a:lnTo>
                      <a:pt x="208" y="480"/>
                    </a:lnTo>
                    <a:lnTo>
                      <a:pt x="181" y="484"/>
                    </a:lnTo>
                    <a:lnTo>
                      <a:pt x="154" y="487"/>
                    </a:lnTo>
                    <a:lnTo>
                      <a:pt x="133" y="485"/>
                    </a:lnTo>
                    <a:lnTo>
                      <a:pt x="110" y="482"/>
                    </a:lnTo>
                    <a:lnTo>
                      <a:pt x="89" y="475"/>
                    </a:lnTo>
                    <a:lnTo>
                      <a:pt x="69" y="466"/>
                    </a:lnTo>
                    <a:lnTo>
                      <a:pt x="50" y="455"/>
                    </a:lnTo>
                    <a:lnTo>
                      <a:pt x="33" y="440"/>
                    </a:lnTo>
                    <a:lnTo>
                      <a:pt x="19" y="422"/>
                    </a:lnTo>
                    <a:lnTo>
                      <a:pt x="9" y="402"/>
                    </a:lnTo>
                    <a:lnTo>
                      <a:pt x="3" y="378"/>
                    </a:lnTo>
                    <a:lnTo>
                      <a:pt x="0" y="352"/>
                    </a:lnTo>
                    <a:lnTo>
                      <a:pt x="3" y="325"/>
                    </a:lnTo>
                    <a:lnTo>
                      <a:pt x="8" y="302"/>
                    </a:lnTo>
                    <a:lnTo>
                      <a:pt x="18" y="281"/>
                    </a:lnTo>
                    <a:lnTo>
                      <a:pt x="32" y="265"/>
                    </a:lnTo>
                    <a:lnTo>
                      <a:pt x="49" y="249"/>
                    </a:lnTo>
                    <a:lnTo>
                      <a:pt x="67" y="236"/>
                    </a:lnTo>
                    <a:lnTo>
                      <a:pt x="88" y="226"/>
                    </a:lnTo>
                    <a:lnTo>
                      <a:pt x="110" y="218"/>
                    </a:lnTo>
                    <a:lnTo>
                      <a:pt x="135" y="212"/>
                    </a:lnTo>
                    <a:lnTo>
                      <a:pt x="160" y="207"/>
                    </a:lnTo>
                    <a:lnTo>
                      <a:pt x="186" y="204"/>
                    </a:lnTo>
                    <a:lnTo>
                      <a:pt x="212" y="202"/>
                    </a:lnTo>
                    <a:lnTo>
                      <a:pt x="236" y="200"/>
                    </a:lnTo>
                    <a:lnTo>
                      <a:pt x="262" y="200"/>
                    </a:lnTo>
                    <a:lnTo>
                      <a:pt x="327" y="200"/>
                    </a:lnTo>
                    <a:lnTo>
                      <a:pt x="327" y="170"/>
                    </a:lnTo>
                    <a:lnTo>
                      <a:pt x="325" y="141"/>
                    </a:lnTo>
                    <a:lnTo>
                      <a:pt x="319" y="115"/>
                    </a:lnTo>
                    <a:lnTo>
                      <a:pt x="309" y="92"/>
                    </a:lnTo>
                    <a:lnTo>
                      <a:pt x="297" y="73"/>
                    </a:lnTo>
                    <a:lnTo>
                      <a:pt x="280" y="57"/>
                    </a:lnTo>
                    <a:lnTo>
                      <a:pt x="261" y="46"/>
                    </a:lnTo>
                    <a:lnTo>
                      <a:pt x="240" y="38"/>
                    </a:lnTo>
                    <a:lnTo>
                      <a:pt x="215" y="33"/>
                    </a:lnTo>
                    <a:lnTo>
                      <a:pt x="187" y="31"/>
                    </a:lnTo>
                    <a:lnTo>
                      <a:pt x="155" y="34"/>
                    </a:lnTo>
                    <a:lnTo>
                      <a:pt x="125" y="42"/>
                    </a:lnTo>
                    <a:lnTo>
                      <a:pt x="97" y="53"/>
                    </a:lnTo>
                    <a:lnTo>
                      <a:pt x="71" y="67"/>
                    </a:lnTo>
                    <a:lnTo>
                      <a:pt x="49" y="85"/>
                    </a:lnTo>
                    <a:lnTo>
                      <a:pt x="28" y="60"/>
                    </a:lnTo>
                    <a:lnTo>
                      <a:pt x="55" y="39"/>
                    </a:lnTo>
                    <a:lnTo>
                      <a:pt x="86" y="23"/>
                    </a:lnTo>
                    <a:lnTo>
                      <a:pt x="118" y="11"/>
                    </a:lnTo>
                    <a:lnTo>
                      <a:pt x="153" y="3"/>
                    </a:lnTo>
                    <a:lnTo>
                      <a:pt x="1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7"/>
              <p:cNvSpPr>
                <a:spLocks noEditPoints="1"/>
              </p:cNvSpPr>
              <p:nvPr userDrawn="1"/>
            </p:nvSpPr>
            <p:spPr bwMode="auto">
              <a:xfrm>
                <a:off x="5938838" y="3028951"/>
                <a:ext cx="93663" cy="47625"/>
              </a:xfrm>
              <a:custGeom>
                <a:avLst/>
                <a:gdLst>
                  <a:gd name="T0" fmla="*/ 58 w 118"/>
                  <a:gd name="T1" fmla="*/ 0 h 61"/>
                  <a:gd name="T2" fmla="*/ 66 w 118"/>
                  <a:gd name="T3" fmla="*/ 0 h 61"/>
                  <a:gd name="T4" fmla="*/ 88 w 118"/>
                  <a:gd name="T5" fmla="*/ 53 h 61"/>
                  <a:gd name="T6" fmla="*/ 110 w 118"/>
                  <a:gd name="T7" fmla="*/ 0 h 61"/>
                  <a:gd name="T8" fmla="*/ 118 w 118"/>
                  <a:gd name="T9" fmla="*/ 0 h 61"/>
                  <a:gd name="T10" fmla="*/ 118 w 118"/>
                  <a:gd name="T11" fmla="*/ 61 h 61"/>
                  <a:gd name="T12" fmla="*/ 113 w 118"/>
                  <a:gd name="T13" fmla="*/ 61 h 61"/>
                  <a:gd name="T14" fmla="*/ 113 w 118"/>
                  <a:gd name="T15" fmla="*/ 5 h 61"/>
                  <a:gd name="T16" fmla="*/ 113 w 118"/>
                  <a:gd name="T17" fmla="*/ 5 h 61"/>
                  <a:gd name="T18" fmla="*/ 89 w 118"/>
                  <a:gd name="T19" fmla="*/ 61 h 61"/>
                  <a:gd name="T20" fmla="*/ 86 w 118"/>
                  <a:gd name="T21" fmla="*/ 61 h 61"/>
                  <a:gd name="T22" fmla="*/ 64 w 118"/>
                  <a:gd name="T23" fmla="*/ 5 h 61"/>
                  <a:gd name="T24" fmla="*/ 64 w 118"/>
                  <a:gd name="T25" fmla="*/ 5 h 61"/>
                  <a:gd name="T26" fmla="*/ 64 w 118"/>
                  <a:gd name="T27" fmla="*/ 61 h 61"/>
                  <a:gd name="T28" fmla="*/ 58 w 118"/>
                  <a:gd name="T29" fmla="*/ 61 h 61"/>
                  <a:gd name="T30" fmla="*/ 58 w 118"/>
                  <a:gd name="T31" fmla="*/ 0 h 61"/>
                  <a:gd name="T32" fmla="*/ 0 w 118"/>
                  <a:gd name="T33" fmla="*/ 0 h 61"/>
                  <a:gd name="T34" fmla="*/ 44 w 118"/>
                  <a:gd name="T35" fmla="*/ 0 h 61"/>
                  <a:gd name="T36" fmla="*/ 44 w 118"/>
                  <a:gd name="T37" fmla="*/ 4 h 61"/>
                  <a:gd name="T38" fmla="*/ 24 w 118"/>
                  <a:gd name="T39" fmla="*/ 4 h 61"/>
                  <a:gd name="T40" fmla="*/ 24 w 118"/>
                  <a:gd name="T41" fmla="*/ 61 h 61"/>
                  <a:gd name="T42" fmla="*/ 20 w 118"/>
                  <a:gd name="T43" fmla="*/ 61 h 61"/>
                  <a:gd name="T44" fmla="*/ 20 w 118"/>
                  <a:gd name="T45" fmla="*/ 4 h 61"/>
                  <a:gd name="T46" fmla="*/ 0 w 118"/>
                  <a:gd name="T47" fmla="*/ 4 h 61"/>
                  <a:gd name="T48" fmla="*/ 0 w 118"/>
                  <a:gd name="T4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1">
                    <a:moveTo>
                      <a:pt x="58" y="0"/>
                    </a:moveTo>
                    <a:lnTo>
                      <a:pt x="66" y="0"/>
                    </a:lnTo>
                    <a:lnTo>
                      <a:pt x="88" y="53"/>
                    </a:lnTo>
                    <a:lnTo>
                      <a:pt x="110" y="0"/>
                    </a:lnTo>
                    <a:lnTo>
                      <a:pt x="118" y="0"/>
                    </a:lnTo>
                    <a:lnTo>
                      <a:pt x="118" y="61"/>
                    </a:lnTo>
                    <a:lnTo>
                      <a:pt x="113" y="61"/>
                    </a:lnTo>
                    <a:lnTo>
                      <a:pt x="113" y="5"/>
                    </a:lnTo>
                    <a:lnTo>
                      <a:pt x="113" y="5"/>
                    </a:lnTo>
                    <a:lnTo>
                      <a:pt x="89" y="61"/>
                    </a:lnTo>
                    <a:lnTo>
                      <a:pt x="86" y="61"/>
                    </a:lnTo>
                    <a:lnTo>
                      <a:pt x="64" y="5"/>
                    </a:lnTo>
                    <a:lnTo>
                      <a:pt x="64" y="5"/>
                    </a:lnTo>
                    <a:lnTo>
                      <a:pt x="64" y="61"/>
                    </a:lnTo>
                    <a:lnTo>
                      <a:pt x="58" y="61"/>
                    </a:lnTo>
                    <a:lnTo>
                      <a:pt x="58" y="0"/>
                    </a:lnTo>
                    <a:close/>
                    <a:moveTo>
                      <a:pt x="0" y="0"/>
                    </a:moveTo>
                    <a:lnTo>
                      <a:pt x="44" y="0"/>
                    </a:lnTo>
                    <a:lnTo>
                      <a:pt x="44" y="4"/>
                    </a:lnTo>
                    <a:lnTo>
                      <a:pt x="24" y="4"/>
                    </a:lnTo>
                    <a:lnTo>
                      <a:pt x="24" y="61"/>
                    </a:lnTo>
                    <a:lnTo>
                      <a:pt x="20" y="61"/>
                    </a:lnTo>
                    <a:lnTo>
                      <a:pt x="20" y="4"/>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6" name="Group 45"/>
            <p:cNvGrpSpPr/>
            <p:nvPr userDrawn="1"/>
          </p:nvGrpSpPr>
          <p:grpSpPr>
            <a:xfrm>
              <a:off x="3857626" y="1555751"/>
              <a:ext cx="1419225" cy="930275"/>
              <a:chOff x="3857626" y="1555751"/>
              <a:chExt cx="1419225" cy="930275"/>
            </a:xfrm>
            <a:grpFill/>
          </p:grpSpPr>
          <p:sp>
            <p:nvSpPr>
              <p:cNvPr id="47" name="Freeform 28"/>
              <p:cNvSpPr>
                <a:spLocks/>
              </p:cNvSpPr>
              <p:nvPr userDrawn="1"/>
            </p:nvSpPr>
            <p:spPr bwMode="auto">
              <a:xfrm>
                <a:off x="3857626" y="1555751"/>
                <a:ext cx="1416050" cy="930275"/>
              </a:xfrm>
              <a:custGeom>
                <a:avLst/>
                <a:gdLst>
                  <a:gd name="T0" fmla="*/ 902 w 1784"/>
                  <a:gd name="T1" fmla="*/ 27 h 1172"/>
                  <a:gd name="T2" fmla="*/ 1076 w 1784"/>
                  <a:gd name="T3" fmla="*/ 141 h 1172"/>
                  <a:gd name="T4" fmla="*/ 1087 w 1784"/>
                  <a:gd name="T5" fmla="*/ 187 h 1172"/>
                  <a:gd name="T6" fmla="*/ 1044 w 1784"/>
                  <a:gd name="T7" fmla="*/ 218 h 1172"/>
                  <a:gd name="T8" fmla="*/ 1009 w 1784"/>
                  <a:gd name="T9" fmla="*/ 202 h 1172"/>
                  <a:gd name="T10" fmla="*/ 889 w 1784"/>
                  <a:gd name="T11" fmla="*/ 120 h 1172"/>
                  <a:gd name="T12" fmla="*/ 695 w 1784"/>
                  <a:gd name="T13" fmla="*/ 94 h 1172"/>
                  <a:gd name="T14" fmla="*/ 520 w 1784"/>
                  <a:gd name="T15" fmla="*/ 168 h 1172"/>
                  <a:gd name="T16" fmla="*/ 406 w 1784"/>
                  <a:gd name="T17" fmla="*/ 317 h 1172"/>
                  <a:gd name="T18" fmla="*/ 378 w 1784"/>
                  <a:gd name="T19" fmla="*/ 491 h 1172"/>
                  <a:gd name="T20" fmla="*/ 298 w 1784"/>
                  <a:gd name="T21" fmla="*/ 580 h 1172"/>
                  <a:gd name="T22" fmla="*/ 163 w 1784"/>
                  <a:gd name="T23" fmla="*/ 651 h 1172"/>
                  <a:gd name="T24" fmla="*/ 93 w 1784"/>
                  <a:gd name="T25" fmla="*/ 788 h 1172"/>
                  <a:gd name="T26" fmla="*/ 118 w 1784"/>
                  <a:gd name="T27" fmla="*/ 944 h 1172"/>
                  <a:gd name="T28" fmla="*/ 227 w 1784"/>
                  <a:gd name="T29" fmla="*/ 1052 h 1172"/>
                  <a:gd name="T30" fmla="*/ 356 w 1784"/>
                  <a:gd name="T31" fmla="*/ 1081 h 1172"/>
                  <a:gd name="T32" fmla="*/ 1482 w 1784"/>
                  <a:gd name="T33" fmla="*/ 1077 h 1172"/>
                  <a:gd name="T34" fmla="*/ 1619 w 1784"/>
                  <a:gd name="T35" fmla="*/ 1006 h 1172"/>
                  <a:gd name="T36" fmla="*/ 1690 w 1784"/>
                  <a:gd name="T37" fmla="*/ 869 h 1172"/>
                  <a:gd name="T38" fmla="*/ 1670 w 1784"/>
                  <a:gd name="T39" fmla="*/ 720 h 1172"/>
                  <a:gd name="T40" fmla="*/ 1575 w 1784"/>
                  <a:gd name="T41" fmla="*/ 614 h 1172"/>
                  <a:gd name="T42" fmla="*/ 1421 w 1784"/>
                  <a:gd name="T43" fmla="*/ 571 h 1172"/>
                  <a:gd name="T44" fmla="*/ 1434 w 1784"/>
                  <a:gd name="T45" fmla="*/ 458 h 1172"/>
                  <a:gd name="T46" fmla="*/ 1393 w 1784"/>
                  <a:gd name="T47" fmla="*/ 380 h 1172"/>
                  <a:gd name="T48" fmla="*/ 1339 w 1784"/>
                  <a:gd name="T49" fmla="*/ 345 h 1172"/>
                  <a:gd name="T50" fmla="*/ 1256 w 1784"/>
                  <a:gd name="T51" fmla="*/ 336 h 1172"/>
                  <a:gd name="T52" fmla="*/ 1182 w 1784"/>
                  <a:gd name="T53" fmla="*/ 370 h 1172"/>
                  <a:gd name="T54" fmla="*/ 1154 w 1784"/>
                  <a:gd name="T55" fmla="*/ 402 h 1172"/>
                  <a:gd name="T56" fmla="*/ 1144 w 1784"/>
                  <a:gd name="T57" fmla="*/ 420 h 1172"/>
                  <a:gd name="T58" fmla="*/ 900 w 1784"/>
                  <a:gd name="T59" fmla="*/ 953 h 1172"/>
                  <a:gd name="T60" fmla="*/ 857 w 1784"/>
                  <a:gd name="T61" fmla="*/ 957 h 1172"/>
                  <a:gd name="T62" fmla="*/ 640 w 1784"/>
                  <a:gd name="T63" fmla="*/ 494 h 1172"/>
                  <a:gd name="T64" fmla="*/ 652 w 1784"/>
                  <a:gd name="T65" fmla="*/ 442 h 1172"/>
                  <a:gd name="T66" fmla="*/ 704 w 1784"/>
                  <a:gd name="T67" fmla="*/ 436 h 1172"/>
                  <a:gd name="T68" fmla="*/ 1057 w 1784"/>
                  <a:gd name="T69" fmla="*/ 389 h 1172"/>
                  <a:gd name="T70" fmla="*/ 1122 w 1784"/>
                  <a:gd name="T71" fmla="*/ 303 h 1172"/>
                  <a:gd name="T72" fmla="*/ 1253 w 1784"/>
                  <a:gd name="T73" fmla="*/ 246 h 1172"/>
                  <a:gd name="T74" fmla="*/ 1262 w 1784"/>
                  <a:gd name="T75" fmla="*/ 245 h 1172"/>
                  <a:gd name="T76" fmla="*/ 1282 w 1784"/>
                  <a:gd name="T77" fmla="*/ 243 h 1172"/>
                  <a:gd name="T78" fmla="*/ 1342 w 1784"/>
                  <a:gd name="T79" fmla="*/ 250 h 1172"/>
                  <a:gd name="T80" fmla="*/ 1452 w 1784"/>
                  <a:gd name="T81" fmla="*/ 311 h 1172"/>
                  <a:gd name="T82" fmla="*/ 1496 w 1784"/>
                  <a:gd name="T83" fmla="*/ 367 h 1172"/>
                  <a:gd name="T84" fmla="*/ 1527 w 1784"/>
                  <a:gd name="T85" fmla="*/ 487 h 1172"/>
                  <a:gd name="T86" fmla="*/ 1648 w 1784"/>
                  <a:gd name="T87" fmla="*/ 554 h 1172"/>
                  <a:gd name="T88" fmla="*/ 1756 w 1784"/>
                  <a:gd name="T89" fmla="*/ 694 h 1172"/>
                  <a:gd name="T90" fmla="*/ 1781 w 1784"/>
                  <a:gd name="T91" fmla="*/ 874 h 1172"/>
                  <a:gd name="T92" fmla="*/ 1712 w 1784"/>
                  <a:gd name="T93" fmla="*/ 1038 h 1172"/>
                  <a:gd name="T94" fmla="*/ 1574 w 1784"/>
                  <a:gd name="T95" fmla="*/ 1145 h 1172"/>
                  <a:gd name="T96" fmla="*/ 1424 w 1784"/>
                  <a:gd name="T97" fmla="*/ 1172 h 1172"/>
                  <a:gd name="T98" fmla="*/ 252 w 1784"/>
                  <a:gd name="T99" fmla="*/ 1159 h 1172"/>
                  <a:gd name="T100" fmla="*/ 100 w 1784"/>
                  <a:gd name="T101" fmla="*/ 1072 h 1172"/>
                  <a:gd name="T102" fmla="*/ 12 w 1784"/>
                  <a:gd name="T103" fmla="*/ 919 h 1172"/>
                  <a:gd name="T104" fmla="*/ 11 w 1784"/>
                  <a:gd name="T105" fmla="*/ 739 h 1172"/>
                  <a:gd name="T106" fmla="*/ 97 w 1784"/>
                  <a:gd name="T107" fmla="*/ 589 h 1172"/>
                  <a:gd name="T108" fmla="*/ 243 w 1784"/>
                  <a:gd name="T109" fmla="*/ 499 h 1172"/>
                  <a:gd name="T110" fmla="*/ 298 w 1784"/>
                  <a:gd name="T111" fmla="*/ 355 h 1172"/>
                  <a:gd name="T112" fmla="*/ 386 w 1784"/>
                  <a:gd name="T113" fmla="*/ 173 h 1172"/>
                  <a:gd name="T114" fmla="*/ 544 w 1784"/>
                  <a:gd name="T115" fmla="*/ 46 h 1172"/>
                  <a:gd name="T116" fmla="*/ 746 w 1784"/>
                  <a:gd name="T117" fmla="*/ 0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84" h="1172">
                    <a:moveTo>
                      <a:pt x="746" y="0"/>
                    </a:moveTo>
                    <a:lnTo>
                      <a:pt x="800" y="2"/>
                    </a:lnTo>
                    <a:lnTo>
                      <a:pt x="852" y="13"/>
                    </a:lnTo>
                    <a:lnTo>
                      <a:pt x="902" y="27"/>
                    </a:lnTo>
                    <a:lnTo>
                      <a:pt x="951" y="49"/>
                    </a:lnTo>
                    <a:lnTo>
                      <a:pt x="997" y="74"/>
                    </a:lnTo>
                    <a:lnTo>
                      <a:pt x="1038" y="105"/>
                    </a:lnTo>
                    <a:lnTo>
                      <a:pt x="1076" y="141"/>
                    </a:lnTo>
                    <a:lnTo>
                      <a:pt x="1080" y="144"/>
                    </a:lnTo>
                    <a:lnTo>
                      <a:pt x="1087" y="158"/>
                    </a:lnTo>
                    <a:lnTo>
                      <a:pt x="1089" y="173"/>
                    </a:lnTo>
                    <a:lnTo>
                      <a:pt x="1087" y="187"/>
                    </a:lnTo>
                    <a:lnTo>
                      <a:pt x="1081" y="200"/>
                    </a:lnTo>
                    <a:lnTo>
                      <a:pt x="1071" y="209"/>
                    </a:lnTo>
                    <a:lnTo>
                      <a:pt x="1058" y="215"/>
                    </a:lnTo>
                    <a:lnTo>
                      <a:pt x="1044" y="218"/>
                    </a:lnTo>
                    <a:lnTo>
                      <a:pt x="1033" y="216"/>
                    </a:lnTo>
                    <a:lnTo>
                      <a:pt x="1021" y="212"/>
                    </a:lnTo>
                    <a:lnTo>
                      <a:pt x="1012" y="204"/>
                    </a:lnTo>
                    <a:lnTo>
                      <a:pt x="1009" y="202"/>
                    </a:lnTo>
                    <a:lnTo>
                      <a:pt x="1007" y="200"/>
                    </a:lnTo>
                    <a:lnTo>
                      <a:pt x="971" y="168"/>
                    </a:lnTo>
                    <a:lnTo>
                      <a:pt x="931" y="141"/>
                    </a:lnTo>
                    <a:lnTo>
                      <a:pt x="889" y="120"/>
                    </a:lnTo>
                    <a:lnTo>
                      <a:pt x="843" y="104"/>
                    </a:lnTo>
                    <a:lnTo>
                      <a:pt x="796" y="94"/>
                    </a:lnTo>
                    <a:lnTo>
                      <a:pt x="746" y="90"/>
                    </a:lnTo>
                    <a:lnTo>
                      <a:pt x="695" y="94"/>
                    </a:lnTo>
                    <a:lnTo>
                      <a:pt x="647" y="104"/>
                    </a:lnTo>
                    <a:lnTo>
                      <a:pt x="602" y="120"/>
                    </a:lnTo>
                    <a:lnTo>
                      <a:pt x="560" y="141"/>
                    </a:lnTo>
                    <a:lnTo>
                      <a:pt x="520" y="168"/>
                    </a:lnTo>
                    <a:lnTo>
                      <a:pt x="484" y="200"/>
                    </a:lnTo>
                    <a:lnTo>
                      <a:pt x="453" y="234"/>
                    </a:lnTo>
                    <a:lnTo>
                      <a:pt x="427" y="274"/>
                    </a:lnTo>
                    <a:lnTo>
                      <a:pt x="406" y="317"/>
                    </a:lnTo>
                    <a:lnTo>
                      <a:pt x="390" y="363"/>
                    </a:lnTo>
                    <a:lnTo>
                      <a:pt x="380" y="410"/>
                    </a:lnTo>
                    <a:lnTo>
                      <a:pt x="376" y="461"/>
                    </a:lnTo>
                    <a:lnTo>
                      <a:pt x="378" y="491"/>
                    </a:lnTo>
                    <a:lnTo>
                      <a:pt x="381" y="523"/>
                    </a:lnTo>
                    <a:lnTo>
                      <a:pt x="390" y="575"/>
                    </a:lnTo>
                    <a:lnTo>
                      <a:pt x="337" y="576"/>
                    </a:lnTo>
                    <a:lnTo>
                      <a:pt x="298" y="580"/>
                    </a:lnTo>
                    <a:lnTo>
                      <a:pt x="260" y="590"/>
                    </a:lnTo>
                    <a:lnTo>
                      <a:pt x="224" y="605"/>
                    </a:lnTo>
                    <a:lnTo>
                      <a:pt x="192" y="627"/>
                    </a:lnTo>
                    <a:lnTo>
                      <a:pt x="163" y="651"/>
                    </a:lnTo>
                    <a:lnTo>
                      <a:pt x="138" y="681"/>
                    </a:lnTo>
                    <a:lnTo>
                      <a:pt x="118" y="714"/>
                    </a:lnTo>
                    <a:lnTo>
                      <a:pt x="103" y="749"/>
                    </a:lnTo>
                    <a:lnTo>
                      <a:pt x="93" y="788"/>
                    </a:lnTo>
                    <a:lnTo>
                      <a:pt x="90" y="828"/>
                    </a:lnTo>
                    <a:lnTo>
                      <a:pt x="93" y="869"/>
                    </a:lnTo>
                    <a:lnTo>
                      <a:pt x="103" y="908"/>
                    </a:lnTo>
                    <a:lnTo>
                      <a:pt x="118" y="944"/>
                    </a:lnTo>
                    <a:lnTo>
                      <a:pt x="139" y="977"/>
                    </a:lnTo>
                    <a:lnTo>
                      <a:pt x="164" y="1006"/>
                    </a:lnTo>
                    <a:lnTo>
                      <a:pt x="193" y="1032"/>
                    </a:lnTo>
                    <a:lnTo>
                      <a:pt x="227" y="1052"/>
                    </a:lnTo>
                    <a:lnTo>
                      <a:pt x="263" y="1068"/>
                    </a:lnTo>
                    <a:lnTo>
                      <a:pt x="301" y="1077"/>
                    </a:lnTo>
                    <a:lnTo>
                      <a:pt x="343" y="1081"/>
                    </a:lnTo>
                    <a:lnTo>
                      <a:pt x="356" y="1081"/>
                    </a:lnTo>
                    <a:lnTo>
                      <a:pt x="357" y="1081"/>
                    </a:lnTo>
                    <a:lnTo>
                      <a:pt x="1428" y="1081"/>
                    </a:lnTo>
                    <a:lnTo>
                      <a:pt x="1442" y="1081"/>
                    </a:lnTo>
                    <a:lnTo>
                      <a:pt x="1482" y="1077"/>
                    </a:lnTo>
                    <a:lnTo>
                      <a:pt x="1521" y="1068"/>
                    </a:lnTo>
                    <a:lnTo>
                      <a:pt x="1557" y="1052"/>
                    </a:lnTo>
                    <a:lnTo>
                      <a:pt x="1590" y="1032"/>
                    </a:lnTo>
                    <a:lnTo>
                      <a:pt x="1619" y="1006"/>
                    </a:lnTo>
                    <a:lnTo>
                      <a:pt x="1645" y="977"/>
                    </a:lnTo>
                    <a:lnTo>
                      <a:pt x="1665" y="944"/>
                    </a:lnTo>
                    <a:lnTo>
                      <a:pt x="1681" y="908"/>
                    </a:lnTo>
                    <a:lnTo>
                      <a:pt x="1690" y="869"/>
                    </a:lnTo>
                    <a:lnTo>
                      <a:pt x="1693" y="828"/>
                    </a:lnTo>
                    <a:lnTo>
                      <a:pt x="1690" y="791"/>
                    </a:lnTo>
                    <a:lnTo>
                      <a:pt x="1682" y="755"/>
                    </a:lnTo>
                    <a:lnTo>
                      <a:pt x="1670" y="720"/>
                    </a:lnTo>
                    <a:lnTo>
                      <a:pt x="1652" y="690"/>
                    </a:lnTo>
                    <a:lnTo>
                      <a:pt x="1629" y="660"/>
                    </a:lnTo>
                    <a:lnTo>
                      <a:pt x="1605" y="636"/>
                    </a:lnTo>
                    <a:lnTo>
                      <a:pt x="1575" y="614"/>
                    </a:lnTo>
                    <a:lnTo>
                      <a:pt x="1543" y="597"/>
                    </a:lnTo>
                    <a:lnTo>
                      <a:pt x="1508" y="585"/>
                    </a:lnTo>
                    <a:lnTo>
                      <a:pt x="1471" y="578"/>
                    </a:lnTo>
                    <a:lnTo>
                      <a:pt x="1421" y="571"/>
                    </a:lnTo>
                    <a:lnTo>
                      <a:pt x="1433" y="522"/>
                    </a:lnTo>
                    <a:lnTo>
                      <a:pt x="1436" y="504"/>
                    </a:lnTo>
                    <a:lnTo>
                      <a:pt x="1437" y="487"/>
                    </a:lnTo>
                    <a:lnTo>
                      <a:pt x="1434" y="458"/>
                    </a:lnTo>
                    <a:lnTo>
                      <a:pt x="1426" y="431"/>
                    </a:lnTo>
                    <a:lnTo>
                      <a:pt x="1414" y="406"/>
                    </a:lnTo>
                    <a:lnTo>
                      <a:pt x="1397" y="384"/>
                    </a:lnTo>
                    <a:lnTo>
                      <a:pt x="1393" y="380"/>
                    </a:lnTo>
                    <a:lnTo>
                      <a:pt x="1389" y="376"/>
                    </a:lnTo>
                    <a:lnTo>
                      <a:pt x="1387" y="374"/>
                    </a:lnTo>
                    <a:lnTo>
                      <a:pt x="1364" y="358"/>
                    </a:lnTo>
                    <a:lnTo>
                      <a:pt x="1339" y="345"/>
                    </a:lnTo>
                    <a:lnTo>
                      <a:pt x="1312" y="337"/>
                    </a:lnTo>
                    <a:lnTo>
                      <a:pt x="1283" y="335"/>
                    </a:lnTo>
                    <a:lnTo>
                      <a:pt x="1282" y="335"/>
                    </a:lnTo>
                    <a:lnTo>
                      <a:pt x="1256" y="336"/>
                    </a:lnTo>
                    <a:lnTo>
                      <a:pt x="1233" y="340"/>
                    </a:lnTo>
                    <a:lnTo>
                      <a:pt x="1212" y="348"/>
                    </a:lnTo>
                    <a:lnTo>
                      <a:pt x="1196" y="358"/>
                    </a:lnTo>
                    <a:lnTo>
                      <a:pt x="1182" y="370"/>
                    </a:lnTo>
                    <a:lnTo>
                      <a:pt x="1171" y="381"/>
                    </a:lnTo>
                    <a:lnTo>
                      <a:pt x="1163" y="390"/>
                    </a:lnTo>
                    <a:lnTo>
                      <a:pt x="1157" y="398"/>
                    </a:lnTo>
                    <a:lnTo>
                      <a:pt x="1154" y="402"/>
                    </a:lnTo>
                    <a:lnTo>
                      <a:pt x="1152" y="407"/>
                    </a:lnTo>
                    <a:lnTo>
                      <a:pt x="1149" y="410"/>
                    </a:lnTo>
                    <a:lnTo>
                      <a:pt x="1147" y="415"/>
                    </a:lnTo>
                    <a:lnTo>
                      <a:pt x="1144" y="420"/>
                    </a:lnTo>
                    <a:lnTo>
                      <a:pt x="1139" y="429"/>
                    </a:lnTo>
                    <a:lnTo>
                      <a:pt x="918" y="933"/>
                    </a:lnTo>
                    <a:lnTo>
                      <a:pt x="910" y="944"/>
                    </a:lnTo>
                    <a:lnTo>
                      <a:pt x="900" y="953"/>
                    </a:lnTo>
                    <a:lnTo>
                      <a:pt x="889" y="958"/>
                    </a:lnTo>
                    <a:lnTo>
                      <a:pt x="876" y="960"/>
                    </a:lnTo>
                    <a:lnTo>
                      <a:pt x="866" y="959"/>
                    </a:lnTo>
                    <a:lnTo>
                      <a:pt x="857" y="957"/>
                    </a:lnTo>
                    <a:lnTo>
                      <a:pt x="846" y="949"/>
                    </a:lnTo>
                    <a:lnTo>
                      <a:pt x="838" y="939"/>
                    </a:lnTo>
                    <a:lnTo>
                      <a:pt x="833" y="927"/>
                    </a:lnTo>
                    <a:lnTo>
                      <a:pt x="640" y="494"/>
                    </a:lnTo>
                    <a:lnTo>
                      <a:pt x="637" y="479"/>
                    </a:lnTo>
                    <a:lnTo>
                      <a:pt x="638" y="465"/>
                    </a:lnTo>
                    <a:lnTo>
                      <a:pt x="643" y="452"/>
                    </a:lnTo>
                    <a:lnTo>
                      <a:pt x="652" y="442"/>
                    </a:lnTo>
                    <a:lnTo>
                      <a:pt x="664" y="434"/>
                    </a:lnTo>
                    <a:lnTo>
                      <a:pt x="678" y="429"/>
                    </a:lnTo>
                    <a:lnTo>
                      <a:pt x="692" y="431"/>
                    </a:lnTo>
                    <a:lnTo>
                      <a:pt x="704" y="436"/>
                    </a:lnTo>
                    <a:lnTo>
                      <a:pt x="716" y="444"/>
                    </a:lnTo>
                    <a:lnTo>
                      <a:pt x="724" y="456"/>
                    </a:lnTo>
                    <a:lnTo>
                      <a:pt x="876" y="801"/>
                    </a:lnTo>
                    <a:lnTo>
                      <a:pt x="1057" y="389"/>
                    </a:lnTo>
                    <a:lnTo>
                      <a:pt x="1057" y="389"/>
                    </a:lnTo>
                    <a:lnTo>
                      <a:pt x="1075" y="357"/>
                    </a:lnTo>
                    <a:lnTo>
                      <a:pt x="1097" y="329"/>
                    </a:lnTo>
                    <a:lnTo>
                      <a:pt x="1122" y="303"/>
                    </a:lnTo>
                    <a:lnTo>
                      <a:pt x="1151" y="282"/>
                    </a:lnTo>
                    <a:lnTo>
                      <a:pt x="1182" y="265"/>
                    </a:lnTo>
                    <a:lnTo>
                      <a:pt x="1217" y="253"/>
                    </a:lnTo>
                    <a:lnTo>
                      <a:pt x="1253" y="246"/>
                    </a:lnTo>
                    <a:lnTo>
                      <a:pt x="1254" y="246"/>
                    </a:lnTo>
                    <a:lnTo>
                      <a:pt x="1256" y="246"/>
                    </a:lnTo>
                    <a:lnTo>
                      <a:pt x="1258" y="245"/>
                    </a:lnTo>
                    <a:lnTo>
                      <a:pt x="1262" y="245"/>
                    </a:lnTo>
                    <a:lnTo>
                      <a:pt x="1265" y="245"/>
                    </a:lnTo>
                    <a:lnTo>
                      <a:pt x="1267" y="245"/>
                    </a:lnTo>
                    <a:lnTo>
                      <a:pt x="1273" y="245"/>
                    </a:lnTo>
                    <a:lnTo>
                      <a:pt x="1282" y="243"/>
                    </a:lnTo>
                    <a:lnTo>
                      <a:pt x="1290" y="245"/>
                    </a:lnTo>
                    <a:lnTo>
                      <a:pt x="1294" y="245"/>
                    </a:lnTo>
                    <a:lnTo>
                      <a:pt x="1301" y="245"/>
                    </a:lnTo>
                    <a:lnTo>
                      <a:pt x="1342" y="250"/>
                    </a:lnTo>
                    <a:lnTo>
                      <a:pt x="1379" y="263"/>
                    </a:lnTo>
                    <a:lnTo>
                      <a:pt x="1414" y="281"/>
                    </a:lnTo>
                    <a:lnTo>
                      <a:pt x="1445" y="304"/>
                    </a:lnTo>
                    <a:lnTo>
                      <a:pt x="1452" y="311"/>
                    </a:lnTo>
                    <a:lnTo>
                      <a:pt x="1457" y="316"/>
                    </a:lnTo>
                    <a:lnTo>
                      <a:pt x="1479" y="340"/>
                    </a:lnTo>
                    <a:lnTo>
                      <a:pt x="1497" y="367"/>
                    </a:lnTo>
                    <a:lnTo>
                      <a:pt x="1496" y="367"/>
                    </a:lnTo>
                    <a:lnTo>
                      <a:pt x="1509" y="396"/>
                    </a:lnTo>
                    <a:lnTo>
                      <a:pt x="1519" y="425"/>
                    </a:lnTo>
                    <a:lnTo>
                      <a:pt x="1525" y="455"/>
                    </a:lnTo>
                    <a:lnTo>
                      <a:pt x="1527" y="487"/>
                    </a:lnTo>
                    <a:lnTo>
                      <a:pt x="1527" y="496"/>
                    </a:lnTo>
                    <a:lnTo>
                      <a:pt x="1571" y="511"/>
                    </a:lnTo>
                    <a:lnTo>
                      <a:pt x="1611" y="530"/>
                    </a:lnTo>
                    <a:lnTo>
                      <a:pt x="1648" y="554"/>
                    </a:lnTo>
                    <a:lnTo>
                      <a:pt x="1682" y="584"/>
                    </a:lnTo>
                    <a:lnTo>
                      <a:pt x="1711" y="618"/>
                    </a:lnTo>
                    <a:lnTo>
                      <a:pt x="1736" y="654"/>
                    </a:lnTo>
                    <a:lnTo>
                      <a:pt x="1756" y="694"/>
                    </a:lnTo>
                    <a:lnTo>
                      <a:pt x="1772" y="737"/>
                    </a:lnTo>
                    <a:lnTo>
                      <a:pt x="1781" y="782"/>
                    </a:lnTo>
                    <a:lnTo>
                      <a:pt x="1784" y="828"/>
                    </a:lnTo>
                    <a:lnTo>
                      <a:pt x="1781" y="874"/>
                    </a:lnTo>
                    <a:lnTo>
                      <a:pt x="1772" y="919"/>
                    </a:lnTo>
                    <a:lnTo>
                      <a:pt x="1757" y="962"/>
                    </a:lnTo>
                    <a:lnTo>
                      <a:pt x="1737" y="1002"/>
                    </a:lnTo>
                    <a:lnTo>
                      <a:pt x="1712" y="1038"/>
                    </a:lnTo>
                    <a:lnTo>
                      <a:pt x="1683" y="1072"/>
                    </a:lnTo>
                    <a:lnTo>
                      <a:pt x="1651" y="1100"/>
                    </a:lnTo>
                    <a:lnTo>
                      <a:pt x="1615" y="1125"/>
                    </a:lnTo>
                    <a:lnTo>
                      <a:pt x="1574" y="1145"/>
                    </a:lnTo>
                    <a:lnTo>
                      <a:pt x="1533" y="1159"/>
                    </a:lnTo>
                    <a:lnTo>
                      <a:pt x="1488" y="1168"/>
                    </a:lnTo>
                    <a:lnTo>
                      <a:pt x="1442" y="1172"/>
                    </a:lnTo>
                    <a:lnTo>
                      <a:pt x="1424" y="1172"/>
                    </a:lnTo>
                    <a:lnTo>
                      <a:pt x="360" y="1172"/>
                    </a:lnTo>
                    <a:lnTo>
                      <a:pt x="343" y="1172"/>
                    </a:lnTo>
                    <a:lnTo>
                      <a:pt x="295" y="1168"/>
                    </a:lnTo>
                    <a:lnTo>
                      <a:pt x="252" y="1159"/>
                    </a:lnTo>
                    <a:lnTo>
                      <a:pt x="209" y="1145"/>
                    </a:lnTo>
                    <a:lnTo>
                      <a:pt x="170" y="1125"/>
                    </a:lnTo>
                    <a:lnTo>
                      <a:pt x="133" y="1100"/>
                    </a:lnTo>
                    <a:lnTo>
                      <a:pt x="100" y="1072"/>
                    </a:lnTo>
                    <a:lnTo>
                      <a:pt x="71" y="1038"/>
                    </a:lnTo>
                    <a:lnTo>
                      <a:pt x="46" y="1002"/>
                    </a:lnTo>
                    <a:lnTo>
                      <a:pt x="27" y="962"/>
                    </a:lnTo>
                    <a:lnTo>
                      <a:pt x="12" y="919"/>
                    </a:lnTo>
                    <a:lnTo>
                      <a:pt x="3" y="874"/>
                    </a:lnTo>
                    <a:lnTo>
                      <a:pt x="0" y="828"/>
                    </a:lnTo>
                    <a:lnTo>
                      <a:pt x="2" y="783"/>
                    </a:lnTo>
                    <a:lnTo>
                      <a:pt x="11" y="739"/>
                    </a:lnTo>
                    <a:lnTo>
                      <a:pt x="26" y="698"/>
                    </a:lnTo>
                    <a:lnTo>
                      <a:pt x="45" y="658"/>
                    </a:lnTo>
                    <a:lnTo>
                      <a:pt x="69" y="622"/>
                    </a:lnTo>
                    <a:lnTo>
                      <a:pt x="97" y="589"/>
                    </a:lnTo>
                    <a:lnTo>
                      <a:pt x="129" y="560"/>
                    </a:lnTo>
                    <a:lnTo>
                      <a:pt x="164" y="535"/>
                    </a:lnTo>
                    <a:lnTo>
                      <a:pt x="202" y="515"/>
                    </a:lnTo>
                    <a:lnTo>
                      <a:pt x="243" y="499"/>
                    </a:lnTo>
                    <a:lnTo>
                      <a:pt x="286" y="489"/>
                    </a:lnTo>
                    <a:lnTo>
                      <a:pt x="285" y="461"/>
                    </a:lnTo>
                    <a:lnTo>
                      <a:pt x="289" y="407"/>
                    </a:lnTo>
                    <a:lnTo>
                      <a:pt x="298" y="355"/>
                    </a:lnTo>
                    <a:lnTo>
                      <a:pt x="312" y="305"/>
                    </a:lnTo>
                    <a:lnTo>
                      <a:pt x="333" y="258"/>
                    </a:lnTo>
                    <a:lnTo>
                      <a:pt x="357" y="214"/>
                    </a:lnTo>
                    <a:lnTo>
                      <a:pt x="386" y="173"/>
                    </a:lnTo>
                    <a:lnTo>
                      <a:pt x="420" y="135"/>
                    </a:lnTo>
                    <a:lnTo>
                      <a:pt x="458" y="102"/>
                    </a:lnTo>
                    <a:lnTo>
                      <a:pt x="499" y="71"/>
                    </a:lnTo>
                    <a:lnTo>
                      <a:pt x="544" y="46"/>
                    </a:lnTo>
                    <a:lnTo>
                      <a:pt x="591" y="26"/>
                    </a:lnTo>
                    <a:lnTo>
                      <a:pt x="640" y="11"/>
                    </a:lnTo>
                    <a:lnTo>
                      <a:pt x="692" y="2"/>
                    </a:lnTo>
                    <a:lnTo>
                      <a:pt x="7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9"/>
              <p:cNvSpPr>
                <a:spLocks noEditPoints="1"/>
              </p:cNvSpPr>
              <p:nvPr userDrawn="1"/>
            </p:nvSpPr>
            <p:spPr bwMode="auto">
              <a:xfrm>
                <a:off x="5187951" y="2438401"/>
                <a:ext cx="88900" cy="44450"/>
              </a:xfrm>
              <a:custGeom>
                <a:avLst/>
                <a:gdLst>
                  <a:gd name="T0" fmla="*/ 55 w 113"/>
                  <a:gd name="T1" fmla="*/ 0 h 57"/>
                  <a:gd name="T2" fmla="*/ 63 w 113"/>
                  <a:gd name="T3" fmla="*/ 0 h 57"/>
                  <a:gd name="T4" fmla="*/ 83 w 113"/>
                  <a:gd name="T5" fmla="*/ 50 h 57"/>
                  <a:gd name="T6" fmla="*/ 105 w 113"/>
                  <a:gd name="T7" fmla="*/ 0 h 57"/>
                  <a:gd name="T8" fmla="*/ 113 w 113"/>
                  <a:gd name="T9" fmla="*/ 0 h 57"/>
                  <a:gd name="T10" fmla="*/ 113 w 113"/>
                  <a:gd name="T11" fmla="*/ 57 h 57"/>
                  <a:gd name="T12" fmla="*/ 108 w 113"/>
                  <a:gd name="T13" fmla="*/ 57 h 57"/>
                  <a:gd name="T14" fmla="*/ 108 w 113"/>
                  <a:gd name="T15" fmla="*/ 5 h 57"/>
                  <a:gd name="T16" fmla="*/ 107 w 113"/>
                  <a:gd name="T17" fmla="*/ 5 h 57"/>
                  <a:gd name="T18" fmla="*/ 86 w 113"/>
                  <a:gd name="T19" fmla="*/ 57 h 57"/>
                  <a:gd name="T20" fmla="*/ 82 w 113"/>
                  <a:gd name="T21" fmla="*/ 57 h 57"/>
                  <a:gd name="T22" fmla="*/ 61 w 113"/>
                  <a:gd name="T23" fmla="*/ 5 h 57"/>
                  <a:gd name="T24" fmla="*/ 60 w 113"/>
                  <a:gd name="T25" fmla="*/ 5 h 57"/>
                  <a:gd name="T26" fmla="*/ 60 w 113"/>
                  <a:gd name="T27" fmla="*/ 57 h 57"/>
                  <a:gd name="T28" fmla="*/ 55 w 113"/>
                  <a:gd name="T29" fmla="*/ 57 h 57"/>
                  <a:gd name="T30" fmla="*/ 55 w 113"/>
                  <a:gd name="T31" fmla="*/ 0 h 57"/>
                  <a:gd name="T32" fmla="*/ 0 w 113"/>
                  <a:gd name="T33" fmla="*/ 0 h 57"/>
                  <a:gd name="T34" fmla="*/ 42 w 113"/>
                  <a:gd name="T35" fmla="*/ 0 h 57"/>
                  <a:gd name="T36" fmla="*/ 42 w 113"/>
                  <a:gd name="T37" fmla="*/ 5 h 57"/>
                  <a:gd name="T38" fmla="*/ 24 w 113"/>
                  <a:gd name="T39" fmla="*/ 5 h 57"/>
                  <a:gd name="T40" fmla="*/ 24 w 113"/>
                  <a:gd name="T41" fmla="*/ 57 h 57"/>
                  <a:gd name="T42" fmla="*/ 18 w 113"/>
                  <a:gd name="T43" fmla="*/ 57 h 57"/>
                  <a:gd name="T44" fmla="*/ 18 w 113"/>
                  <a:gd name="T45" fmla="*/ 5 h 57"/>
                  <a:gd name="T46" fmla="*/ 0 w 113"/>
                  <a:gd name="T47" fmla="*/ 5 h 57"/>
                  <a:gd name="T48" fmla="*/ 0 w 113"/>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57">
                    <a:moveTo>
                      <a:pt x="55" y="0"/>
                    </a:moveTo>
                    <a:lnTo>
                      <a:pt x="63" y="0"/>
                    </a:lnTo>
                    <a:lnTo>
                      <a:pt x="83" y="50"/>
                    </a:lnTo>
                    <a:lnTo>
                      <a:pt x="105" y="0"/>
                    </a:lnTo>
                    <a:lnTo>
                      <a:pt x="113" y="0"/>
                    </a:lnTo>
                    <a:lnTo>
                      <a:pt x="113" y="57"/>
                    </a:lnTo>
                    <a:lnTo>
                      <a:pt x="108" y="57"/>
                    </a:lnTo>
                    <a:lnTo>
                      <a:pt x="108" y="5"/>
                    </a:lnTo>
                    <a:lnTo>
                      <a:pt x="107" y="5"/>
                    </a:lnTo>
                    <a:lnTo>
                      <a:pt x="86" y="57"/>
                    </a:lnTo>
                    <a:lnTo>
                      <a:pt x="82" y="57"/>
                    </a:lnTo>
                    <a:lnTo>
                      <a:pt x="61" y="5"/>
                    </a:lnTo>
                    <a:lnTo>
                      <a:pt x="60" y="5"/>
                    </a:lnTo>
                    <a:lnTo>
                      <a:pt x="60" y="57"/>
                    </a:lnTo>
                    <a:lnTo>
                      <a:pt x="55" y="57"/>
                    </a:lnTo>
                    <a:lnTo>
                      <a:pt x="55" y="0"/>
                    </a:lnTo>
                    <a:close/>
                    <a:moveTo>
                      <a:pt x="0" y="0"/>
                    </a:moveTo>
                    <a:lnTo>
                      <a:pt x="42" y="0"/>
                    </a:lnTo>
                    <a:lnTo>
                      <a:pt x="42" y="5"/>
                    </a:lnTo>
                    <a:lnTo>
                      <a:pt x="24" y="5"/>
                    </a:lnTo>
                    <a:lnTo>
                      <a:pt x="24" y="57"/>
                    </a:lnTo>
                    <a:lnTo>
                      <a:pt x="18" y="57"/>
                    </a:lnTo>
                    <a:lnTo>
                      <a:pt x="18"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cSld>
  <p:clrMapOvr>
    <a:masterClrMapping/>
  </p:clrMapOvr>
  <p:transition>
    <p:fade/>
  </p:transition>
  <p:extLst>
    <p:ext uri="{DCECCB84-F9BA-43D5-87BE-67443E8EF086}">
      <p15:sldGuideLst xmlns:p15="http://schemas.microsoft.com/office/powerpoint/2012/main">
        <p15:guide id="1" orient="horz" pos="636">
          <p15:clr>
            <a:srgbClr val="FBAE40"/>
          </p15:clr>
        </p15:guide>
        <p15:guide id="2" pos="288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Viya Teal Section">
    <p:bg>
      <p:bgPr>
        <a:gradFill>
          <a:gsLst>
            <a:gs pos="0">
              <a:srgbClr val="19BBB7"/>
            </a:gs>
            <a:gs pos="100000">
              <a:srgbClr val="0072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6"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3D2"/>
                </a:solidFill>
                <a:effectLst/>
                <a:uLnTx/>
                <a:uFillTx/>
                <a:latin typeface="+mn-lt"/>
                <a:ea typeface="Calibri" charset="0"/>
                <a:cs typeface="Arial" panose="020B0604020202020204" pitchFamily="34" charset="0"/>
              </a:rPr>
              <a:t>Copyright © SAS Institute Inc. All rights reserved.</a:t>
            </a:r>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9"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4"/>
          <p:cNvGrpSpPr>
            <a:grpSpLocks noChangeAspect="1"/>
          </p:cNvGrpSpPr>
          <p:nvPr userDrawn="1"/>
        </p:nvGrpSpPr>
        <p:grpSpPr bwMode="auto">
          <a:xfrm>
            <a:off x="3703320" y="365760"/>
            <a:ext cx="1683695" cy="356616"/>
            <a:chOff x="1416" y="456"/>
            <a:chExt cx="2880" cy="610"/>
          </a:xfrm>
          <a:solidFill>
            <a:schemeClr val="bg1"/>
          </a:solidFill>
        </p:grpSpPr>
        <p:sp>
          <p:nvSpPr>
            <p:cNvPr id="31" name="Freeform 30"/>
            <p:cNvSpPr>
              <a:spLocks noEditPoints="1"/>
            </p:cNvSpPr>
            <p:nvPr/>
          </p:nvSpPr>
          <p:spPr bwMode="auto">
            <a:xfrm>
              <a:off x="2451" y="578"/>
              <a:ext cx="1845" cy="488"/>
            </a:xfrm>
            <a:custGeom>
              <a:avLst/>
              <a:gdLst>
                <a:gd name="T0" fmla="*/ 3043 w 3068"/>
                <a:gd name="T1" fmla="*/ 214 h 801"/>
                <a:gd name="T2" fmla="*/ 3025 w 3068"/>
                <a:gd name="T3" fmla="*/ 221 h 801"/>
                <a:gd name="T4" fmla="*/ 3021 w 3068"/>
                <a:gd name="T5" fmla="*/ 203 h 801"/>
                <a:gd name="T6" fmla="*/ 3047 w 3068"/>
                <a:gd name="T7" fmla="*/ 214 h 801"/>
                <a:gd name="T8" fmla="*/ 3044 w 3068"/>
                <a:gd name="T9" fmla="*/ 242 h 801"/>
                <a:gd name="T10" fmla="*/ 3025 w 3068"/>
                <a:gd name="T11" fmla="*/ 242 h 801"/>
                <a:gd name="T12" fmla="*/ 3021 w 3068"/>
                <a:gd name="T13" fmla="*/ 203 h 801"/>
                <a:gd name="T14" fmla="*/ 3064 w 3068"/>
                <a:gd name="T15" fmla="*/ 223 h 801"/>
                <a:gd name="T16" fmla="*/ 3033 w 3068"/>
                <a:gd name="T17" fmla="*/ 254 h 801"/>
                <a:gd name="T18" fmla="*/ 3033 w 3068"/>
                <a:gd name="T19" fmla="*/ 188 h 801"/>
                <a:gd name="T20" fmla="*/ 2998 w 3068"/>
                <a:gd name="T21" fmla="*/ 223 h 801"/>
                <a:gd name="T22" fmla="*/ 2952 w 3068"/>
                <a:gd name="T23" fmla="*/ 420 h 801"/>
                <a:gd name="T24" fmla="*/ 2905 w 3068"/>
                <a:gd name="T25" fmla="*/ 398 h 801"/>
                <a:gd name="T26" fmla="*/ 2952 w 3068"/>
                <a:gd name="T27" fmla="*/ 420 h 801"/>
                <a:gd name="T28" fmla="*/ 2679 w 3068"/>
                <a:gd name="T29" fmla="*/ 501 h 801"/>
                <a:gd name="T30" fmla="*/ 2952 w 3068"/>
                <a:gd name="T31" fmla="*/ 349 h 801"/>
                <a:gd name="T32" fmla="*/ 2703 w 3068"/>
                <a:gd name="T33" fmla="*/ 258 h 801"/>
                <a:gd name="T34" fmla="*/ 2980 w 3068"/>
                <a:gd name="T35" fmla="*/ 516 h 801"/>
                <a:gd name="T36" fmla="*/ 2953 w 3068"/>
                <a:gd name="T37" fmla="*/ 520 h 801"/>
                <a:gd name="T38" fmla="*/ 2679 w 3068"/>
                <a:gd name="T39" fmla="*/ 501 h 801"/>
                <a:gd name="T40" fmla="*/ 2305 w 3068"/>
                <a:gd name="T41" fmla="*/ 796 h 801"/>
                <a:gd name="T42" fmla="*/ 2421 w 3068"/>
                <a:gd name="T43" fmla="*/ 702 h 801"/>
                <a:gd name="T44" fmla="*/ 2334 w 3068"/>
                <a:gd name="T45" fmla="*/ 220 h 801"/>
                <a:gd name="T46" fmla="*/ 2635 w 3068"/>
                <a:gd name="T47" fmla="*/ 220 h 801"/>
                <a:gd name="T48" fmla="*/ 2305 w 3068"/>
                <a:gd name="T49" fmla="*/ 796 h 801"/>
                <a:gd name="T50" fmla="*/ 2172 w 3068"/>
                <a:gd name="T51" fmla="*/ 220 h 801"/>
                <a:gd name="T52" fmla="*/ 2172 w 3068"/>
                <a:gd name="T53" fmla="*/ 602 h 801"/>
                <a:gd name="T54" fmla="*/ 2187 w 3068"/>
                <a:gd name="T55" fmla="*/ 86 h 801"/>
                <a:gd name="T56" fmla="*/ 2212 w 3068"/>
                <a:gd name="T57" fmla="*/ 59 h 801"/>
                <a:gd name="T58" fmla="*/ 1869 w 3068"/>
                <a:gd name="T59" fmla="*/ 566 h 801"/>
                <a:gd name="T60" fmla="*/ 2080 w 3068"/>
                <a:gd name="T61" fmla="*/ 16 h 801"/>
                <a:gd name="T62" fmla="*/ 1851 w 3068"/>
                <a:gd name="T63" fmla="*/ 602 h 801"/>
                <a:gd name="T64" fmla="*/ 1869 w 3068"/>
                <a:gd name="T65" fmla="*/ 566 h 801"/>
                <a:gd name="T66" fmla="*/ 1422 w 3068"/>
                <a:gd name="T67" fmla="*/ 39 h 801"/>
                <a:gd name="T68" fmla="*/ 1415 w 3068"/>
                <a:gd name="T69" fmla="*/ 24 h 801"/>
                <a:gd name="T70" fmla="*/ 1422 w 3068"/>
                <a:gd name="T71" fmla="*/ 39 h 801"/>
                <a:gd name="T72" fmla="*/ 1424 w 3068"/>
                <a:gd name="T73" fmla="*/ 20 h 801"/>
                <a:gd name="T74" fmla="*/ 1439 w 3068"/>
                <a:gd name="T75" fmla="*/ 59 h 801"/>
                <a:gd name="T76" fmla="*/ 1415 w 3068"/>
                <a:gd name="T77" fmla="*/ 42 h 801"/>
                <a:gd name="T78" fmla="*/ 1411 w 3068"/>
                <a:gd name="T79" fmla="*/ 20 h 801"/>
                <a:gd name="T80" fmla="*/ 1423 w 3068"/>
                <a:gd name="T81" fmla="*/ 71 h 801"/>
                <a:gd name="T82" fmla="*/ 1392 w 3068"/>
                <a:gd name="T83" fmla="*/ 40 h 801"/>
                <a:gd name="T84" fmla="*/ 1423 w 3068"/>
                <a:gd name="T85" fmla="*/ 5 h 801"/>
                <a:gd name="T86" fmla="*/ 1423 w 3068"/>
                <a:gd name="T87" fmla="*/ 75 h 801"/>
                <a:gd name="T88" fmla="*/ 1423 w 3068"/>
                <a:gd name="T89" fmla="*/ 5 h 801"/>
                <a:gd name="T90" fmla="*/ 1187 w 3068"/>
                <a:gd name="T91" fmla="*/ 28 h 801"/>
                <a:gd name="T92" fmla="*/ 1172 w 3068"/>
                <a:gd name="T93" fmla="*/ 617 h 801"/>
                <a:gd name="T94" fmla="*/ 1172 w 3068"/>
                <a:gd name="T95" fmla="*/ 589 h 801"/>
                <a:gd name="T96" fmla="*/ 1188 w 3068"/>
                <a:gd name="T97" fmla="*/ 0 h 801"/>
                <a:gd name="T98" fmla="*/ 1319 w 3068"/>
                <a:gd name="T99" fmla="*/ 87 h 801"/>
                <a:gd name="T100" fmla="*/ 832 w 3068"/>
                <a:gd name="T101" fmla="*/ 411 h 801"/>
                <a:gd name="T102" fmla="*/ 526 w 3068"/>
                <a:gd name="T103" fmla="*/ 411 h 801"/>
                <a:gd name="T104" fmla="*/ 412 w 3068"/>
                <a:gd name="T105" fmla="*/ 602 h 801"/>
                <a:gd name="T106" fmla="*/ 945 w 3068"/>
                <a:gd name="T107" fmla="*/ 602 h 801"/>
                <a:gd name="T108" fmla="*/ 514 w 3068"/>
                <a:gd name="T109" fmla="*/ 438 h 801"/>
                <a:gd name="T110" fmla="*/ 322 w 3068"/>
                <a:gd name="T111" fmla="*/ 87 h 801"/>
                <a:gd name="T112" fmla="*/ 40 w 3068"/>
                <a:gd name="T113" fmla="*/ 155 h 801"/>
                <a:gd name="T114" fmla="*/ 0 w 3068"/>
                <a:gd name="T115" fmla="*/ 542 h 801"/>
                <a:gd name="T116" fmla="*/ 326 w 3068"/>
                <a:gd name="T117" fmla="*/ 459 h 801"/>
                <a:gd name="T118" fmla="*/ 346 w 3068"/>
                <a:gd name="T119" fmla="*/ 67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8" h="801">
                  <a:moveTo>
                    <a:pt x="3032" y="221"/>
                  </a:moveTo>
                  <a:lnTo>
                    <a:pt x="3032" y="221"/>
                  </a:lnTo>
                  <a:cubicBezTo>
                    <a:pt x="3038" y="221"/>
                    <a:pt x="3043" y="220"/>
                    <a:pt x="3043" y="214"/>
                  </a:cubicBezTo>
                  <a:cubicBezTo>
                    <a:pt x="3043" y="208"/>
                    <a:pt x="3038" y="207"/>
                    <a:pt x="3034" y="207"/>
                  </a:cubicBezTo>
                  <a:lnTo>
                    <a:pt x="3025" y="207"/>
                  </a:lnTo>
                  <a:lnTo>
                    <a:pt x="3025" y="221"/>
                  </a:lnTo>
                  <a:lnTo>
                    <a:pt x="3032" y="221"/>
                  </a:lnTo>
                  <a:lnTo>
                    <a:pt x="3032" y="221"/>
                  </a:lnTo>
                  <a:close/>
                  <a:moveTo>
                    <a:pt x="3021" y="203"/>
                  </a:moveTo>
                  <a:lnTo>
                    <a:pt x="3021" y="203"/>
                  </a:lnTo>
                  <a:lnTo>
                    <a:pt x="3034" y="203"/>
                  </a:lnTo>
                  <a:cubicBezTo>
                    <a:pt x="3042" y="203"/>
                    <a:pt x="3047" y="206"/>
                    <a:pt x="3047" y="214"/>
                  </a:cubicBezTo>
                  <a:cubicBezTo>
                    <a:pt x="3047" y="220"/>
                    <a:pt x="3043" y="224"/>
                    <a:pt x="3037" y="224"/>
                  </a:cubicBezTo>
                  <a:lnTo>
                    <a:pt x="3049" y="242"/>
                  </a:lnTo>
                  <a:lnTo>
                    <a:pt x="3044" y="242"/>
                  </a:lnTo>
                  <a:lnTo>
                    <a:pt x="3033" y="225"/>
                  </a:lnTo>
                  <a:lnTo>
                    <a:pt x="3025" y="225"/>
                  </a:lnTo>
                  <a:lnTo>
                    <a:pt x="3025" y="242"/>
                  </a:lnTo>
                  <a:lnTo>
                    <a:pt x="3021" y="242"/>
                  </a:lnTo>
                  <a:lnTo>
                    <a:pt x="3021" y="203"/>
                  </a:lnTo>
                  <a:lnTo>
                    <a:pt x="3021" y="203"/>
                  </a:lnTo>
                  <a:close/>
                  <a:moveTo>
                    <a:pt x="3033" y="254"/>
                  </a:moveTo>
                  <a:lnTo>
                    <a:pt x="3033" y="254"/>
                  </a:lnTo>
                  <a:cubicBezTo>
                    <a:pt x="3051" y="254"/>
                    <a:pt x="3064" y="240"/>
                    <a:pt x="3064" y="223"/>
                  </a:cubicBezTo>
                  <a:cubicBezTo>
                    <a:pt x="3064" y="205"/>
                    <a:pt x="3051" y="192"/>
                    <a:pt x="3033" y="192"/>
                  </a:cubicBezTo>
                  <a:cubicBezTo>
                    <a:pt x="3016" y="192"/>
                    <a:pt x="3002" y="205"/>
                    <a:pt x="3002" y="223"/>
                  </a:cubicBezTo>
                  <a:cubicBezTo>
                    <a:pt x="3002" y="240"/>
                    <a:pt x="3016" y="254"/>
                    <a:pt x="3033" y="254"/>
                  </a:cubicBezTo>
                  <a:lnTo>
                    <a:pt x="3033" y="254"/>
                  </a:lnTo>
                  <a:close/>
                  <a:moveTo>
                    <a:pt x="3033" y="188"/>
                  </a:moveTo>
                  <a:lnTo>
                    <a:pt x="3033" y="188"/>
                  </a:lnTo>
                  <a:cubicBezTo>
                    <a:pt x="3053" y="188"/>
                    <a:pt x="3068" y="203"/>
                    <a:pt x="3068" y="223"/>
                  </a:cubicBezTo>
                  <a:cubicBezTo>
                    <a:pt x="3068" y="242"/>
                    <a:pt x="3053" y="257"/>
                    <a:pt x="3033" y="257"/>
                  </a:cubicBezTo>
                  <a:cubicBezTo>
                    <a:pt x="3014" y="257"/>
                    <a:pt x="2998" y="242"/>
                    <a:pt x="2998" y="223"/>
                  </a:cubicBezTo>
                  <a:cubicBezTo>
                    <a:pt x="2998" y="203"/>
                    <a:pt x="3014" y="188"/>
                    <a:pt x="3033" y="188"/>
                  </a:cubicBezTo>
                  <a:lnTo>
                    <a:pt x="3033" y="188"/>
                  </a:lnTo>
                  <a:close/>
                  <a:moveTo>
                    <a:pt x="2952" y="420"/>
                  </a:moveTo>
                  <a:lnTo>
                    <a:pt x="2952" y="420"/>
                  </a:lnTo>
                  <a:lnTo>
                    <a:pt x="2952" y="398"/>
                  </a:lnTo>
                  <a:lnTo>
                    <a:pt x="2905" y="398"/>
                  </a:lnTo>
                  <a:cubicBezTo>
                    <a:pt x="2819" y="398"/>
                    <a:pt x="2708" y="411"/>
                    <a:pt x="2708" y="500"/>
                  </a:cubicBezTo>
                  <a:cubicBezTo>
                    <a:pt x="2708" y="565"/>
                    <a:pt x="2766" y="588"/>
                    <a:pt x="2813" y="588"/>
                  </a:cubicBezTo>
                  <a:cubicBezTo>
                    <a:pt x="2913" y="588"/>
                    <a:pt x="2952" y="504"/>
                    <a:pt x="2952" y="420"/>
                  </a:cubicBezTo>
                  <a:lnTo>
                    <a:pt x="2952" y="420"/>
                  </a:lnTo>
                  <a:close/>
                  <a:moveTo>
                    <a:pt x="2679" y="501"/>
                  </a:moveTo>
                  <a:lnTo>
                    <a:pt x="2679" y="501"/>
                  </a:lnTo>
                  <a:cubicBezTo>
                    <a:pt x="2679" y="391"/>
                    <a:pt x="2802" y="374"/>
                    <a:pt x="2897" y="374"/>
                  </a:cubicBezTo>
                  <a:lnTo>
                    <a:pt x="2952" y="374"/>
                  </a:lnTo>
                  <a:lnTo>
                    <a:pt x="2952" y="349"/>
                  </a:lnTo>
                  <a:cubicBezTo>
                    <a:pt x="2952" y="270"/>
                    <a:pt x="2906" y="234"/>
                    <a:pt x="2835" y="234"/>
                  </a:cubicBezTo>
                  <a:cubicBezTo>
                    <a:pt x="2789" y="234"/>
                    <a:pt x="2749" y="252"/>
                    <a:pt x="2719" y="279"/>
                  </a:cubicBezTo>
                  <a:lnTo>
                    <a:pt x="2703" y="258"/>
                  </a:lnTo>
                  <a:cubicBezTo>
                    <a:pt x="2736" y="227"/>
                    <a:pt x="2786" y="208"/>
                    <a:pt x="2837" y="208"/>
                  </a:cubicBezTo>
                  <a:cubicBezTo>
                    <a:pt x="2923" y="208"/>
                    <a:pt x="2980" y="253"/>
                    <a:pt x="2980" y="348"/>
                  </a:cubicBezTo>
                  <a:lnTo>
                    <a:pt x="2980" y="516"/>
                  </a:lnTo>
                  <a:cubicBezTo>
                    <a:pt x="2980" y="545"/>
                    <a:pt x="2983" y="581"/>
                    <a:pt x="2987" y="602"/>
                  </a:cubicBezTo>
                  <a:lnTo>
                    <a:pt x="2959" y="602"/>
                  </a:lnTo>
                  <a:cubicBezTo>
                    <a:pt x="2956" y="581"/>
                    <a:pt x="2953" y="541"/>
                    <a:pt x="2953" y="520"/>
                  </a:cubicBezTo>
                  <a:lnTo>
                    <a:pt x="2951" y="520"/>
                  </a:lnTo>
                  <a:cubicBezTo>
                    <a:pt x="2925" y="583"/>
                    <a:pt x="2869" y="612"/>
                    <a:pt x="2808" y="612"/>
                  </a:cubicBezTo>
                  <a:cubicBezTo>
                    <a:pt x="2746" y="612"/>
                    <a:pt x="2679" y="579"/>
                    <a:pt x="2679" y="501"/>
                  </a:cubicBezTo>
                  <a:lnTo>
                    <a:pt x="2679" y="501"/>
                  </a:lnTo>
                  <a:close/>
                  <a:moveTo>
                    <a:pt x="2305" y="796"/>
                  </a:moveTo>
                  <a:lnTo>
                    <a:pt x="2305" y="796"/>
                  </a:lnTo>
                  <a:lnTo>
                    <a:pt x="2310" y="769"/>
                  </a:lnTo>
                  <a:cubicBezTo>
                    <a:pt x="2319" y="772"/>
                    <a:pt x="2332" y="774"/>
                    <a:pt x="2344" y="774"/>
                  </a:cubicBezTo>
                  <a:cubicBezTo>
                    <a:pt x="2387" y="774"/>
                    <a:pt x="2407" y="740"/>
                    <a:pt x="2421" y="702"/>
                  </a:cubicBezTo>
                  <a:lnTo>
                    <a:pt x="2456" y="609"/>
                  </a:lnTo>
                  <a:lnTo>
                    <a:pt x="2301" y="220"/>
                  </a:lnTo>
                  <a:lnTo>
                    <a:pt x="2334" y="220"/>
                  </a:lnTo>
                  <a:lnTo>
                    <a:pt x="2472" y="576"/>
                  </a:lnTo>
                  <a:lnTo>
                    <a:pt x="2602" y="220"/>
                  </a:lnTo>
                  <a:lnTo>
                    <a:pt x="2635" y="220"/>
                  </a:lnTo>
                  <a:lnTo>
                    <a:pt x="2444" y="719"/>
                  </a:lnTo>
                  <a:cubicBezTo>
                    <a:pt x="2425" y="770"/>
                    <a:pt x="2396" y="801"/>
                    <a:pt x="2344" y="801"/>
                  </a:cubicBezTo>
                  <a:cubicBezTo>
                    <a:pt x="2332" y="801"/>
                    <a:pt x="2315" y="799"/>
                    <a:pt x="2305" y="796"/>
                  </a:cubicBezTo>
                  <a:lnTo>
                    <a:pt x="2305" y="796"/>
                  </a:lnTo>
                  <a:close/>
                  <a:moveTo>
                    <a:pt x="2172" y="220"/>
                  </a:moveTo>
                  <a:lnTo>
                    <a:pt x="2172" y="220"/>
                  </a:lnTo>
                  <a:lnTo>
                    <a:pt x="2202" y="220"/>
                  </a:lnTo>
                  <a:lnTo>
                    <a:pt x="2202" y="602"/>
                  </a:lnTo>
                  <a:lnTo>
                    <a:pt x="2172" y="602"/>
                  </a:lnTo>
                  <a:lnTo>
                    <a:pt x="2172" y="220"/>
                  </a:lnTo>
                  <a:close/>
                  <a:moveTo>
                    <a:pt x="2187" y="86"/>
                  </a:moveTo>
                  <a:lnTo>
                    <a:pt x="2187" y="86"/>
                  </a:lnTo>
                  <a:cubicBezTo>
                    <a:pt x="2174" y="86"/>
                    <a:pt x="2162" y="76"/>
                    <a:pt x="2162" y="59"/>
                  </a:cubicBezTo>
                  <a:cubicBezTo>
                    <a:pt x="2162" y="44"/>
                    <a:pt x="2174" y="33"/>
                    <a:pt x="2187" y="33"/>
                  </a:cubicBezTo>
                  <a:cubicBezTo>
                    <a:pt x="2200" y="33"/>
                    <a:pt x="2212" y="44"/>
                    <a:pt x="2212" y="59"/>
                  </a:cubicBezTo>
                  <a:cubicBezTo>
                    <a:pt x="2212" y="76"/>
                    <a:pt x="2200" y="86"/>
                    <a:pt x="2187" y="86"/>
                  </a:cubicBezTo>
                  <a:lnTo>
                    <a:pt x="2187" y="86"/>
                  </a:lnTo>
                  <a:close/>
                  <a:moveTo>
                    <a:pt x="1869" y="566"/>
                  </a:moveTo>
                  <a:lnTo>
                    <a:pt x="1869" y="566"/>
                  </a:lnTo>
                  <a:lnTo>
                    <a:pt x="1871" y="566"/>
                  </a:lnTo>
                  <a:lnTo>
                    <a:pt x="2080" y="16"/>
                  </a:lnTo>
                  <a:lnTo>
                    <a:pt x="2113" y="16"/>
                  </a:lnTo>
                  <a:lnTo>
                    <a:pt x="1890" y="602"/>
                  </a:lnTo>
                  <a:lnTo>
                    <a:pt x="1851" y="602"/>
                  </a:lnTo>
                  <a:lnTo>
                    <a:pt x="1629" y="16"/>
                  </a:lnTo>
                  <a:lnTo>
                    <a:pt x="1663" y="16"/>
                  </a:lnTo>
                  <a:lnTo>
                    <a:pt x="1869" y="566"/>
                  </a:lnTo>
                  <a:lnTo>
                    <a:pt x="1869" y="566"/>
                  </a:lnTo>
                  <a:close/>
                  <a:moveTo>
                    <a:pt x="1422" y="39"/>
                  </a:moveTo>
                  <a:lnTo>
                    <a:pt x="1422" y="39"/>
                  </a:lnTo>
                  <a:cubicBezTo>
                    <a:pt x="1428" y="39"/>
                    <a:pt x="1433" y="37"/>
                    <a:pt x="1433" y="31"/>
                  </a:cubicBezTo>
                  <a:cubicBezTo>
                    <a:pt x="1433" y="25"/>
                    <a:pt x="1428" y="24"/>
                    <a:pt x="1424" y="24"/>
                  </a:cubicBezTo>
                  <a:lnTo>
                    <a:pt x="1415" y="24"/>
                  </a:lnTo>
                  <a:lnTo>
                    <a:pt x="1415" y="39"/>
                  </a:lnTo>
                  <a:lnTo>
                    <a:pt x="1422" y="39"/>
                  </a:lnTo>
                  <a:lnTo>
                    <a:pt x="1422" y="39"/>
                  </a:lnTo>
                  <a:close/>
                  <a:moveTo>
                    <a:pt x="1411" y="20"/>
                  </a:moveTo>
                  <a:lnTo>
                    <a:pt x="1411" y="20"/>
                  </a:lnTo>
                  <a:lnTo>
                    <a:pt x="1424" y="20"/>
                  </a:lnTo>
                  <a:cubicBezTo>
                    <a:pt x="1432" y="20"/>
                    <a:pt x="1437" y="24"/>
                    <a:pt x="1437" y="31"/>
                  </a:cubicBezTo>
                  <a:cubicBezTo>
                    <a:pt x="1437" y="38"/>
                    <a:pt x="1433" y="41"/>
                    <a:pt x="1427" y="42"/>
                  </a:cubicBezTo>
                  <a:lnTo>
                    <a:pt x="1439" y="59"/>
                  </a:lnTo>
                  <a:lnTo>
                    <a:pt x="1433" y="59"/>
                  </a:lnTo>
                  <a:lnTo>
                    <a:pt x="1423" y="42"/>
                  </a:lnTo>
                  <a:lnTo>
                    <a:pt x="1415" y="42"/>
                  </a:lnTo>
                  <a:lnTo>
                    <a:pt x="1415" y="59"/>
                  </a:lnTo>
                  <a:lnTo>
                    <a:pt x="1411" y="59"/>
                  </a:lnTo>
                  <a:lnTo>
                    <a:pt x="1411" y="20"/>
                  </a:lnTo>
                  <a:lnTo>
                    <a:pt x="1411" y="20"/>
                  </a:lnTo>
                  <a:close/>
                  <a:moveTo>
                    <a:pt x="1423" y="71"/>
                  </a:moveTo>
                  <a:lnTo>
                    <a:pt x="1423" y="71"/>
                  </a:lnTo>
                  <a:cubicBezTo>
                    <a:pt x="1440" y="71"/>
                    <a:pt x="1454" y="57"/>
                    <a:pt x="1454" y="40"/>
                  </a:cubicBezTo>
                  <a:cubicBezTo>
                    <a:pt x="1454" y="23"/>
                    <a:pt x="1440" y="9"/>
                    <a:pt x="1423" y="9"/>
                  </a:cubicBezTo>
                  <a:cubicBezTo>
                    <a:pt x="1406" y="9"/>
                    <a:pt x="1392" y="23"/>
                    <a:pt x="1392" y="40"/>
                  </a:cubicBezTo>
                  <a:cubicBezTo>
                    <a:pt x="1392" y="57"/>
                    <a:pt x="1406" y="71"/>
                    <a:pt x="1423" y="71"/>
                  </a:cubicBezTo>
                  <a:lnTo>
                    <a:pt x="1423" y="71"/>
                  </a:lnTo>
                  <a:close/>
                  <a:moveTo>
                    <a:pt x="1423" y="5"/>
                  </a:moveTo>
                  <a:lnTo>
                    <a:pt x="1423" y="5"/>
                  </a:lnTo>
                  <a:cubicBezTo>
                    <a:pt x="1443" y="5"/>
                    <a:pt x="1458" y="21"/>
                    <a:pt x="1458" y="40"/>
                  </a:cubicBezTo>
                  <a:cubicBezTo>
                    <a:pt x="1458" y="59"/>
                    <a:pt x="1443" y="75"/>
                    <a:pt x="1423" y="75"/>
                  </a:cubicBezTo>
                  <a:cubicBezTo>
                    <a:pt x="1404" y="75"/>
                    <a:pt x="1388" y="59"/>
                    <a:pt x="1388" y="40"/>
                  </a:cubicBezTo>
                  <a:cubicBezTo>
                    <a:pt x="1388" y="21"/>
                    <a:pt x="1404" y="5"/>
                    <a:pt x="1423" y="5"/>
                  </a:cubicBezTo>
                  <a:lnTo>
                    <a:pt x="1423" y="5"/>
                  </a:lnTo>
                  <a:close/>
                  <a:moveTo>
                    <a:pt x="1319" y="87"/>
                  </a:moveTo>
                  <a:lnTo>
                    <a:pt x="1319" y="87"/>
                  </a:lnTo>
                  <a:cubicBezTo>
                    <a:pt x="1291" y="50"/>
                    <a:pt x="1243" y="28"/>
                    <a:pt x="1187" y="28"/>
                  </a:cubicBezTo>
                  <a:cubicBezTo>
                    <a:pt x="1115" y="28"/>
                    <a:pt x="1037" y="69"/>
                    <a:pt x="1037" y="155"/>
                  </a:cubicBezTo>
                  <a:cubicBezTo>
                    <a:pt x="1037" y="337"/>
                    <a:pt x="1354" y="256"/>
                    <a:pt x="1354" y="457"/>
                  </a:cubicBezTo>
                  <a:cubicBezTo>
                    <a:pt x="1354" y="563"/>
                    <a:pt x="1267" y="617"/>
                    <a:pt x="1172" y="617"/>
                  </a:cubicBezTo>
                  <a:cubicBezTo>
                    <a:pt x="1100" y="617"/>
                    <a:pt x="1037" y="591"/>
                    <a:pt x="996" y="542"/>
                  </a:cubicBezTo>
                  <a:lnTo>
                    <a:pt x="1017" y="521"/>
                  </a:lnTo>
                  <a:cubicBezTo>
                    <a:pt x="1059" y="565"/>
                    <a:pt x="1111" y="589"/>
                    <a:pt x="1172" y="589"/>
                  </a:cubicBezTo>
                  <a:cubicBezTo>
                    <a:pt x="1249" y="589"/>
                    <a:pt x="1322" y="543"/>
                    <a:pt x="1322" y="459"/>
                  </a:cubicBezTo>
                  <a:cubicBezTo>
                    <a:pt x="1322" y="279"/>
                    <a:pt x="1006" y="359"/>
                    <a:pt x="1006" y="156"/>
                  </a:cubicBezTo>
                  <a:cubicBezTo>
                    <a:pt x="1006" y="53"/>
                    <a:pt x="1095" y="0"/>
                    <a:pt x="1188" y="0"/>
                  </a:cubicBezTo>
                  <a:cubicBezTo>
                    <a:pt x="1254" y="0"/>
                    <a:pt x="1310" y="26"/>
                    <a:pt x="1342" y="67"/>
                  </a:cubicBezTo>
                  <a:lnTo>
                    <a:pt x="1319" y="87"/>
                  </a:lnTo>
                  <a:lnTo>
                    <a:pt x="1319" y="87"/>
                  </a:lnTo>
                  <a:close/>
                  <a:moveTo>
                    <a:pt x="526" y="411"/>
                  </a:moveTo>
                  <a:lnTo>
                    <a:pt x="526" y="411"/>
                  </a:lnTo>
                  <a:lnTo>
                    <a:pt x="832" y="411"/>
                  </a:lnTo>
                  <a:lnTo>
                    <a:pt x="681" y="44"/>
                  </a:lnTo>
                  <a:lnTo>
                    <a:pt x="526" y="411"/>
                  </a:lnTo>
                  <a:lnTo>
                    <a:pt x="526" y="411"/>
                  </a:lnTo>
                  <a:close/>
                  <a:moveTo>
                    <a:pt x="446" y="602"/>
                  </a:moveTo>
                  <a:lnTo>
                    <a:pt x="446" y="602"/>
                  </a:lnTo>
                  <a:lnTo>
                    <a:pt x="412" y="602"/>
                  </a:lnTo>
                  <a:lnTo>
                    <a:pt x="665" y="16"/>
                  </a:lnTo>
                  <a:lnTo>
                    <a:pt x="699" y="16"/>
                  </a:lnTo>
                  <a:lnTo>
                    <a:pt x="945" y="602"/>
                  </a:lnTo>
                  <a:lnTo>
                    <a:pt x="911" y="602"/>
                  </a:lnTo>
                  <a:lnTo>
                    <a:pt x="843" y="438"/>
                  </a:lnTo>
                  <a:lnTo>
                    <a:pt x="514" y="438"/>
                  </a:lnTo>
                  <a:lnTo>
                    <a:pt x="446" y="602"/>
                  </a:lnTo>
                  <a:lnTo>
                    <a:pt x="446" y="602"/>
                  </a:lnTo>
                  <a:close/>
                  <a:moveTo>
                    <a:pt x="322" y="87"/>
                  </a:moveTo>
                  <a:lnTo>
                    <a:pt x="322" y="87"/>
                  </a:lnTo>
                  <a:cubicBezTo>
                    <a:pt x="294" y="50"/>
                    <a:pt x="246" y="28"/>
                    <a:pt x="191" y="28"/>
                  </a:cubicBezTo>
                  <a:cubicBezTo>
                    <a:pt x="118" y="28"/>
                    <a:pt x="40" y="69"/>
                    <a:pt x="40" y="155"/>
                  </a:cubicBezTo>
                  <a:cubicBezTo>
                    <a:pt x="40" y="337"/>
                    <a:pt x="357" y="256"/>
                    <a:pt x="357" y="457"/>
                  </a:cubicBezTo>
                  <a:cubicBezTo>
                    <a:pt x="357" y="563"/>
                    <a:pt x="270" y="617"/>
                    <a:pt x="175" y="617"/>
                  </a:cubicBezTo>
                  <a:cubicBezTo>
                    <a:pt x="103" y="617"/>
                    <a:pt x="40" y="591"/>
                    <a:pt x="0" y="542"/>
                  </a:cubicBezTo>
                  <a:lnTo>
                    <a:pt x="21" y="521"/>
                  </a:lnTo>
                  <a:cubicBezTo>
                    <a:pt x="63" y="565"/>
                    <a:pt x="115" y="589"/>
                    <a:pt x="175" y="589"/>
                  </a:cubicBezTo>
                  <a:cubicBezTo>
                    <a:pt x="253" y="589"/>
                    <a:pt x="326" y="543"/>
                    <a:pt x="326" y="459"/>
                  </a:cubicBezTo>
                  <a:cubicBezTo>
                    <a:pt x="326" y="279"/>
                    <a:pt x="10" y="359"/>
                    <a:pt x="10" y="156"/>
                  </a:cubicBezTo>
                  <a:cubicBezTo>
                    <a:pt x="10" y="53"/>
                    <a:pt x="98" y="0"/>
                    <a:pt x="192" y="0"/>
                  </a:cubicBezTo>
                  <a:cubicBezTo>
                    <a:pt x="257" y="0"/>
                    <a:pt x="313" y="26"/>
                    <a:pt x="346" y="67"/>
                  </a:cubicBezTo>
                  <a:lnTo>
                    <a:pt x="322" y="8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noEditPoints="1"/>
            </p:cNvSpPr>
            <p:nvPr/>
          </p:nvSpPr>
          <p:spPr bwMode="auto">
            <a:xfrm>
              <a:off x="1416" y="456"/>
              <a:ext cx="895" cy="595"/>
            </a:xfrm>
            <a:custGeom>
              <a:avLst/>
              <a:gdLst>
                <a:gd name="T0" fmla="*/ 1437 w 1489"/>
                <a:gd name="T1" fmla="*/ 937 h 976"/>
                <a:gd name="T2" fmla="*/ 1446 w 1489"/>
                <a:gd name="T3" fmla="*/ 922 h 976"/>
                <a:gd name="T4" fmla="*/ 1444 w 1489"/>
                <a:gd name="T5" fmla="*/ 937 h 976"/>
                <a:gd name="T6" fmla="*/ 1437 w 1489"/>
                <a:gd name="T7" fmla="*/ 937 h 976"/>
                <a:gd name="T8" fmla="*/ 1432 w 1489"/>
                <a:gd name="T9" fmla="*/ 958 h 976"/>
                <a:gd name="T10" fmla="*/ 1437 w 1489"/>
                <a:gd name="T11" fmla="*/ 941 h 976"/>
                <a:gd name="T12" fmla="*/ 1455 w 1489"/>
                <a:gd name="T13" fmla="*/ 958 h 976"/>
                <a:gd name="T14" fmla="*/ 1449 w 1489"/>
                <a:gd name="T15" fmla="*/ 940 h 976"/>
                <a:gd name="T16" fmla="*/ 1446 w 1489"/>
                <a:gd name="T17" fmla="*/ 918 h 976"/>
                <a:gd name="T18" fmla="*/ 1432 w 1489"/>
                <a:gd name="T19" fmla="*/ 958 h 976"/>
                <a:gd name="T20" fmla="*/ 1414 w 1489"/>
                <a:gd name="T21" fmla="*/ 938 h 976"/>
                <a:gd name="T22" fmla="*/ 1445 w 1489"/>
                <a:gd name="T23" fmla="*/ 907 h 976"/>
                <a:gd name="T24" fmla="*/ 1445 w 1489"/>
                <a:gd name="T25" fmla="*/ 969 h 976"/>
                <a:gd name="T26" fmla="*/ 1414 w 1489"/>
                <a:gd name="T27" fmla="*/ 938 h 976"/>
                <a:gd name="T28" fmla="*/ 1410 w 1489"/>
                <a:gd name="T29" fmla="*/ 938 h 976"/>
                <a:gd name="T30" fmla="*/ 1480 w 1489"/>
                <a:gd name="T31" fmla="*/ 938 h 976"/>
                <a:gd name="T32" fmla="*/ 1410 w 1489"/>
                <a:gd name="T33" fmla="*/ 938 h 976"/>
                <a:gd name="T34" fmla="*/ 1203 w 1489"/>
                <a:gd name="T35" fmla="*/ 976 h 976"/>
                <a:gd name="T36" fmla="*/ 1188 w 1489"/>
                <a:gd name="T37" fmla="*/ 975 h 976"/>
                <a:gd name="T38" fmla="*/ 286 w 1489"/>
                <a:gd name="T39" fmla="*/ 976 h 976"/>
                <a:gd name="T40" fmla="*/ 239 w 1489"/>
                <a:gd name="T41" fmla="*/ 408 h 976"/>
                <a:gd name="T42" fmla="*/ 623 w 1489"/>
                <a:gd name="T43" fmla="*/ 0 h 976"/>
                <a:gd name="T44" fmla="*/ 901 w 1489"/>
                <a:gd name="T45" fmla="*/ 121 h 976"/>
                <a:gd name="T46" fmla="*/ 872 w 1489"/>
                <a:gd name="T47" fmla="*/ 182 h 976"/>
                <a:gd name="T48" fmla="*/ 840 w 1489"/>
                <a:gd name="T49" fmla="*/ 167 h 976"/>
                <a:gd name="T50" fmla="*/ 314 w 1489"/>
                <a:gd name="T51" fmla="*/ 384 h 976"/>
                <a:gd name="T52" fmla="*/ 326 w 1489"/>
                <a:gd name="T53" fmla="*/ 479 h 976"/>
                <a:gd name="T54" fmla="*/ 76 w 1489"/>
                <a:gd name="T55" fmla="*/ 690 h 976"/>
                <a:gd name="T56" fmla="*/ 297 w 1489"/>
                <a:gd name="T57" fmla="*/ 900 h 976"/>
                <a:gd name="T58" fmla="*/ 1191 w 1489"/>
                <a:gd name="T59" fmla="*/ 900 h 976"/>
                <a:gd name="T60" fmla="*/ 1413 w 1489"/>
                <a:gd name="T61" fmla="*/ 690 h 976"/>
                <a:gd name="T62" fmla="*/ 1186 w 1489"/>
                <a:gd name="T63" fmla="*/ 476 h 976"/>
                <a:gd name="T64" fmla="*/ 1199 w 1489"/>
                <a:gd name="T65" fmla="*/ 406 h 976"/>
                <a:gd name="T66" fmla="*/ 1159 w 1489"/>
                <a:gd name="T67" fmla="*/ 314 h 976"/>
                <a:gd name="T68" fmla="*/ 1071 w 1489"/>
                <a:gd name="T69" fmla="*/ 279 h 976"/>
                <a:gd name="T70" fmla="*/ 963 w 1489"/>
                <a:gd name="T71" fmla="*/ 336 h 976"/>
                <a:gd name="T72" fmla="*/ 766 w 1489"/>
                <a:gd name="T73" fmla="*/ 777 h 976"/>
                <a:gd name="T74" fmla="*/ 716 w 1489"/>
                <a:gd name="T75" fmla="*/ 796 h 976"/>
                <a:gd name="T76" fmla="*/ 535 w 1489"/>
                <a:gd name="T77" fmla="*/ 411 h 976"/>
                <a:gd name="T78" fmla="*/ 604 w 1489"/>
                <a:gd name="T79" fmla="*/ 381 h 976"/>
                <a:gd name="T80" fmla="*/ 883 w 1489"/>
                <a:gd name="T81" fmla="*/ 324 h 976"/>
                <a:gd name="T82" fmla="*/ 1046 w 1489"/>
                <a:gd name="T83" fmla="*/ 205 h 976"/>
                <a:gd name="T84" fmla="*/ 1080 w 1489"/>
                <a:gd name="T85" fmla="*/ 204 h 976"/>
                <a:gd name="T86" fmla="*/ 1205 w 1489"/>
                <a:gd name="T87" fmla="*/ 254 h 976"/>
                <a:gd name="T88" fmla="*/ 1216 w 1489"/>
                <a:gd name="T89" fmla="*/ 264 h 976"/>
                <a:gd name="T90" fmla="*/ 1249 w 1489"/>
                <a:gd name="T91" fmla="*/ 307 h 976"/>
                <a:gd name="T92" fmla="*/ 1275 w 1489"/>
                <a:gd name="T93" fmla="*/ 413 h 976"/>
                <a:gd name="T94" fmla="*/ 1203 w 1489"/>
                <a:gd name="T95"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9" h="976">
                  <a:moveTo>
                    <a:pt x="1437" y="937"/>
                  </a:moveTo>
                  <a:lnTo>
                    <a:pt x="1437" y="937"/>
                  </a:lnTo>
                  <a:lnTo>
                    <a:pt x="1437" y="922"/>
                  </a:lnTo>
                  <a:lnTo>
                    <a:pt x="1446" y="922"/>
                  </a:lnTo>
                  <a:cubicBezTo>
                    <a:pt x="1450" y="922"/>
                    <a:pt x="1455" y="924"/>
                    <a:pt x="1455" y="929"/>
                  </a:cubicBezTo>
                  <a:cubicBezTo>
                    <a:pt x="1455" y="935"/>
                    <a:pt x="1450" y="937"/>
                    <a:pt x="1444" y="937"/>
                  </a:cubicBezTo>
                  <a:lnTo>
                    <a:pt x="1437" y="937"/>
                  </a:lnTo>
                  <a:lnTo>
                    <a:pt x="1437" y="937"/>
                  </a:lnTo>
                  <a:close/>
                  <a:moveTo>
                    <a:pt x="1432" y="958"/>
                  </a:moveTo>
                  <a:lnTo>
                    <a:pt x="1432" y="958"/>
                  </a:lnTo>
                  <a:lnTo>
                    <a:pt x="1437" y="958"/>
                  </a:lnTo>
                  <a:lnTo>
                    <a:pt x="1437" y="941"/>
                  </a:lnTo>
                  <a:lnTo>
                    <a:pt x="1444" y="941"/>
                  </a:lnTo>
                  <a:lnTo>
                    <a:pt x="1455" y="958"/>
                  </a:lnTo>
                  <a:lnTo>
                    <a:pt x="1461" y="958"/>
                  </a:lnTo>
                  <a:lnTo>
                    <a:pt x="1449" y="940"/>
                  </a:lnTo>
                  <a:cubicBezTo>
                    <a:pt x="1454" y="939"/>
                    <a:pt x="1459" y="936"/>
                    <a:pt x="1459" y="930"/>
                  </a:cubicBezTo>
                  <a:cubicBezTo>
                    <a:pt x="1459" y="922"/>
                    <a:pt x="1453" y="918"/>
                    <a:pt x="1446" y="918"/>
                  </a:cubicBezTo>
                  <a:lnTo>
                    <a:pt x="1432" y="918"/>
                  </a:lnTo>
                  <a:lnTo>
                    <a:pt x="1432" y="958"/>
                  </a:lnTo>
                  <a:lnTo>
                    <a:pt x="1432" y="958"/>
                  </a:lnTo>
                  <a:close/>
                  <a:moveTo>
                    <a:pt x="1414" y="938"/>
                  </a:moveTo>
                  <a:lnTo>
                    <a:pt x="1414" y="938"/>
                  </a:lnTo>
                  <a:cubicBezTo>
                    <a:pt x="1414" y="921"/>
                    <a:pt x="1428" y="907"/>
                    <a:pt x="1445" y="907"/>
                  </a:cubicBezTo>
                  <a:cubicBezTo>
                    <a:pt x="1462" y="907"/>
                    <a:pt x="1476" y="921"/>
                    <a:pt x="1476" y="938"/>
                  </a:cubicBezTo>
                  <a:cubicBezTo>
                    <a:pt x="1476" y="955"/>
                    <a:pt x="1462" y="969"/>
                    <a:pt x="1445" y="969"/>
                  </a:cubicBezTo>
                  <a:cubicBezTo>
                    <a:pt x="1428" y="969"/>
                    <a:pt x="1414" y="955"/>
                    <a:pt x="1414" y="938"/>
                  </a:cubicBezTo>
                  <a:lnTo>
                    <a:pt x="1414" y="938"/>
                  </a:lnTo>
                  <a:close/>
                  <a:moveTo>
                    <a:pt x="1410" y="938"/>
                  </a:moveTo>
                  <a:lnTo>
                    <a:pt x="1410" y="938"/>
                  </a:lnTo>
                  <a:cubicBezTo>
                    <a:pt x="1410" y="958"/>
                    <a:pt x="1425" y="973"/>
                    <a:pt x="1445" y="973"/>
                  </a:cubicBezTo>
                  <a:cubicBezTo>
                    <a:pt x="1464" y="973"/>
                    <a:pt x="1480" y="958"/>
                    <a:pt x="1480" y="938"/>
                  </a:cubicBezTo>
                  <a:cubicBezTo>
                    <a:pt x="1480" y="919"/>
                    <a:pt x="1464" y="903"/>
                    <a:pt x="1445" y="903"/>
                  </a:cubicBezTo>
                  <a:cubicBezTo>
                    <a:pt x="1425" y="903"/>
                    <a:pt x="1410" y="919"/>
                    <a:pt x="1410" y="938"/>
                  </a:cubicBezTo>
                  <a:lnTo>
                    <a:pt x="1410" y="938"/>
                  </a:lnTo>
                  <a:close/>
                  <a:moveTo>
                    <a:pt x="1203" y="976"/>
                  </a:moveTo>
                  <a:lnTo>
                    <a:pt x="1203" y="976"/>
                  </a:lnTo>
                  <a:cubicBezTo>
                    <a:pt x="1198" y="976"/>
                    <a:pt x="1193" y="976"/>
                    <a:pt x="1188" y="975"/>
                  </a:cubicBezTo>
                  <a:lnTo>
                    <a:pt x="300" y="975"/>
                  </a:lnTo>
                  <a:cubicBezTo>
                    <a:pt x="296" y="976"/>
                    <a:pt x="291" y="976"/>
                    <a:pt x="286" y="976"/>
                  </a:cubicBezTo>
                  <a:cubicBezTo>
                    <a:pt x="128" y="976"/>
                    <a:pt x="0" y="848"/>
                    <a:pt x="0" y="690"/>
                  </a:cubicBezTo>
                  <a:cubicBezTo>
                    <a:pt x="0" y="549"/>
                    <a:pt x="104" y="431"/>
                    <a:pt x="239" y="408"/>
                  </a:cubicBezTo>
                  <a:cubicBezTo>
                    <a:pt x="239" y="400"/>
                    <a:pt x="239" y="392"/>
                    <a:pt x="239" y="384"/>
                  </a:cubicBezTo>
                  <a:cubicBezTo>
                    <a:pt x="239" y="173"/>
                    <a:pt x="411" y="0"/>
                    <a:pt x="623" y="0"/>
                  </a:cubicBezTo>
                  <a:cubicBezTo>
                    <a:pt x="729" y="0"/>
                    <a:pt x="828" y="45"/>
                    <a:pt x="899" y="118"/>
                  </a:cubicBezTo>
                  <a:cubicBezTo>
                    <a:pt x="900" y="119"/>
                    <a:pt x="900" y="120"/>
                    <a:pt x="901" y="121"/>
                  </a:cubicBezTo>
                  <a:cubicBezTo>
                    <a:pt x="906" y="128"/>
                    <a:pt x="909" y="136"/>
                    <a:pt x="909" y="144"/>
                  </a:cubicBezTo>
                  <a:cubicBezTo>
                    <a:pt x="909" y="165"/>
                    <a:pt x="892" y="182"/>
                    <a:pt x="872" y="182"/>
                  </a:cubicBezTo>
                  <a:cubicBezTo>
                    <a:pt x="861" y="182"/>
                    <a:pt x="852" y="178"/>
                    <a:pt x="845" y="171"/>
                  </a:cubicBezTo>
                  <a:cubicBezTo>
                    <a:pt x="843" y="170"/>
                    <a:pt x="842" y="168"/>
                    <a:pt x="840" y="167"/>
                  </a:cubicBezTo>
                  <a:cubicBezTo>
                    <a:pt x="784" y="110"/>
                    <a:pt x="706" y="76"/>
                    <a:pt x="623" y="76"/>
                  </a:cubicBezTo>
                  <a:cubicBezTo>
                    <a:pt x="453" y="76"/>
                    <a:pt x="314" y="214"/>
                    <a:pt x="314" y="384"/>
                  </a:cubicBezTo>
                  <a:cubicBezTo>
                    <a:pt x="314" y="401"/>
                    <a:pt x="316" y="419"/>
                    <a:pt x="319" y="436"/>
                  </a:cubicBezTo>
                  <a:lnTo>
                    <a:pt x="326" y="479"/>
                  </a:lnTo>
                  <a:lnTo>
                    <a:pt x="282" y="480"/>
                  </a:lnTo>
                  <a:cubicBezTo>
                    <a:pt x="168" y="482"/>
                    <a:pt x="76" y="576"/>
                    <a:pt x="76" y="690"/>
                  </a:cubicBezTo>
                  <a:cubicBezTo>
                    <a:pt x="76" y="806"/>
                    <a:pt x="170" y="900"/>
                    <a:pt x="286" y="900"/>
                  </a:cubicBezTo>
                  <a:cubicBezTo>
                    <a:pt x="290" y="900"/>
                    <a:pt x="294" y="900"/>
                    <a:pt x="297" y="900"/>
                  </a:cubicBezTo>
                  <a:lnTo>
                    <a:pt x="298" y="900"/>
                  </a:lnTo>
                  <a:lnTo>
                    <a:pt x="1191" y="900"/>
                  </a:lnTo>
                  <a:cubicBezTo>
                    <a:pt x="1195" y="900"/>
                    <a:pt x="1199" y="900"/>
                    <a:pt x="1203" y="900"/>
                  </a:cubicBezTo>
                  <a:cubicBezTo>
                    <a:pt x="1319" y="900"/>
                    <a:pt x="1413" y="806"/>
                    <a:pt x="1413" y="690"/>
                  </a:cubicBezTo>
                  <a:cubicBezTo>
                    <a:pt x="1413" y="583"/>
                    <a:pt x="1333" y="494"/>
                    <a:pt x="1228" y="481"/>
                  </a:cubicBezTo>
                  <a:lnTo>
                    <a:pt x="1186" y="476"/>
                  </a:lnTo>
                  <a:lnTo>
                    <a:pt x="1196" y="435"/>
                  </a:lnTo>
                  <a:cubicBezTo>
                    <a:pt x="1198" y="425"/>
                    <a:pt x="1199" y="415"/>
                    <a:pt x="1199" y="406"/>
                  </a:cubicBezTo>
                  <a:cubicBezTo>
                    <a:pt x="1199" y="373"/>
                    <a:pt x="1186" y="343"/>
                    <a:pt x="1166" y="320"/>
                  </a:cubicBezTo>
                  <a:cubicBezTo>
                    <a:pt x="1163" y="318"/>
                    <a:pt x="1161" y="316"/>
                    <a:pt x="1159" y="314"/>
                  </a:cubicBezTo>
                  <a:cubicBezTo>
                    <a:pt x="1159" y="313"/>
                    <a:pt x="1158" y="313"/>
                    <a:pt x="1158" y="312"/>
                  </a:cubicBezTo>
                  <a:cubicBezTo>
                    <a:pt x="1134" y="292"/>
                    <a:pt x="1104" y="279"/>
                    <a:pt x="1071" y="279"/>
                  </a:cubicBezTo>
                  <a:cubicBezTo>
                    <a:pt x="1071" y="279"/>
                    <a:pt x="1070" y="279"/>
                    <a:pt x="1070" y="279"/>
                  </a:cubicBezTo>
                  <a:cubicBezTo>
                    <a:pt x="1000" y="275"/>
                    <a:pt x="968" y="329"/>
                    <a:pt x="963" y="336"/>
                  </a:cubicBezTo>
                  <a:cubicBezTo>
                    <a:pt x="959" y="343"/>
                    <a:pt x="958" y="343"/>
                    <a:pt x="951" y="358"/>
                  </a:cubicBezTo>
                  <a:lnTo>
                    <a:pt x="766" y="777"/>
                  </a:lnTo>
                  <a:cubicBezTo>
                    <a:pt x="760" y="791"/>
                    <a:pt x="746" y="800"/>
                    <a:pt x="731" y="800"/>
                  </a:cubicBezTo>
                  <a:cubicBezTo>
                    <a:pt x="726" y="800"/>
                    <a:pt x="721" y="798"/>
                    <a:pt x="716" y="796"/>
                  </a:cubicBezTo>
                  <a:cubicBezTo>
                    <a:pt x="705" y="792"/>
                    <a:pt x="698" y="783"/>
                    <a:pt x="695" y="772"/>
                  </a:cubicBezTo>
                  <a:lnTo>
                    <a:pt x="535" y="411"/>
                  </a:lnTo>
                  <a:cubicBezTo>
                    <a:pt x="527" y="392"/>
                    <a:pt x="535" y="370"/>
                    <a:pt x="554" y="361"/>
                  </a:cubicBezTo>
                  <a:cubicBezTo>
                    <a:pt x="574" y="353"/>
                    <a:pt x="596" y="362"/>
                    <a:pt x="604" y="381"/>
                  </a:cubicBezTo>
                  <a:lnTo>
                    <a:pt x="732" y="667"/>
                  </a:lnTo>
                  <a:lnTo>
                    <a:pt x="883" y="324"/>
                  </a:lnTo>
                  <a:cubicBezTo>
                    <a:pt x="883" y="324"/>
                    <a:pt x="883" y="324"/>
                    <a:pt x="883" y="324"/>
                  </a:cubicBezTo>
                  <a:cubicBezTo>
                    <a:pt x="912" y="260"/>
                    <a:pt x="973" y="214"/>
                    <a:pt x="1046" y="205"/>
                  </a:cubicBezTo>
                  <a:cubicBezTo>
                    <a:pt x="1046" y="205"/>
                    <a:pt x="1054" y="204"/>
                    <a:pt x="1058" y="204"/>
                  </a:cubicBezTo>
                  <a:cubicBezTo>
                    <a:pt x="1062" y="204"/>
                    <a:pt x="1078" y="204"/>
                    <a:pt x="1080" y="204"/>
                  </a:cubicBezTo>
                  <a:cubicBezTo>
                    <a:pt x="1082" y="204"/>
                    <a:pt x="1084" y="204"/>
                    <a:pt x="1086" y="204"/>
                  </a:cubicBezTo>
                  <a:cubicBezTo>
                    <a:pt x="1132" y="207"/>
                    <a:pt x="1173" y="226"/>
                    <a:pt x="1205" y="254"/>
                  </a:cubicBezTo>
                  <a:cubicBezTo>
                    <a:pt x="1208" y="256"/>
                    <a:pt x="1210" y="258"/>
                    <a:pt x="1211" y="259"/>
                  </a:cubicBezTo>
                  <a:cubicBezTo>
                    <a:pt x="1213" y="261"/>
                    <a:pt x="1215" y="262"/>
                    <a:pt x="1216" y="264"/>
                  </a:cubicBezTo>
                  <a:cubicBezTo>
                    <a:pt x="1229" y="277"/>
                    <a:pt x="1240" y="291"/>
                    <a:pt x="1249" y="307"/>
                  </a:cubicBezTo>
                  <a:lnTo>
                    <a:pt x="1249" y="307"/>
                  </a:lnTo>
                  <a:cubicBezTo>
                    <a:pt x="1265" y="336"/>
                    <a:pt x="1275" y="370"/>
                    <a:pt x="1275" y="406"/>
                  </a:cubicBezTo>
                  <a:cubicBezTo>
                    <a:pt x="1275" y="408"/>
                    <a:pt x="1275" y="411"/>
                    <a:pt x="1275" y="413"/>
                  </a:cubicBezTo>
                  <a:cubicBezTo>
                    <a:pt x="1399" y="445"/>
                    <a:pt x="1489" y="558"/>
                    <a:pt x="1489" y="690"/>
                  </a:cubicBezTo>
                  <a:cubicBezTo>
                    <a:pt x="1489" y="848"/>
                    <a:pt x="1361" y="976"/>
                    <a:pt x="1203" y="9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iya - Blank - Blue">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dirty="0"/>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nfidential - Content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lstStyle>
            <a:lvl1pPr>
              <a:defRPr baseline="0">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i="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4984"/>
            <a:ext cx="7891272" cy="3639312"/>
          </a:xfrm>
        </p:spPr>
        <p:txBody>
          <a:bodyPr wrap="square" anchor="t">
            <a:normAutofit/>
          </a:bodyPr>
          <a:lstStyle>
            <a:lvl1pPr>
              <a:defRPr baseline="0">
                <a:solidFill>
                  <a:schemeClr val="tx2"/>
                </a:solidFill>
              </a:defRPr>
            </a:lvl1pPr>
            <a:lvl2pPr>
              <a:defRPr b="0"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4"/>
          <p:cNvSpPr>
            <a:spLocks noGrp="1"/>
          </p:cNvSpPr>
          <p:nvPr>
            <p:ph type="sldNum" sz="quarter" idx="14"/>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130826127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nfidential - Title &amp; Subtitle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191832423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nfidential - Title Only - 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lstStyle>
            <a:lvl1pPr algn="ctr">
              <a:defRPr sz="2800" baseline="0"/>
            </a:lvl1pPr>
          </a:lstStyle>
          <a:p>
            <a:r>
              <a:rPr lang="en-US" dirty="0"/>
              <a:t>Click to Edit Title</a:t>
            </a:r>
          </a:p>
        </p:txBody>
      </p:sp>
      <p:sp>
        <p:nvSpPr>
          <p:cNvPr id="4" name="Slide Number Placeholder 2"/>
          <p:cNvSpPr>
            <a:spLocks noGrp="1"/>
          </p:cNvSpPr>
          <p:nvPr>
            <p:ph type="sldNum" sz="quarter" idx="11"/>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258731501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fidential - Title &amp; Content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tx2"/>
                </a:solidFill>
              </a:defRPr>
            </a:lvl1pPr>
          </a:lstStyle>
          <a:p>
            <a:r>
              <a:rPr lang="en-US" dirty="0"/>
              <a:t>Click to Edit Title</a:t>
            </a:r>
          </a:p>
        </p:txBody>
      </p:sp>
      <p:sp>
        <p:nvSpPr>
          <p:cNvPr id="4" name="Content Placeholder 2"/>
          <p:cNvSpPr>
            <a:spLocks noGrp="1"/>
          </p:cNvSpPr>
          <p:nvPr>
            <p:ph sz="quarter" idx="11" hasCustomPrompt="1"/>
          </p:nvPr>
        </p:nvSpPr>
        <p:spPr>
          <a:xfrm>
            <a:off x="626364" y="1014984"/>
            <a:ext cx="7891272" cy="3639312"/>
          </a:xfrm>
        </p:spPr>
        <p:txBody>
          <a:bodyPr wrap="square" anchor="t" anchorCtr="0">
            <a:normAutofit/>
          </a:bodyPr>
          <a:lstStyle>
            <a:lvl1pPr>
              <a:buClr>
                <a:srgbClr val="6BBAB6"/>
              </a:buClr>
              <a:defRPr baseline="0">
                <a:solidFill>
                  <a:schemeClr val="tx2"/>
                </a:solidFill>
              </a:defRPr>
            </a:lvl1pPr>
            <a:lvl2pPr>
              <a:buClr>
                <a:srgbClr val="6BBAB6"/>
              </a:buClr>
              <a:defRPr baseline="0"/>
            </a:lvl2pPr>
            <a:lvl3pPr>
              <a:buClr>
                <a:srgbClr val="6BBAB6"/>
              </a:buClr>
              <a:defRPr baseline="0"/>
            </a:lvl3pPr>
            <a:lvl4pPr>
              <a:buClr>
                <a:srgbClr val="6BBAB6"/>
              </a:buClr>
              <a:defRPr baseline="0"/>
            </a:lvl4pPr>
            <a:lvl5pPr>
              <a:buClr>
                <a:srgbClr val="6BBAB6"/>
              </a:buCl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3"/>
          <p:cNvSpPr>
            <a:spLocks noGrp="1"/>
          </p:cNvSpPr>
          <p:nvPr>
            <p:ph type="sldNum" sz="quarter" idx="13"/>
          </p:nvPr>
        </p:nvSpPr>
        <p:spPr/>
        <p:txBody>
          <a:bodyPr/>
          <a:lstStyle/>
          <a:p>
            <a:fld id="{972517E6-58C8-49B3-A038-306AA97CE4BF}" type="slidenum">
              <a:rPr lang="en-US" smtClean="0"/>
              <a:pPr/>
              <a:t>‹#›</a:t>
            </a:fld>
            <a:endParaRPr lang="en-US" dirty="0"/>
          </a:p>
        </p:txBody>
      </p:sp>
      <p:pic>
        <p:nvPicPr>
          <p:cNvPr id="6"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497" y="135169"/>
            <a:ext cx="914366" cy="634977"/>
          </a:xfrm>
          <a:prstGeom prst="rect">
            <a:avLst/>
          </a:prstGeom>
        </p:spPr>
      </p:pic>
    </p:spTree>
    <p:extLst>
      <p:ext uri="{BB962C8B-B14F-4D97-AF65-F5344CB8AC3E}">
        <p14:creationId xmlns:p14="http://schemas.microsoft.com/office/powerpoint/2010/main" val="102491434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nfidential - Comparison - Whit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4721" y="1014984"/>
            <a:ext cx="3883025" cy="3639312"/>
          </a:xfrm>
        </p:spPr>
        <p:txBody>
          <a:bodyPr wrap="square" anchor="t">
            <a:normAutofit/>
          </a:bodyPr>
          <a:lstStyle>
            <a:lvl1pPr>
              <a:defRPr sz="2000" baseline="0">
                <a:solidFill>
                  <a:schemeClr val="tx2"/>
                </a:solidFill>
              </a:defRPr>
            </a:lvl1pPr>
            <a:lvl2pPr>
              <a:defRPr sz="1800" baseline="0"/>
            </a:lvl2pPr>
            <a:lvl3pPr>
              <a:defRPr sz="1400"/>
            </a:lvl3pPr>
            <a:lvl4pPr>
              <a:defRPr sz="1200"/>
            </a:lvl4pPr>
            <a:lvl5pPr>
              <a:defRPr sz="1000" baseline="0"/>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6247" y="1014984"/>
            <a:ext cx="3886200" cy="3639312"/>
          </a:xfrm>
        </p:spPr>
        <p:txBody>
          <a:bodyPr wrap="square">
            <a:normAutofit/>
          </a:bodyPr>
          <a:lstStyle>
            <a:lvl1pPr>
              <a:defRPr baseline="0"/>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25941315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S - Comparison - Whit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defRPr sz="2000" baseline="0">
                <a:solidFill>
                  <a:schemeClr val="tx2"/>
                </a:solidFill>
                <a:latin typeface="+mn-lt"/>
              </a:defRPr>
            </a:lvl1pPr>
            <a:lvl2pPr>
              <a:defRPr sz="1800" baseline="0">
                <a:latin typeface="+mn-lt"/>
              </a:defRPr>
            </a:lvl2pPr>
            <a:lvl3pPr>
              <a:defRPr sz="1400" baseline="0">
                <a:latin typeface="+mn-lt"/>
              </a:defRPr>
            </a:lvl3pPr>
            <a:lvl4pPr>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014984"/>
            <a:ext cx="3886200" cy="3639312"/>
          </a:xfrm>
        </p:spPr>
        <p:txBody>
          <a:bodyPr wrap="square">
            <a:normAutofit/>
          </a:bodyPr>
          <a:lstStyle>
            <a:lvl1pPr>
              <a:defRPr sz="2000"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59413158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fidential - Two Content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6364" y="1014984"/>
            <a:ext cx="3883025" cy="3639312"/>
          </a:xfrm>
        </p:spPr>
        <p:txBody>
          <a:bodyPr wrap="square" anchor="t">
            <a:normAutofit/>
          </a:bodyPr>
          <a:lstStyle>
            <a:lvl1pPr>
              <a:buClr>
                <a:schemeClr val="bg1"/>
              </a:buClr>
              <a:defRPr sz="2000" baseline="0">
                <a:solidFill>
                  <a:schemeClr val="bg1"/>
                </a:solidFill>
              </a:defRPr>
            </a:lvl1pPr>
            <a:lvl2pPr>
              <a:buClr>
                <a:schemeClr val="bg1"/>
              </a:buClr>
              <a:defRPr sz="1800" baseline="0">
                <a:solidFill>
                  <a:schemeClr val="bg1"/>
                </a:solidFill>
              </a:defRPr>
            </a:lvl2pPr>
            <a:lvl3pPr>
              <a:buClr>
                <a:schemeClr val="bg1"/>
              </a:buClr>
              <a:defRPr sz="1400">
                <a:solidFill>
                  <a:schemeClr val="bg1"/>
                </a:solidFill>
              </a:defRPr>
            </a:lvl3pPr>
            <a:lvl4pPr>
              <a:buClr>
                <a:schemeClr val="bg1"/>
              </a:buClr>
              <a:defRPr sz="1200">
                <a:solidFill>
                  <a:schemeClr val="bg1"/>
                </a:solidFill>
              </a:defRPr>
            </a:lvl4pPr>
            <a:lvl5pPr>
              <a:buClr>
                <a:schemeClr val="bg1"/>
              </a:buClr>
              <a:defRPr sz="1000" baseline="0">
                <a:solidFill>
                  <a:schemeClr val="bg1"/>
                </a:solidFill>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6247" y="1014984"/>
            <a:ext cx="3886200" cy="3639312"/>
          </a:xfrm>
        </p:spPr>
        <p:txBody>
          <a:bodyPr wrap="square">
            <a:normAutofit/>
          </a:bodyP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bg1"/>
              </a:buClr>
              <a:defRPr baseline="0">
                <a:solidFill>
                  <a:schemeClr val="bg1"/>
                </a:solidFill>
              </a:defRPr>
            </a:lvl4pPr>
            <a:lvl5pPr>
              <a:buClr>
                <a:schemeClr val="bg1"/>
              </a:buClr>
              <a:defRPr baseline="0">
                <a:solidFill>
                  <a:schemeClr val="bg1"/>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307886724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fidential - Content &amp; Caption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600"/>
            <a:ext cx="3127248" cy="369332"/>
          </a:xfrm>
        </p:spPr>
        <p:txBody>
          <a:bodyPr anchor="t" anchorCtr="0">
            <a:spAutoFit/>
          </a:bodyPr>
          <a:lstStyle>
            <a:lvl1pPr defTabSz="182880">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014216"/>
          </a:xfrm>
        </p:spPr>
        <p:txBody>
          <a:bodyPr lIns="274320" tIns="45720" rIns="457200" bIns="45720" anchor="t" anchorCtr="0">
            <a:normAutofit/>
          </a:bodyPr>
          <a:lstStyle>
            <a:lvl1pPr>
              <a:defRPr sz="2000" baseline="0">
                <a:solidFill>
                  <a:schemeClr val="tx2"/>
                </a:solidFill>
                <a:latin typeface="+mn-lt"/>
              </a:defRPr>
            </a:lvl1pPr>
            <a:lvl2pPr>
              <a:defRPr baseline="0">
                <a:latin typeface="+mn-lt"/>
              </a:defRPr>
            </a:lvl2pPr>
            <a:lvl3pPr>
              <a:defRPr baseline="0">
                <a:latin typeface="+mn-lt"/>
              </a:defRPr>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994407"/>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391435626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nfidential - Case Study Only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182880" rIns="182880" anchor="b" anchorCtr="0">
            <a:noAutofit/>
          </a:bodyPr>
          <a:lstStyle>
            <a:lvl1pPr>
              <a:defRPr sz="2200" baseline="0"/>
            </a:lvl1pPr>
          </a:lstStyle>
          <a:p>
            <a:r>
              <a:rPr lang="en-US" dirty="0"/>
              <a:t>Click to Edit Title</a:t>
            </a:r>
          </a:p>
        </p:txBody>
      </p:sp>
      <p:sp>
        <p:nvSpPr>
          <p:cNvPr id="21" name="Text Placeholder 2"/>
          <p:cNvSpPr>
            <a:spLocks noGrp="1"/>
          </p:cNvSpPr>
          <p:nvPr>
            <p:ph type="body" sz="quarter" idx="11" hasCustomPrompt="1"/>
          </p:nvPr>
        </p:nvSpPr>
        <p:spPr>
          <a:xfrm>
            <a:off x="0" y="634142"/>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8"/>
            <a:ext cx="6016752" cy="3730752"/>
          </a:xfrm>
        </p:spPr>
        <p:txBody>
          <a:bodyPr lIns="365760" rIns="274320" bIns="45720" anchor="t" anchorCtr="0">
            <a:normAutofit/>
          </a:bodyPr>
          <a:lstStyle>
            <a:lvl1pPr>
              <a:defRPr sz="2000" baseline="0">
                <a:latin typeface="+mn-lt"/>
              </a:defRPr>
            </a:lvl1pPr>
            <a:lvl2pPr>
              <a:defRPr baseline="0">
                <a:latin typeface="+mn-lt"/>
              </a:defRPr>
            </a:lvl2pPr>
            <a:lvl3pPr>
              <a:defRPr baseline="0">
                <a:latin typeface="+mn-lt"/>
              </a:defRPr>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6016752" y="228600"/>
            <a:ext cx="3127248" cy="369332"/>
          </a:xfrm>
        </p:spPr>
        <p:txBody>
          <a:bodyPr lIns="91440" anchor="t" anchorCtr="0">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4407"/>
            <a:ext cx="2286000" cy="615553"/>
          </a:xfrm>
        </p:spPr>
        <p:txBody>
          <a:bodyPr wrap="square" anchor="t" anchorCtr="0">
            <a:spAutoFit/>
          </a:bodyPr>
          <a:lstStyle>
            <a:lvl1pPr marL="0" indent="-182880" algn="l">
              <a:buFont typeface="Arial" pitchFamily="34" charset="0"/>
              <a:buNone/>
              <a:defRPr sz="2000" b="0" cap="none" baseline="0">
                <a:solidFill>
                  <a:schemeClr val="bg1"/>
                </a:solidFill>
                <a:latin typeface="+mn-lt"/>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4" name="Slide Number Placeholder 6"/>
          <p:cNvSpPr>
            <a:spLocks noGrp="1"/>
          </p:cNvSpPr>
          <p:nvPr>
            <p:ph type="sldNum" sz="quarter" idx="17"/>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210105904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nfidential - Blank - White">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266672728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onfidential - Content -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lstStyle>
            <a:lvl1pPr>
              <a:defRPr baseline="0">
                <a:solidFill>
                  <a:schemeClr val="bg1"/>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i="0" cap="none" baseline="0">
                <a:solidFill>
                  <a:schemeClr val="accent1">
                    <a:lumMod val="40000"/>
                    <a:lumOff val="60000"/>
                  </a:schemeClr>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4984"/>
            <a:ext cx="7891272" cy="3639312"/>
          </a:xfrm>
        </p:spPr>
        <p:txBody>
          <a:bodyPr wrap="square" anchor="t">
            <a:normAutofit/>
          </a:bodyPr>
          <a:lstStyle>
            <a:lvl1pPr>
              <a:defRPr baseline="0">
                <a:solidFill>
                  <a:schemeClr val="bg1"/>
                </a:solidFill>
              </a:defRPr>
            </a:lvl1pPr>
            <a:lvl2pPr>
              <a:defRPr b="0"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4"/>
          <p:cNvSpPr>
            <a:spLocks noGrp="1"/>
          </p:cNvSpPr>
          <p:nvPr>
            <p:ph type="sldNum" sz="quarter" idx="14"/>
          </p:nvPr>
        </p:nvSpPr>
        <p:spPr/>
        <p:txBody>
          <a:bodyPr/>
          <a:lstStyle/>
          <a:p>
            <a:fld id="{972517E6-58C8-49B3-A038-306AA97CE4BF}" type="slidenum">
              <a:rPr lang="en-US" smtClean="0"/>
              <a:pPr/>
              <a:t>‹#›</a:t>
            </a:fld>
            <a:endParaRPr lang="en-US" dirty="0"/>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fidential - Title &amp; Subtitle -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972517E6-58C8-49B3-A038-306AA97CE4BF}" type="slidenum">
              <a:rPr lang="en-US" smtClean="0"/>
              <a:pPr/>
              <a:t>‹#›</a:t>
            </a:fld>
            <a:endParaRPr lang="en-US" dirty="0"/>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fidential - Title Only - Blu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lstStyle>
            <a:lvl1pPr algn="ctr">
              <a:defRPr sz="2800" baseline="0"/>
            </a:lvl1pPr>
          </a:lstStyle>
          <a:p>
            <a:r>
              <a:rPr lang="en-US" dirty="0"/>
              <a:t>Click to Edit Title</a:t>
            </a:r>
          </a:p>
        </p:txBody>
      </p:sp>
      <p:sp>
        <p:nvSpPr>
          <p:cNvPr id="4" name="Slide Number Placeholder 2"/>
          <p:cNvSpPr>
            <a:spLocks noGrp="1"/>
          </p:cNvSpPr>
          <p:nvPr>
            <p:ph type="sldNum" sz="quarter" idx="11"/>
          </p:nvPr>
        </p:nvSpPr>
        <p:spPr/>
        <p:txBody>
          <a:bodyPr/>
          <a:lstStyle/>
          <a:p>
            <a:fld id="{972517E6-58C8-49B3-A038-306AA97CE4BF}" type="slidenum">
              <a:rPr lang="en-US" smtClean="0"/>
              <a:pPr/>
              <a:t>‹#›</a:t>
            </a:fld>
            <a:endParaRPr lang="en-US" dirty="0"/>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ya Confidential - Title &amp; Content -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bg1"/>
                </a:solidFill>
              </a:defRPr>
            </a:lvl1pPr>
          </a:lstStyle>
          <a:p>
            <a:r>
              <a:rPr lang="en-US" dirty="0"/>
              <a:t>Click to Edit Title</a:t>
            </a:r>
          </a:p>
        </p:txBody>
      </p:sp>
      <p:sp>
        <p:nvSpPr>
          <p:cNvPr id="4" name="Content Placeholder 2"/>
          <p:cNvSpPr>
            <a:spLocks noGrp="1"/>
          </p:cNvSpPr>
          <p:nvPr>
            <p:ph sz="quarter" idx="11" hasCustomPrompt="1"/>
          </p:nvPr>
        </p:nvSpPr>
        <p:spPr>
          <a:xfrm>
            <a:off x="626364" y="1014984"/>
            <a:ext cx="7891272" cy="3639312"/>
          </a:xfrm>
        </p:spPr>
        <p:txBody>
          <a:bodyPr wrap="square" anchor="t" anchorCtr="0">
            <a:normAutofit/>
          </a:bodyPr>
          <a:lstStyle>
            <a:lvl1pPr>
              <a:buClr>
                <a:srgbClr val="6BBAB6"/>
              </a:buClr>
              <a:defRPr baseline="0">
                <a:solidFill>
                  <a:schemeClr val="bg1"/>
                </a:solidFill>
              </a:defRPr>
            </a:lvl1pPr>
            <a:lvl2pPr>
              <a:buClr>
                <a:srgbClr val="6BBAB6"/>
              </a:buClr>
              <a:defRPr baseline="0">
                <a:solidFill>
                  <a:schemeClr val="bg1"/>
                </a:solidFill>
              </a:defRPr>
            </a:lvl2pPr>
            <a:lvl3pPr>
              <a:buClr>
                <a:srgbClr val="6BBAB6"/>
              </a:buClr>
              <a:defRPr baseline="0">
                <a:solidFill>
                  <a:schemeClr val="bg1"/>
                </a:solidFill>
              </a:defRPr>
            </a:lvl3pPr>
            <a:lvl4pPr>
              <a:buClr>
                <a:srgbClr val="6BBAB6"/>
              </a:buClr>
              <a:defRPr baseline="0"/>
            </a:lvl4pPr>
            <a:lvl5pPr>
              <a:buClr>
                <a:srgbClr val="6BBAB6"/>
              </a:buCl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3"/>
          <p:cNvSpPr>
            <a:spLocks noGrp="1"/>
          </p:cNvSpPr>
          <p:nvPr>
            <p:ph type="sldNum" sz="quarter" idx="13"/>
          </p:nvPr>
        </p:nvSpPr>
        <p:spPr/>
        <p:txBody>
          <a:bodyPr/>
          <a:lstStyle/>
          <a:p>
            <a:fld id="{972517E6-58C8-49B3-A038-306AA97CE4BF}" type="slidenum">
              <a:rPr lang="en-US" smtClean="0"/>
              <a:pPr/>
              <a:t>‹#›</a:t>
            </a:fld>
            <a:endParaRPr lang="en-US" dirty="0"/>
          </a:p>
        </p:txBody>
      </p:sp>
      <p:grpSp>
        <p:nvGrpSpPr>
          <p:cNvPr id="3" name="Group 2"/>
          <p:cNvGrpSpPr/>
          <p:nvPr userDrawn="1"/>
        </p:nvGrpSpPr>
        <p:grpSpPr>
          <a:xfrm>
            <a:off x="278497" y="137381"/>
            <a:ext cx="914400" cy="636169"/>
            <a:chOff x="278497" y="137381"/>
            <a:chExt cx="914400" cy="636169"/>
          </a:xfrm>
        </p:grpSpPr>
        <p:grpSp>
          <p:nvGrpSpPr>
            <p:cNvPr id="7" name="Group 6"/>
            <p:cNvGrpSpPr/>
            <p:nvPr userDrawn="1"/>
          </p:nvGrpSpPr>
          <p:grpSpPr>
            <a:xfrm>
              <a:off x="278497" y="535420"/>
              <a:ext cx="914400" cy="238130"/>
              <a:chOff x="278497" y="535420"/>
              <a:chExt cx="914400" cy="238130"/>
            </a:xfrm>
          </p:grpSpPr>
          <p:sp>
            <p:nvSpPr>
              <p:cNvPr id="8" name="Freeform 19"/>
              <p:cNvSpPr>
                <a:spLocks/>
              </p:cNvSpPr>
              <p:nvPr userDrawn="1"/>
            </p:nvSpPr>
            <p:spPr bwMode="auto">
              <a:xfrm>
                <a:off x="278497" y="535420"/>
                <a:ext cx="105946" cy="183672"/>
              </a:xfrm>
              <a:custGeom>
                <a:avLst/>
                <a:gdLst>
                  <a:gd name="T0" fmla="*/ 269 w 428"/>
                  <a:gd name="T1" fmla="*/ 2 h 741"/>
                  <a:gd name="T2" fmla="*/ 337 w 428"/>
                  <a:gd name="T3" fmla="*/ 21 h 741"/>
                  <a:gd name="T4" fmla="*/ 393 w 428"/>
                  <a:gd name="T5" fmla="*/ 57 h 741"/>
                  <a:gd name="T6" fmla="*/ 387 w 428"/>
                  <a:gd name="T7" fmla="*/ 105 h 741"/>
                  <a:gd name="T8" fmla="*/ 346 w 428"/>
                  <a:gd name="T9" fmla="*/ 66 h 741"/>
                  <a:gd name="T10" fmla="*/ 292 w 428"/>
                  <a:gd name="T11" fmla="*/ 42 h 741"/>
                  <a:gd name="T12" fmla="*/ 229 w 428"/>
                  <a:gd name="T13" fmla="*/ 33 h 741"/>
                  <a:gd name="T14" fmla="*/ 176 w 428"/>
                  <a:gd name="T15" fmla="*/ 38 h 741"/>
                  <a:gd name="T16" fmla="*/ 128 w 428"/>
                  <a:gd name="T17" fmla="*/ 57 h 741"/>
                  <a:gd name="T18" fmla="*/ 87 w 428"/>
                  <a:gd name="T19" fmla="*/ 88 h 741"/>
                  <a:gd name="T20" fmla="*/ 58 w 428"/>
                  <a:gd name="T21" fmla="*/ 131 h 741"/>
                  <a:gd name="T22" fmla="*/ 48 w 428"/>
                  <a:gd name="T23" fmla="*/ 186 h 741"/>
                  <a:gd name="T24" fmla="*/ 57 w 428"/>
                  <a:gd name="T25" fmla="*/ 238 h 741"/>
                  <a:gd name="T26" fmla="*/ 82 w 428"/>
                  <a:gd name="T27" fmla="*/ 278 h 741"/>
                  <a:gd name="T28" fmla="*/ 118 w 428"/>
                  <a:gd name="T29" fmla="*/ 307 h 741"/>
                  <a:gd name="T30" fmla="*/ 163 w 428"/>
                  <a:gd name="T31" fmla="*/ 330 h 741"/>
                  <a:gd name="T32" fmla="*/ 212 w 428"/>
                  <a:gd name="T33" fmla="*/ 349 h 741"/>
                  <a:gd name="T34" fmla="*/ 264 w 428"/>
                  <a:gd name="T35" fmla="*/ 368 h 741"/>
                  <a:gd name="T36" fmla="*/ 315 w 428"/>
                  <a:gd name="T37" fmla="*/ 389 h 741"/>
                  <a:gd name="T38" fmla="*/ 358 w 428"/>
                  <a:gd name="T39" fmla="*/ 413 h 741"/>
                  <a:gd name="T40" fmla="*/ 396 w 428"/>
                  <a:gd name="T41" fmla="*/ 446 h 741"/>
                  <a:gd name="T42" fmla="*/ 419 w 428"/>
                  <a:gd name="T43" fmla="*/ 491 h 741"/>
                  <a:gd name="T44" fmla="*/ 428 w 428"/>
                  <a:gd name="T45" fmla="*/ 549 h 741"/>
                  <a:gd name="T46" fmla="*/ 418 w 428"/>
                  <a:gd name="T47" fmla="*/ 612 h 741"/>
                  <a:gd name="T48" fmla="*/ 391 w 428"/>
                  <a:gd name="T49" fmla="*/ 662 h 741"/>
                  <a:gd name="T50" fmla="*/ 351 w 428"/>
                  <a:gd name="T51" fmla="*/ 701 h 741"/>
                  <a:gd name="T52" fmla="*/ 299 w 428"/>
                  <a:gd name="T53" fmla="*/ 727 h 741"/>
                  <a:gd name="T54" fmla="*/ 240 w 428"/>
                  <a:gd name="T55" fmla="*/ 740 h 741"/>
                  <a:gd name="T56" fmla="*/ 169 w 428"/>
                  <a:gd name="T57" fmla="*/ 739 h 741"/>
                  <a:gd name="T58" fmla="*/ 91 w 428"/>
                  <a:gd name="T59" fmla="*/ 719 h 741"/>
                  <a:gd name="T60" fmla="*/ 27 w 428"/>
                  <a:gd name="T61" fmla="*/ 678 h 741"/>
                  <a:gd name="T62" fmla="*/ 25 w 428"/>
                  <a:gd name="T63" fmla="*/ 626 h 741"/>
                  <a:gd name="T64" fmla="*/ 80 w 428"/>
                  <a:gd name="T65" fmla="*/ 670 h 741"/>
                  <a:gd name="T66" fmla="*/ 142 w 428"/>
                  <a:gd name="T67" fmla="*/ 698 h 741"/>
                  <a:gd name="T68" fmla="*/ 210 w 428"/>
                  <a:gd name="T69" fmla="*/ 707 h 741"/>
                  <a:gd name="T70" fmla="*/ 265 w 428"/>
                  <a:gd name="T71" fmla="*/ 701 h 741"/>
                  <a:gd name="T72" fmla="*/ 313 w 428"/>
                  <a:gd name="T73" fmla="*/ 681 h 741"/>
                  <a:gd name="T74" fmla="*/ 354 w 428"/>
                  <a:gd name="T75" fmla="*/ 650 h 741"/>
                  <a:gd name="T76" fmla="*/ 381 w 428"/>
                  <a:gd name="T77" fmla="*/ 606 h 741"/>
                  <a:gd name="T78" fmla="*/ 391 w 428"/>
                  <a:gd name="T79" fmla="*/ 551 h 741"/>
                  <a:gd name="T80" fmla="*/ 382 w 428"/>
                  <a:gd name="T81" fmla="*/ 499 h 741"/>
                  <a:gd name="T82" fmla="*/ 357 w 428"/>
                  <a:gd name="T83" fmla="*/ 460 h 741"/>
                  <a:gd name="T84" fmla="*/ 321 w 428"/>
                  <a:gd name="T85" fmla="*/ 430 h 741"/>
                  <a:gd name="T86" fmla="*/ 276 w 428"/>
                  <a:gd name="T87" fmla="*/ 408 h 741"/>
                  <a:gd name="T88" fmla="*/ 227 w 428"/>
                  <a:gd name="T89" fmla="*/ 389 h 741"/>
                  <a:gd name="T90" fmla="*/ 175 w 428"/>
                  <a:gd name="T91" fmla="*/ 371 h 741"/>
                  <a:gd name="T92" fmla="*/ 126 w 428"/>
                  <a:gd name="T93" fmla="*/ 349 h 741"/>
                  <a:gd name="T94" fmla="*/ 81 w 428"/>
                  <a:gd name="T95" fmla="*/ 324 h 741"/>
                  <a:gd name="T96" fmla="*/ 45 w 428"/>
                  <a:gd name="T97" fmla="*/ 291 h 741"/>
                  <a:gd name="T98" fmla="*/ 20 w 428"/>
                  <a:gd name="T99" fmla="*/ 245 h 741"/>
                  <a:gd name="T100" fmla="*/ 12 w 428"/>
                  <a:gd name="T101" fmla="*/ 187 h 741"/>
                  <a:gd name="T102" fmla="*/ 21 w 428"/>
                  <a:gd name="T103" fmla="*/ 125 h 741"/>
                  <a:gd name="T104" fmla="*/ 49 w 428"/>
                  <a:gd name="T105" fmla="*/ 76 h 741"/>
                  <a:gd name="T106" fmla="*/ 90 w 428"/>
                  <a:gd name="T107" fmla="*/ 39 h 741"/>
                  <a:gd name="T108" fmla="*/ 142 w 428"/>
                  <a:gd name="T109" fmla="*/ 14 h 741"/>
                  <a:gd name="T110" fmla="*/ 200 w 428"/>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8" h="741">
                    <a:moveTo>
                      <a:pt x="230" y="0"/>
                    </a:moveTo>
                    <a:lnTo>
                      <a:pt x="269" y="2"/>
                    </a:lnTo>
                    <a:lnTo>
                      <a:pt x="305" y="10"/>
                    </a:lnTo>
                    <a:lnTo>
                      <a:pt x="337" y="21"/>
                    </a:lnTo>
                    <a:lnTo>
                      <a:pt x="366" y="37"/>
                    </a:lnTo>
                    <a:lnTo>
                      <a:pt x="393" y="57"/>
                    </a:lnTo>
                    <a:lnTo>
                      <a:pt x="415" y="80"/>
                    </a:lnTo>
                    <a:lnTo>
                      <a:pt x="387" y="105"/>
                    </a:lnTo>
                    <a:lnTo>
                      <a:pt x="367" y="83"/>
                    </a:lnTo>
                    <a:lnTo>
                      <a:pt x="346" y="66"/>
                    </a:lnTo>
                    <a:lnTo>
                      <a:pt x="320" y="52"/>
                    </a:lnTo>
                    <a:lnTo>
                      <a:pt x="292" y="42"/>
                    </a:lnTo>
                    <a:lnTo>
                      <a:pt x="262" y="35"/>
                    </a:lnTo>
                    <a:lnTo>
                      <a:pt x="229" y="33"/>
                    </a:lnTo>
                    <a:lnTo>
                      <a:pt x="202" y="34"/>
                    </a:lnTo>
                    <a:lnTo>
                      <a:pt x="176" y="38"/>
                    </a:lnTo>
                    <a:lnTo>
                      <a:pt x="152" y="46"/>
                    </a:lnTo>
                    <a:lnTo>
                      <a:pt x="128" y="57"/>
                    </a:lnTo>
                    <a:lnTo>
                      <a:pt x="106" y="71"/>
                    </a:lnTo>
                    <a:lnTo>
                      <a:pt x="87" y="88"/>
                    </a:lnTo>
                    <a:lnTo>
                      <a:pt x="71" y="107"/>
                    </a:lnTo>
                    <a:lnTo>
                      <a:pt x="58" y="131"/>
                    </a:lnTo>
                    <a:lnTo>
                      <a:pt x="52" y="156"/>
                    </a:lnTo>
                    <a:lnTo>
                      <a:pt x="48" y="186"/>
                    </a:lnTo>
                    <a:lnTo>
                      <a:pt x="51" y="214"/>
                    </a:lnTo>
                    <a:lnTo>
                      <a:pt x="57" y="238"/>
                    </a:lnTo>
                    <a:lnTo>
                      <a:pt x="67" y="259"/>
                    </a:lnTo>
                    <a:lnTo>
                      <a:pt x="82" y="278"/>
                    </a:lnTo>
                    <a:lnTo>
                      <a:pt x="99" y="294"/>
                    </a:lnTo>
                    <a:lnTo>
                      <a:pt x="118" y="307"/>
                    </a:lnTo>
                    <a:lnTo>
                      <a:pt x="139" y="320"/>
                    </a:lnTo>
                    <a:lnTo>
                      <a:pt x="163" y="330"/>
                    </a:lnTo>
                    <a:lnTo>
                      <a:pt x="188" y="340"/>
                    </a:lnTo>
                    <a:lnTo>
                      <a:pt x="212" y="349"/>
                    </a:lnTo>
                    <a:lnTo>
                      <a:pt x="238" y="358"/>
                    </a:lnTo>
                    <a:lnTo>
                      <a:pt x="264" y="368"/>
                    </a:lnTo>
                    <a:lnTo>
                      <a:pt x="290" y="377"/>
                    </a:lnTo>
                    <a:lnTo>
                      <a:pt x="315" y="389"/>
                    </a:lnTo>
                    <a:lnTo>
                      <a:pt x="337" y="400"/>
                    </a:lnTo>
                    <a:lnTo>
                      <a:pt x="358" y="413"/>
                    </a:lnTo>
                    <a:lnTo>
                      <a:pt x="379" y="429"/>
                    </a:lnTo>
                    <a:lnTo>
                      <a:pt x="396" y="446"/>
                    </a:lnTo>
                    <a:lnTo>
                      <a:pt x="409" y="467"/>
                    </a:lnTo>
                    <a:lnTo>
                      <a:pt x="419" y="491"/>
                    </a:lnTo>
                    <a:lnTo>
                      <a:pt x="426" y="518"/>
                    </a:lnTo>
                    <a:lnTo>
                      <a:pt x="428" y="549"/>
                    </a:lnTo>
                    <a:lnTo>
                      <a:pt x="426" y="581"/>
                    </a:lnTo>
                    <a:lnTo>
                      <a:pt x="418" y="612"/>
                    </a:lnTo>
                    <a:lnTo>
                      <a:pt x="407" y="639"/>
                    </a:lnTo>
                    <a:lnTo>
                      <a:pt x="391" y="662"/>
                    </a:lnTo>
                    <a:lnTo>
                      <a:pt x="373" y="684"/>
                    </a:lnTo>
                    <a:lnTo>
                      <a:pt x="351" y="701"/>
                    </a:lnTo>
                    <a:lnTo>
                      <a:pt x="326" y="715"/>
                    </a:lnTo>
                    <a:lnTo>
                      <a:pt x="299" y="727"/>
                    </a:lnTo>
                    <a:lnTo>
                      <a:pt x="271" y="734"/>
                    </a:lnTo>
                    <a:lnTo>
                      <a:pt x="240" y="740"/>
                    </a:lnTo>
                    <a:lnTo>
                      <a:pt x="210" y="741"/>
                    </a:lnTo>
                    <a:lnTo>
                      <a:pt x="169" y="739"/>
                    </a:lnTo>
                    <a:lnTo>
                      <a:pt x="128" y="731"/>
                    </a:lnTo>
                    <a:lnTo>
                      <a:pt x="91" y="719"/>
                    </a:lnTo>
                    <a:lnTo>
                      <a:pt x="57" y="701"/>
                    </a:lnTo>
                    <a:lnTo>
                      <a:pt x="27" y="678"/>
                    </a:lnTo>
                    <a:lnTo>
                      <a:pt x="0" y="651"/>
                    </a:lnTo>
                    <a:lnTo>
                      <a:pt x="25" y="626"/>
                    </a:lnTo>
                    <a:lnTo>
                      <a:pt x="51" y="650"/>
                    </a:lnTo>
                    <a:lnTo>
                      <a:pt x="80" y="670"/>
                    </a:lnTo>
                    <a:lnTo>
                      <a:pt x="109" y="687"/>
                    </a:lnTo>
                    <a:lnTo>
                      <a:pt x="142" y="698"/>
                    </a:lnTo>
                    <a:lnTo>
                      <a:pt x="175" y="705"/>
                    </a:lnTo>
                    <a:lnTo>
                      <a:pt x="210" y="707"/>
                    </a:lnTo>
                    <a:lnTo>
                      <a:pt x="238" y="706"/>
                    </a:lnTo>
                    <a:lnTo>
                      <a:pt x="265" y="701"/>
                    </a:lnTo>
                    <a:lnTo>
                      <a:pt x="290" y="693"/>
                    </a:lnTo>
                    <a:lnTo>
                      <a:pt x="313" y="681"/>
                    </a:lnTo>
                    <a:lnTo>
                      <a:pt x="335" y="667"/>
                    </a:lnTo>
                    <a:lnTo>
                      <a:pt x="354" y="650"/>
                    </a:lnTo>
                    <a:lnTo>
                      <a:pt x="370" y="630"/>
                    </a:lnTo>
                    <a:lnTo>
                      <a:pt x="381" y="606"/>
                    </a:lnTo>
                    <a:lnTo>
                      <a:pt x="388" y="580"/>
                    </a:lnTo>
                    <a:lnTo>
                      <a:pt x="391" y="551"/>
                    </a:lnTo>
                    <a:lnTo>
                      <a:pt x="389" y="523"/>
                    </a:lnTo>
                    <a:lnTo>
                      <a:pt x="382" y="499"/>
                    </a:lnTo>
                    <a:lnTo>
                      <a:pt x="372" y="478"/>
                    </a:lnTo>
                    <a:lnTo>
                      <a:pt x="357" y="460"/>
                    </a:lnTo>
                    <a:lnTo>
                      <a:pt x="340" y="444"/>
                    </a:lnTo>
                    <a:lnTo>
                      <a:pt x="321" y="430"/>
                    </a:lnTo>
                    <a:lnTo>
                      <a:pt x="300" y="419"/>
                    </a:lnTo>
                    <a:lnTo>
                      <a:pt x="276" y="408"/>
                    </a:lnTo>
                    <a:lnTo>
                      <a:pt x="253" y="398"/>
                    </a:lnTo>
                    <a:lnTo>
                      <a:pt x="227" y="389"/>
                    </a:lnTo>
                    <a:lnTo>
                      <a:pt x="201" y="380"/>
                    </a:lnTo>
                    <a:lnTo>
                      <a:pt x="175" y="371"/>
                    </a:lnTo>
                    <a:lnTo>
                      <a:pt x="151" y="360"/>
                    </a:lnTo>
                    <a:lnTo>
                      <a:pt x="126" y="349"/>
                    </a:lnTo>
                    <a:lnTo>
                      <a:pt x="102" y="338"/>
                    </a:lnTo>
                    <a:lnTo>
                      <a:pt x="81" y="324"/>
                    </a:lnTo>
                    <a:lnTo>
                      <a:pt x="62" y="309"/>
                    </a:lnTo>
                    <a:lnTo>
                      <a:pt x="45" y="291"/>
                    </a:lnTo>
                    <a:lnTo>
                      <a:pt x="31" y="269"/>
                    </a:lnTo>
                    <a:lnTo>
                      <a:pt x="20" y="245"/>
                    </a:lnTo>
                    <a:lnTo>
                      <a:pt x="15" y="218"/>
                    </a:lnTo>
                    <a:lnTo>
                      <a:pt x="12" y="187"/>
                    </a:lnTo>
                    <a:lnTo>
                      <a:pt x="15" y="154"/>
                    </a:lnTo>
                    <a:lnTo>
                      <a:pt x="21" y="125"/>
                    </a:lnTo>
                    <a:lnTo>
                      <a:pt x="34" y="99"/>
                    </a:lnTo>
                    <a:lnTo>
                      <a:pt x="49" y="76"/>
                    </a:lnTo>
                    <a:lnTo>
                      <a:pt x="69" y="56"/>
                    </a:lnTo>
                    <a:lnTo>
                      <a:pt x="90" y="39"/>
                    </a:lnTo>
                    <a:lnTo>
                      <a:pt x="115" y="25"/>
                    </a:lnTo>
                    <a:lnTo>
                      <a:pt x="142" y="14"/>
                    </a:lnTo>
                    <a:lnTo>
                      <a:pt x="170" y="7"/>
                    </a:lnTo>
                    <a:lnTo>
                      <a:pt x="200" y="1"/>
                    </a:lnTo>
                    <a:lnTo>
                      <a:pt x="2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Freeform 20"/>
              <p:cNvSpPr>
                <a:spLocks noEditPoints="1"/>
              </p:cNvSpPr>
              <p:nvPr userDrawn="1"/>
            </p:nvSpPr>
            <p:spPr bwMode="auto">
              <a:xfrm>
                <a:off x="400780" y="540371"/>
                <a:ext cx="157928" cy="173771"/>
              </a:xfrm>
              <a:custGeom>
                <a:avLst/>
                <a:gdLst>
                  <a:gd name="T0" fmla="*/ 323 w 640"/>
                  <a:gd name="T1" fmla="*/ 34 h 703"/>
                  <a:gd name="T2" fmla="*/ 137 w 640"/>
                  <a:gd name="T3" fmla="*/ 474 h 703"/>
                  <a:gd name="T4" fmla="*/ 505 w 640"/>
                  <a:gd name="T5" fmla="*/ 474 h 703"/>
                  <a:gd name="T6" fmla="*/ 323 w 640"/>
                  <a:gd name="T7" fmla="*/ 34 h 703"/>
                  <a:gd name="T8" fmla="*/ 304 w 640"/>
                  <a:gd name="T9" fmla="*/ 0 h 703"/>
                  <a:gd name="T10" fmla="*/ 344 w 640"/>
                  <a:gd name="T11" fmla="*/ 0 h 703"/>
                  <a:gd name="T12" fmla="*/ 640 w 640"/>
                  <a:gd name="T13" fmla="*/ 703 h 703"/>
                  <a:gd name="T14" fmla="*/ 599 w 640"/>
                  <a:gd name="T15" fmla="*/ 703 h 703"/>
                  <a:gd name="T16" fmla="*/ 518 w 640"/>
                  <a:gd name="T17" fmla="*/ 507 h 703"/>
                  <a:gd name="T18" fmla="*/ 124 w 640"/>
                  <a:gd name="T19" fmla="*/ 507 h 703"/>
                  <a:gd name="T20" fmla="*/ 41 w 640"/>
                  <a:gd name="T21" fmla="*/ 703 h 703"/>
                  <a:gd name="T22" fmla="*/ 0 w 640"/>
                  <a:gd name="T23" fmla="*/ 703 h 703"/>
                  <a:gd name="T24" fmla="*/ 304 w 640"/>
                  <a:gd name="T25"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0" h="703">
                    <a:moveTo>
                      <a:pt x="323" y="34"/>
                    </a:moveTo>
                    <a:lnTo>
                      <a:pt x="137" y="474"/>
                    </a:lnTo>
                    <a:lnTo>
                      <a:pt x="505" y="474"/>
                    </a:lnTo>
                    <a:lnTo>
                      <a:pt x="323" y="34"/>
                    </a:lnTo>
                    <a:close/>
                    <a:moveTo>
                      <a:pt x="304" y="0"/>
                    </a:moveTo>
                    <a:lnTo>
                      <a:pt x="344" y="0"/>
                    </a:lnTo>
                    <a:lnTo>
                      <a:pt x="640" y="703"/>
                    </a:lnTo>
                    <a:lnTo>
                      <a:pt x="599" y="703"/>
                    </a:lnTo>
                    <a:lnTo>
                      <a:pt x="518" y="507"/>
                    </a:lnTo>
                    <a:lnTo>
                      <a:pt x="124" y="507"/>
                    </a:lnTo>
                    <a:lnTo>
                      <a:pt x="41" y="703"/>
                    </a:lnTo>
                    <a:lnTo>
                      <a:pt x="0" y="703"/>
                    </a:lnTo>
                    <a:lnTo>
                      <a:pt x="30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1"/>
              <p:cNvSpPr>
                <a:spLocks/>
              </p:cNvSpPr>
              <p:nvPr userDrawn="1"/>
            </p:nvSpPr>
            <p:spPr bwMode="auto">
              <a:xfrm>
                <a:off x="574056" y="535420"/>
                <a:ext cx="105946" cy="183672"/>
              </a:xfrm>
              <a:custGeom>
                <a:avLst/>
                <a:gdLst>
                  <a:gd name="T0" fmla="*/ 269 w 429"/>
                  <a:gd name="T1" fmla="*/ 2 h 741"/>
                  <a:gd name="T2" fmla="*/ 338 w 429"/>
                  <a:gd name="T3" fmla="*/ 21 h 741"/>
                  <a:gd name="T4" fmla="*/ 394 w 429"/>
                  <a:gd name="T5" fmla="*/ 57 h 741"/>
                  <a:gd name="T6" fmla="*/ 387 w 429"/>
                  <a:gd name="T7" fmla="*/ 105 h 741"/>
                  <a:gd name="T8" fmla="*/ 347 w 429"/>
                  <a:gd name="T9" fmla="*/ 66 h 741"/>
                  <a:gd name="T10" fmla="*/ 293 w 429"/>
                  <a:gd name="T11" fmla="*/ 42 h 741"/>
                  <a:gd name="T12" fmla="*/ 230 w 429"/>
                  <a:gd name="T13" fmla="*/ 33 h 741"/>
                  <a:gd name="T14" fmla="*/ 177 w 429"/>
                  <a:gd name="T15" fmla="*/ 38 h 741"/>
                  <a:gd name="T16" fmla="*/ 129 w 429"/>
                  <a:gd name="T17" fmla="*/ 57 h 741"/>
                  <a:gd name="T18" fmla="*/ 87 w 429"/>
                  <a:gd name="T19" fmla="*/ 88 h 741"/>
                  <a:gd name="T20" fmla="*/ 60 w 429"/>
                  <a:gd name="T21" fmla="*/ 131 h 741"/>
                  <a:gd name="T22" fmla="*/ 49 w 429"/>
                  <a:gd name="T23" fmla="*/ 186 h 741"/>
                  <a:gd name="T24" fmla="*/ 58 w 429"/>
                  <a:gd name="T25" fmla="*/ 238 h 741"/>
                  <a:gd name="T26" fmla="*/ 82 w 429"/>
                  <a:gd name="T27" fmla="*/ 278 h 741"/>
                  <a:gd name="T28" fmla="*/ 118 w 429"/>
                  <a:gd name="T29" fmla="*/ 307 h 741"/>
                  <a:gd name="T30" fmla="*/ 163 w 429"/>
                  <a:gd name="T31" fmla="*/ 330 h 741"/>
                  <a:gd name="T32" fmla="*/ 213 w 429"/>
                  <a:gd name="T33" fmla="*/ 349 h 741"/>
                  <a:gd name="T34" fmla="*/ 264 w 429"/>
                  <a:gd name="T35" fmla="*/ 368 h 741"/>
                  <a:gd name="T36" fmla="*/ 315 w 429"/>
                  <a:gd name="T37" fmla="*/ 389 h 741"/>
                  <a:gd name="T38" fmla="*/ 359 w 429"/>
                  <a:gd name="T39" fmla="*/ 413 h 741"/>
                  <a:gd name="T40" fmla="*/ 396 w 429"/>
                  <a:gd name="T41" fmla="*/ 446 h 741"/>
                  <a:gd name="T42" fmla="*/ 420 w 429"/>
                  <a:gd name="T43" fmla="*/ 491 h 741"/>
                  <a:gd name="T44" fmla="*/ 429 w 429"/>
                  <a:gd name="T45" fmla="*/ 549 h 741"/>
                  <a:gd name="T46" fmla="*/ 418 w 429"/>
                  <a:gd name="T47" fmla="*/ 612 h 741"/>
                  <a:gd name="T48" fmla="*/ 391 w 429"/>
                  <a:gd name="T49" fmla="*/ 662 h 741"/>
                  <a:gd name="T50" fmla="*/ 351 w 429"/>
                  <a:gd name="T51" fmla="*/ 701 h 741"/>
                  <a:gd name="T52" fmla="*/ 299 w 429"/>
                  <a:gd name="T53" fmla="*/ 727 h 741"/>
                  <a:gd name="T54" fmla="*/ 241 w 429"/>
                  <a:gd name="T55" fmla="*/ 740 h 741"/>
                  <a:gd name="T56" fmla="*/ 169 w 429"/>
                  <a:gd name="T57" fmla="*/ 739 h 741"/>
                  <a:gd name="T58" fmla="*/ 91 w 429"/>
                  <a:gd name="T59" fmla="*/ 719 h 741"/>
                  <a:gd name="T60" fmla="*/ 27 w 429"/>
                  <a:gd name="T61" fmla="*/ 678 h 741"/>
                  <a:gd name="T62" fmla="*/ 25 w 429"/>
                  <a:gd name="T63" fmla="*/ 626 h 741"/>
                  <a:gd name="T64" fmla="*/ 80 w 429"/>
                  <a:gd name="T65" fmla="*/ 670 h 741"/>
                  <a:gd name="T66" fmla="*/ 142 w 429"/>
                  <a:gd name="T67" fmla="*/ 698 h 741"/>
                  <a:gd name="T68" fmla="*/ 211 w 429"/>
                  <a:gd name="T69" fmla="*/ 707 h 741"/>
                  <a:gd name="T70" fmla="*/ 266 w 429"/>
                  <a:gd name="T71" fmla="*/ 701 h 741"/>
                  <a:gd name="T72" fmla="*/ 314 w 429"/>
                  <a:gd name="T73" fmla="*/ 681 h 741"/>
                  <a:gd name="T74" fmla="*/ 354 w 429"/>
                  <a:gd name="T75" fmla="*/ 650 h 741"/>
                  <a:gd name="T76" fmla="*/ 381 w 429"/>
                  <a:gd name="T77" fmla="*/ 606 h 741"/>
                  <a:gd name="T78" fmla="*/ 391 w 429"/>
                  <a:gd name="T79" fmla="*/ 551 h 741"/>
                  <a:gd name="T80" fmla="*/ 382 w 429"/>
                  <a:gd name="T81" fmla="*/ 499 h 741"/>
                  <a:gd name="T82" fmla="*/ 358 w 429"/>
                  <a:gd name="T83" fmla="*/ 460 h 741"/>
                  <a:gd name="T84" fmla="*/ 322 w 429"/>
                  <a:gd name="T85" fmla="*/ 430 h 741"/>
                  <a:gd name="T86" fmla="*/ 277 w 429"/>
                  <a:gd name="T87" fmla="*/ 408 h 741"/>
                  <a:gd name="T88" fmla="*/ 227 w 429"/>
                  <a:gd name="T89" fmla="*/ 389 h 741"/>
                  <a:gd name="T90" fmla="*/ 176 w 429"/>
                  <a:gd name="T91" fmla="*/ 371 h 741"/>
                  <a:gd name="T92" fmla="*/ 126 w 429"/>
                  <a:gd name="T93" fmla="*/ 349 h 741"/>
                  <a:gd name="T94" fmla="*/ 81 w 429"/>
                  <a:gd name="T95" fmla="*/ 324 h 741"/>
                  <a:gd name="T96" fmla="*/ 45 w 429"/>
                  <a:gd name="T97" fmla="*/ 291 h 741"/>
                  <a:gd name="T98" fmla="*/ 21 w 429"/>
                  <a:gd name="T99" fmla="*/ 245 h 741"/>
                  <a:gd name="T100" fmla="*/ 13 w 429"/>
                  <a:gd name="T101" fmla="*/ 187 h 741"/>
                  <a:gd name="T102" fmla="*/ 22 w 429"/>
                  <a:gd name="T103" fmla="*/ 125 h 741"/>
                  <a:gd name="T104" fmla="*/ 50 w 429"/>
                  <a:gd name="T105" fmla="*/ 76 h 741"/>
                  <a:gd name="T106" fmla="*/ 90 w 429"/>
                  <a:gd name="T107" fmla="*/ 39 h 741"/>
                  <a:gd name="T108" fmla="*/ 142 w 429"/>
                  <a:gd name="T109" fmla="*/ 14 h 741"/>
                  <a:gd name="T110" fmla="*/ 200 w 429"/>
                  <a:gd name="T111" fmla="*/ 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9" h="741">
                    <a:moveTo>
                      <a:pt x="231" y="0"/>
                    </a:moveTo>
                    <a:lnTo>
                      <a:pt x="269" y="2"/>
                    </a:lnTo>
                    <a:lnTo>
                      <a:pt x="305" y="10"/>
                    </a:lnTo>
                    <a:lnTo>
                      <a:pt x="338" y="21"/>
                    </a:lnTo>
                    <a:lnTo>
                      <a:pt x="367" y="37"/>
                    </a:lnTo>
                    <a:lnTo>
                      <a:pt x="394" y="57"/>
                    </a:lnTo>
                    <a:lnTo>
                      <a:pt x="415" y="80"/>
                    </a:lnTo>
                    <a:lnTo>
                      <a:pt x="387" y="105"/>
                    </a:lnTo>
                    <a:lnTo>
                      <a:pt x="368" y="83"/>
                    </a:lnTo>
                    <a:lnTo>
                      <a:pt x="347" y="66"/>
                    </a:lnTo>
                    <a:lnTo>
                      <a:pt x="321" y="52"/>
                    </a:lnTo>
                    <a:lnTo>
                      <a:pt x="293" y="42"/>
                    </a:lnTo>
                    <a:lnTo>
                      <a:pt x="262" y="35"/>
                    </a:lnTo>
                    <a:lnTo>
                      <a:pt x="230" y="33"/>
                    </a:lnTo>
                    <a:lnTo>
                      <a:pt x="203" y="34"/>
                    </a:lnTo>
                    <a:lnTo>
                      <a:pt x="177" y="38"/>
                    </a:lnTo>
                    <a:lnTo>
                      <a:pt x="152" y="46"/>
                    </a:lnTo>
                    <a:lnTo>
                      <a:pt x="129" y="57"/>
                    </a:lnTo>
                    <a:lnTo>
                      <a:pt x="106" y="71"/>
                    </a:lnTo>
                    <a:lnTo>
                      <a:pt x="87" y="88"/>
                    </a:lnTo>
                    <a:lnTo>
                      <a:pt x="71" y="107"/>
                    </a:lnTo>
                    <a:lnTo>
                      <a:pt x="60" y="131"/>
                    </a:lnTo>
                    <a:lnTo>
                      <a:pt x="52" y="156"/>
                    </a:lnTo>
                    <a:lnTo>
                      <a:pt x="49" y="186"/>
                    </a:lnTo>
                    <a:lnTo>
                      <a:pt x="51" y="214"/>
                    </a:lnTo>
                    <a:lnTo>
                      <a:pt x="58" y="238"/>
                    </a:lnTo>
                    <a:lnTo>
                      <a:pt x="68" y="259"/>
                    </a:lnTo>
                    <a:lnTo>
                      <a:pt x="82" y="278"/>
                    </a:lnTo>
                    <a:lnTo>
                      <a:pt x="99" y="294"/>
                    </a:lnTo>
                    <a:lnTo>
                      <a:pt x="118" y="307"/>
                    </a:lnTo>
                    <a:lnTo>
                      <a:pt x="140" y="320"/>
                    </a:lnTo>
                    <a:lnTo>
                      <a:pt x="163" y="330"/>
                    </a:lnTo>
                    <a:lnTo>
                      <a:pt x="188" y="340"/>
                    </a:lnTo>
                    <a:lnTo>
                      <a:pt x="213" y="349"/>
                    </a:lnTo>
                    <a:lnTo>
                      <a:pt x="239" y="358"/>
                    </a:lnTo>
                    <a:lnTo>
                      <a:pt x="264" y="368"/>
                    </a:lnTo>
                    <a:lnTo>
                      <a:pt x="290" y="377"/>
                    </a:lnTo>
                    <a:lnTo>
                      <a:pt x="315" y="389"/>
                    </a:lnTo>
                    <a:lnTo>
                      <a:pt x="338" y="400"/>
                    </a:lnTo>
                    <a:lnTo>
                      <a:pt x="359" y="413"/>
                    </a:lnTo>
                    <a:lnTo>
                      <a:pt x="379" y="429"/>
                    </a:lnTo>
                    <a:lnTo>
                      <a:pt x="396" y="446"/>
                    </a:lnTo>
                    <a:lnTo>
                      <a:pt x="409" y="467"/>
                    </a:lnTo>
                    <a:lnTo>
                      <a:pt x="420" y="491"/>
                    </a:lnTo>
                    <a:lnTo>
                      <a:pt x="426" y="518"/>
                    </a:lnTo>
                    <a:lnTo>
                      <a:pt x="429" y="549"/>
                    </a:lnTo>
                    <a:lnTo>
                      <a:pt x="426" y="581"/>
                    </a:lnTo>
                    <a:lnTo>
                      <a:pt x="418" y="612"/>
                    </a:lnTo>
                    <a:lnTo>
                      <a:pt x="407" y="639"/>
                    </a:lnTo>
                    <a:lnTo>
                      <a:pt x="391" y="662"/>
                    </a:lnTo>
                    <a:lnTo>
                      <a:pt x="373" y="684"/>
                    </a:lnTo>
                    <a:lnTo>
                      <a:pt x="351" y="701"/>
                    </a:lnTo>
                    <a:lnTo>
                      <a:pt x="326" y="715"/>
                    </a:lnTo>
                    <a:lnTo>
                      <a:pt x="299" y="727"/>
                    </a:lnTo>
                    <a:lnTo>
                      <a:pt x="271" y="734"/>
                    </a:lnTo>
                    <a:lnTo>
                      <a:pt x="241" y="740"/>
                    </a:lnTo>
                    <a:lnTo>
                      <a:pt x="211" y="741"/>
                    </a:lnTo>
                    <a:lnTo>
                      <a:pt x="169" y="739"/>
                    </a:lnTo>
                    <a:lnTo>
                      <a:pt x="129" y="731"/>
                    </a:lnTo>
                    <a:lnTo>
                      <a:pt x="91" y="719"/>
                    </a:lnTo>
                    <a:lnTo>
                      <a:pt x="58" y="701"/>
                    </a:lnTo>
                    <a:lnTo>
                      <a:pt x="27" y="678"/>
                    </a:lnTo>
                    <a:lnTo>
                      <a:pt x="0" y="651"/>
                    </a:lnTo>
                    <a:lnTo>
                      <a:pt x="25" y="626"/>
                    </a:lnTo>
                    <a:lnTo>
                      <a:pt x="51" y="650"/>
                    </a:lnTo>
                    <a:lnTo>
                      <a:pt x="80" y="670"/>
                    </a:lnTo>
                    <a:lnTo>
                      <a:pt x="109" y="687"/>
                    </a:lnTo>
                    <a:lnTo>
                      <a:pt x="142" y="698"/>
                    </a:lnTo>
                    <a:lnTo>
                      <a:pt x="176" y="705"/>
                    </a:lnTo>
                    <a:lnTo>
                      <a:pt x="211" y="707"/>
                    </a:lnTo>
                    <a:lnTo>
                      <a:pt x="239" y="706"/>
                    </a:lnTo>
                    <a:lnTo>
                      <a:pt x="266" y="701"/>
                    </a:lnTo>
                    <a:lnTo>
                      <a:pt x="290" y="693"/>
                    </a:lnTo>
                    <a:lnTo>
                      <a:pt x="314" y="681"/>
                    </a:lnTo>
                    <a:lnTo>
                      <a:pt x="335" y="667"/>
                    </a:lnTo>
                    <a:lnTo>
                      <a:pt x="354" y="650"/>
                    </a:lnTo>
                    <a:lnTo>
                      <a:pt x="370" y="630"/>
                    </a:lnTo>
                    <a:lnTo>
                      <a:pt x="381" y="606"/>
                    </a:lnTo>
                    <a:lnTo>
                      <a:pt x="388" y="580"/>
                    </a:lnTo>
                    <a:lnTo>
                      <a:pt x="391" y="551"/>
                    </a:lnTo>
                    <a:lnTo>
                      <a:pt x="389" y="523"/>
                    </a:lnTo>
                    <a:lnTo>
                      <a:pt x="382" y="499"/>
                    </a:lnTo>
                    <a:lnTo>
                      <a:pt x="372" y="478"/>
                    </a:lnTo>
                    <a:lnTo>
                      <a:pt x="358" y="460"/>
                    </a:lnTo>
                    <a:lnTo>
                      <a:pt x="341" y="444"/>
                    </a:lnTo>
                    <a:lnTo>
                      <a:pt x="322" y="430"/>
                    </a:lnTo>
                    <a:lnTo>
                      <a:pt x="300" y="419"/>
                    </a:lnTo>
                    <a:lnTo>
                      <a:pt x="277" y="408"/>
                    </a:lnTo>
                    <a:lnTo>
                      <a:pt x="253" y="398"/>
                    </a:lnTo>
                    <a:lnTo>
                      <a:pt x="227" y="389"/>
                    </a:lnTo>
                    <a:lnTo>
                      <a:pt x="202" y="380"/>
                    </a:lnTo>
                    <a:lnTo>
                      <a:pt x="176" y="371"/>
                    </a:lnTo>
                    <a:lnTo>
                      <a:pt x="151" y="360"/>
                    </a:lnTo>
                    <a:lnTo>
                      <a:pt x="126" y="349"/>
                    </a:lnTo>
                    <a:lnTo>
                      <a:pt x="103" y="338"/>
                    </a:lnTo>
                    <a:lnTo>
                      <a:pt x="81" y="324"/>
                    </a:lnTo>
                    <a:lnTo>
                      <a:pt x="62" y="309"/>
                    </a:lnTo>
                    <a:lnTo>
                      <a:pt x="45" y="291"/>
                    </a:lnTo>
                    <a:lnTo>
                      <a:pt x="32" y="269"/>
                    </a:lnTo>
                    <a:lnTo>
                      <a:pt x="21" y="245"/>
                    </a:lnTo>
                    <a:lnTo>
                      <a:pt x="15" y="218"/>
                    </a:lnTo>
                    <a:lnTo>
                      <a:pt x="13" y="187"/>
                    </a:lnTo>
                    <a:lnTo>
                      <a:pt x="15" y="154"/>
                    </a:lnTo>
                    <a:lnTo>
                      <a:pt x="22" y="125"/>
                    </a:lnTo>
                    <a:lnTo>
                      <a:pt x="34" y="99"/>
                    </a:lnTo>
                    <a:lnTo>
                      <a:pt x="50" y="76"/>
                    </a:lnTo>
                    <a:lnTo>
                      <a:pt x="69" y="56"/>
                    </a:lnTo>
                    <a:lnTo>
                      <a:pt x="90" y="39"/>
                    </a:lnTo>
                    <a:lnTo>
                      <a:pt x="115" y="25"/>
                    </a:lnTo>
                    <a:lnTo>
                      <a:pt x="142" y="14"/>
                    </a:lnTo>
                    <a:lnTo>
                      <a:pt x="170" y="7"/>
                    </a:lnTo>
                    <a:lnTo>
                      <a:pt x="200" y="1"/>
                    </a:lnTo>
                    <a:lnTo>
                      <a:pt x="23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noEditPoints="1"/>
              </p:cNvSpPr>
              <p:nvPr userDrawn="1"/>
            </p:nvSpPr>
            <p:spPr bwMode="auto">
              <a:xfrm>
                <a:off x="690398" y="536905"/>
                <a:ext cx="20793" cy="20298"/>
              </a:xfrm>
              <a:custGeom>
                <a:avLst/>
                <a:gdLst>
                  <a:gd name="T0" fmla="*/ 33 w 84"/>
                  <a:gd name="T1" fmla="*/ 41 h 84"/>
                  <a:gd name="T2" fmla="*/ 44 w 84"/>
                  <a:gd name="T3" fmla="*/ 41 h 84"/>
                  <a:gd name="T4" fmla="*/ 50 w 84"/>
                  <a:gd name="T5" fmla="*/ 39 h 84"/>
                  <a:gd name="T6" fmla="*/ 53 w 84"/>
                  <a:gd name="T7" fmla="*/ 35 h 84"/>
                  <a:gd name="T8" fmla="*/ 53 w 84"/>
                  <a:gd name="T9" fmla="*/ 29 h 84"/>
                  <a:gd name="T10" fmla="*/ 51 w 84"/>
                  <a:gd name="T11" fmla="*/ 25 h 84"/>
                  <a:gd name="T12" fmla="*/ 45 w 84"/>
                  <a:gd name="T13" fmla="*/ 23 h 84"/>
                  <a:gd name="T14" fmla="*/ 33 w 84"/>
                  <a:gd name="T15" fmla="*/ 23 h 84"/>
                  <a:gd name="T16" fmla="*/ 43 w 84"/>
                  <a:gd name="T17" fmla="*/ 19 h 84"/>
                  <a:gd name="T18" fmla="*/ 52 w 84"/>
                  <a:gd name="T19" fmla="*/ 20 h 84"/>
                  <a:gd name="T20" fmla="*/ 57 w 84"/>
                  <a:gd name="T21" fmla="*/ 24 h 84"/>
                  <a:gd name="T22" fmla="*/ 59 w 84"/>
                  <a:gd name="T23" fmla="*/ 32 h 84"/>
                  <a:gd name="T24" fmla="*/ 56 w 84"/>
                  <a:gd name="T25" fmla="*/ 40 h 84"/>
                  <a:gd name="T26" fmla="*/ 51 w 84"/>
                  <a:gd name="T27" fmla="*/ 44 h 84"/>
                  <a:gd name="T28" fmla="*/ 61 w 84"/>
                  <a:gd name="T29" fmla="*/ 66 h 84"/>
                  <a:gd name="T30" fmla="*/ 42 w 84"/>
                  <a:gd name="T31" fmla="*/ 46 h 84"/>
                  <a:gd name="T32" fmla="*/ 33 w 84"/>
                  <a:gd name="T33" fmla="*/ 66 h 84"/>
                  <a:gd name="T34" fmla="*/ 27 w 84"/>
                  <a:gd name="T35" fmla="*/ 19 h 84"/>
                  <a:gd name="T36" fmla="*/ 27 w 84"/>
                  <a:gd name="T37" fmla="*/ 8 h 84"/>
                  <a:gd name="T38" fmla="*/ 8 w 84"/>
                  <a:gd name="T39" fmla="*/ 28 h 84"/>
                  <a:gd name="T40" fmla="*/ 8 w 84"/>
                  <a:gd name="T41" fmla="*/ 57 h 84"/>
                  <a:gd name="T42" fmla="*/ 27 w 84"/>
                  <a:gd name="T43" fmla="*/ 77 h 84"/>
                  <a:gd name="T44" fmla="*/ 56 w 84"/>
                  <a:gd name="T45" fmla="*/ 77 h 84"/>
                  <a:gd name="T46" fmla="*/ 77 w 84"/>
                  <a:gd name="T47" fmla="*/ 57 h 84"/>
                  <a:gd name="T48" fmla="*/ 77 w 84"/>
                  <a:gd name="T49" fmla="*/ 28 h 84"/>
                  <a:gd name="T50" fmla="*/ 56 w 84"/>
                  <a:gd name="T51" fmla="*/ 8 h 84"/>
                  <a:gd name="T52" fmla="*/ 42 w 84"/>
                  <a:gd name="T53" fmla="*/ 0 h 84"/>
                  <a:gd name="T54" fmla="*/ 72 w 84"/>
                  <a:gd name="T55" fmla="*/ 13 h 84"/>
                  <a:gd name="T56" fmla="*/ 84 w 84"/>
                  <a:gd name="T57" fmla="*/ 42 h 84"/>
                  <a:gd name="T58" fmla="*/ 72 w 84"/>
                  <a:gd name="T59" fmla="*/ 73 h 84"/>
                  <a:gd name="T60" fmla="*/ 42 w 84"/>
                  <a:gd name="T61" fmla="*/ 84 h 84"/>
                  <a:gd name="T62" fmla="*/ 17 w 84"/>
                  <a:gd name="T63" fmla="*/ 76 h 84"/>
                  <a:gd name="T64" fmla="*/ 2 w 84"/>
                  <a:gd name="T65" fmla="*/ 56 h 84"/>
                  <a:gd name="T66" fmla="*/ 3 w 84"/>
                  <a:gd name="T67" fmla="*/ 26 h 84"/>
                  <a:gd name="T68" fmla="*/ 26 w 84"/>
                  <a:gd name="T69"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84">
                    <a:moveTo>
                      <a:pt x="33" y="23"/>
                    </a:moveTo>
                    <a:lnTo>
                      <a:pt x="33" y="41"/>
                    </a:lnTo>
                    <a:lnTo>
                      <a:pt x="41" y="41"/>
                    </a:lnTo>
                    <a:lnTo>
                      <a:pt x="44" y="41"/>
                    </a:lnTo>
                    <a:lnTo>
                      <a:pt x="47" y="40"/>
                    </a:lnTo>
                    <a:lnTo>
                      <a:pt x="50" y="39"/>
                    </a:lnTo>
                    <a:lnTo>
                      <a:pt x="52" y="38"/>
                    </a:lnTo>
                    <a:lnTo>
                      <a:pt x="53" y="35"/>
                    </a:lnTo>
                    <a:lnTo>
                      <a:pt x="54" y="32"/>
                    </a:lnTo>
                    <a:lnTo>
                      <a:pt x="53" y="29"/>
                    </a:lnTo>
                    <a:lnTo>
                      <a:pt x="52" y="26"/>
                    </a:lnTo>
                    <a:lnTo>
                      <a:pt x="51" y="25"/>
                    </a:lnTo>
                    <a:lnTo>
                      <a:pt x="48" y="24"/>
                    </a:lnTo>
                    <a:lnTo>
                      <a:pt x="45" y="23"/>
                    </a:lnTo>
                    <a:lnTo>
                      <a:pt x="43" y="23"/>
                    </a:lnTo>
                    <a:lnTo>
                      <a:pt x="33" y="23"/>
                    </a:lnTo>
                    <a:close/>
                    <a:moveTo>
                      <a:pt x="27" y="19"/>
                    </a:moveTo>
                    <a:lnTo>
                      <a:pt x="43" y="19"/>
                    </a:lnTo>
                    <a:lnTo>
                      <a:pt x="47" y="20"/>
                    </a:lnTo>
                    <a:lnTo>
                      <a:pt x="52" y="20"/>
                    </a:lnTo>
                    <a:lnTo>
                      <a:pt x="54" y="22"/>
                    </a:lnTo>
                    <a:lnTo>
                      <a:pt x="57" y="24"/>
                    </a:lnTo>
                    <a:lnTo>
                      <a:pt x="59" y="28"/>
                    </a:lnTo>
                    <a:lnTo>
                      <a:pt x="59" y="32"/>
                    </a:lnTo>
                    <a:lnTo>
                      <a:pt x="59" y="37"/>
                    </a:lnTo>
                    <a:lnTo>
                      <a:pt x="56" y="40"/>
                    </a:lnTo>
                    <a:lnTo>
                      <a:pt x="54" y="42"/>
                    </a:lnTo>
                    <a:lnTo>
                      <a:pt x="51" y="44"/>
                    </a:lnTo>
                    <a:lnTo>
                      <a:pt x="47" y="44"/>
                    </a:lnTo>
                    <a:lnTo>
                      <a:pt x="61" y="66"/>
                    </a:lnTo>
                    <a:lnTo>
                      <a:pt x="54" y="66"/>
                    </a:lnTo>
                    <a:lnTo>
                      <a:pt x="42" y="46"/>
                    </a:lnTo>
                    <a:lnTo>
                      <a:pt x="33" y="46"/>
                    </a:lnTo>
                    <a:lnTo>
                      <a:pt x="33" y="66"/>
                    </a:lnTo>
                    <a:lnTo>
                      <a:pt x="27" y="66"/>
                    </a:lnTo>
                    <a:lnTo>
                      <a:pt x="27" y="19"/>
                    </a:lnTo>
                    <a:close/>
                    <a:moveTo>
                      <a:pt x="42" y="5"/>
                    </a:moveTo>
                    <a:lnTo>
                      <a:pt x="27" y="8"/>
                    </a:lnTo>
                    <a:lnTo>
                      <a:pt x="16" y="16"/>
                    </a:lnTo>
                    <a:lnTo>
                      <a:pt x="8" y="28"/>
                    </a:lnTo>
                    <a:lnTo>
                      <a:pt x="5" y="42"/>
                    </a:lnTo>
                    <a:lnTo>
                      <a:pt x="8" y="57"/>
                    </a:lnTo>
                    <a:lnTo>
                      <a:pt x="16" y="69"/>
                    </a:lnTo>
                    <a:lnTo>
                      <a:pt x="27" y="77"/>
                    </a:lnTo>
                    <a:lnTo>
                      <a:pt x="42" y="80"/>
                    </a:lnTo>
                    <a:lnTo>
                      <a:pt x="56" y="77"/>
                    </a:lnTo>
                    <a:lnTo>
                      <a:pt x="69" y="69"/>
                    </a:lnTo>
                    <a:lnTo>
                      <a:pt x="77" y="57"/>
                    </a:lnTo>
                    <a:lnTo>
                      <a:pt x="80" y="42"/>
                    </a:lnTo>
                    <a:lnTo>
                      <a:pt x="77" y="28"/>
                    </a:lnTo>
                    <a:lnTo>
                      <a:pt x="69" y="16"/>
                    </a:lnTo>
                    <a:lnTo>
                      <a:pt x="56" y="8"/>
                    </a:lnTo>
                    <a:lnTo>
                      <a:pt x="42" y="5"/>
                    </a:lnTo>
                    <a:close/>
                    <a:moveTo>
                      <a:pt x="42" y="0"/>
                    </a:moveTo>
                    <a:lnTo>
                      <a:pt x="59" y="4"/>
                    </a:lnTo>
                    <a:lnTo>
                      <a:pt x="72" y="13"/>
                    </a:lnTo>
                    <a:lnTo>
                      <a:pt x="81" y="26"/>
                    </a:lnTo>
                    <a:lnTo>
                      <a:pt x="84" y="42"/>
                    </a:lnTo>
                    <a:lnTo>
                      <a:pt x="81" y="59"/>
                    </a:lnTo>
                    <a:lnTo>
                      <a:pt x="72" y="73"/>
                    </a:lnTo>
                    <a:lnTo>
                      <a:pt x="59" y="82"/>
                    </a:lnTo>
                    <a:lnTo>
                      <a:pt x="42" y="84"/>
                    </a:lnTo>
                    <a:lnTo>
                      <a:pt x="29" y="83"/>
                    </a:lnTo>
                    <a:lnTo>
                      <a:pt x="17" y="76"/>
                    </a:lnTo>
                    <a:lnTo>
                      <a:pt x="8" y="67"/>
                    </a:lnTo>
                    <a:lnTo>
                      <a:pt x="2" y="56"/>
                    </a:lnTo>
                    <a:lnTo>
                      <a:pt x="0" y="42"/>
                    </a:lnTo>
                    <a:lnTo>
                      <a:pt x="3" y="26"/>
                    </a:lnTo>
                    <a:lnTo>
                      <a:pt x="12" y="13"/>
                    </a:lnTo>
                    <a:lnTo>
                      <a:pt x="26" y="4"/>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3"/>
              <p:cNvSpPr>
                <a:spLocks/>
              </p:cNvSpPr>
              <p:nvPr userDrawn="1"/>
            </p:nvSpPr>
            <p:spPr bwMode="auto">
              <a:xfrm>
                <a:off x="761688" y="540371"/>
                <a:ext cx="143571" cy="173771"/>
              </a:xfrm>
              <a:custGeom>
                <a:avLst/>
                <a:gdLst>
                  <a:gd name="T0" fmla="*/ 0 w 580"/>
                  <a:gd name="T1" fmla="*/ 0 h 703"/>
                  <a:gd name="T2" fmla="*/ 40 w 580"/>
                  <a:gd name="T3" fmla="*/ 0 h 703"/>
                  <a:gd name="T4" fmla="*/ 288 w 580"/>
                  <a:gd name="T5" fmla="*/ 660 h 703"/>
                  <a:gd name="T6" fmla="*/ 290 w 580"/>
                  <a:gd name="T7" fmla="*/ 660 h 703"/>
                  <a:gd name="T8" fmla="*/ 540 w 580"/>
                  <a:gd name="T9" fmla="*/ 0 h 703"/>
                  <a:gd name="T10" fmla="*/ 580 w 580"/>
                  <a:gd name="T11" fmla="*/ 0 h 703"/>
                  <a:gd name="T12" fmla="*/ 312 w 580"/>
                  <a:gd name="T13" fmla="*/ 703 h 703"/>
                  <a:gd name="T14" fmla="*/ 265 w 580"/>
                  <a:gd name="T15" fmla="*/ 703 h 703"/>
                  <a:gd name="T16" fmla="*/ 0 w 580"/>
                  <a:gd name="T17" fmla="*/ 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0" h="703">
                    <a:moveTo>
                      <a:pt x="0" y="0"/>
                    </a:moveTo>
                    <a:lnTo>
                      <a:pt x="40" y="0"/>
                    </a:lnTo>
                    <a:lnTo>
                      <a:pt x="288" y="660"/>
                    </a:lnTo>
                    <a:lnTo>
                      <a:pt x="290" y="660"/>
                    </a:lnTo>
                    <a:lnTo>
                      <a:pt x="540" y="0"/>
                    </a:lnTo>
                    <a:lnTo>
                      <a:pt x="580" y="0"/>
                    </a:lnTo>
                    <a:lnTo>
                      <a:pt x="312" y="703"/>
                    </a:lnTo>
                    <a:lnTo>
                      <a:pt x="265" y="703"/>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4"/>
              <p:cNvSpPr>
                <a:spLocks noEditPoints="1"/>
              </p:cNvSpPr>
              <p:nvPr userDrawn="1"/>
            </p:nvSpPr>
            <p:spPr bwMode="auto">
              <a:xfrm>
                <a:off x="920112" y="544826"/>
                <a:ext cx="14852" cy="169315"/>
              </a:xfrm>
              <a:custGeom>
                <a:avLst/>
                <a:gdLst>
                  <a:gd name="T0" fmla="*/ 14 w 61"/>
                  <a:gd name="T1" fmla="*/ 225 h 684"/>
                  <a:gd name="T2" fmla="*/ 48 w 61"/>
                  <a:gd name="T3" fmla="*/ 225 h 684"/>
                  <a:gd name="T4" fmla="*/ 48 w 61"/>
                  <a:gd name="T5" fmla="*/ 684 h 684"/>
                  <a:gd name="T6" fmla="*/ 14 w 61"/>
                  <a:gd name="T7" fmla="*/ 684 h 684"/>
                  <a:gd name="T8" fmla="*/ 14 w 61"/>
                  <a:gd name="T9" fmla="*/ 225 h 684"/>
                  <a:gd name="T10" fmla="*/ 30 w 61"/>
                  <a:gd name="T11" fmla="*/ 0 h 684"/>
                  <a:gd name="T12" fmla="*/ 42 w 61"/>
                  <a:gd name="T13" fmla="*/ 4 h 684"/>
                  <a:gd name="T14" fmla="*/ 52 w 61"/>
                  <a:gd name="T15" fmla="*/ 10 h 684"/>
                  <a:gd name="T16" fmla="*/ 59 w 61"/>
                  <a:gd name="T17" fmla="*/ 20 h 684"/>
                  <a:gd name="T18" fmla="*/ 61 w 61"/>
                  <a:gd name="T19" fmla="*/ 33 h 684"/>
                  <a:gd name="T20" fmla="*/ 59 w 61"/>
                  <a:gd name="T21" fmla="*/ 46 h 684"/>
                  <a:gd name="T22" fmla="*/ 52 w 61"/>
                  <a:gd name="T23" fmla="*/ 56 h 684"/>
                  <a:gd name="T24" fmla="*/ 42 w 61"/>
                  <a:gd name="T25" fmla="*/ 63 h 684"/>
                  <a:gd name="T26" fmla="*/ 30 w 61"/>
                  <a:gd name="T27" fmla="*/ 66 h 684"/>
                  <a:gd name="T28" fmla="*/ 19 w 61"/>
                  <a:gd name="T29" fmla="*/ 63 h 684"/>
                  <a:gd name="T30" fmla="*/ 9 w 61"/>
                  <a:gd name="T31" fmla="*/ 56 h 684"/>
                  <a:gd name="T32" fmla="*/ 2 w 61"/>
                  <a:gd name="T33" fmla="*/ 46 h 684"/>
                  <a:gd name="T34" fmla="*/ 0 w 61"/>
                  <a:gd name="T35" fmla="*/ 33 h 684"/>
                  <a:gd name="T36" fmla="*/ 2 w 61"/>
                  <a:gd name="T37" fmla="*/ 20 h 684"/>
                  <a:gd name="T38" fmla="*/ 9 w 61"/>
                  <a:gd name="T39" fmla="*/ 10 h 684"/>
                  <a:gd name="T40" fmla="*/ 19 w 61"/>
                  <a:gd name="T41" fmla="*/ 4 h 684"/>
                  <a:gd name="T42" fmla="*/ 30 w 61"/>
                  <a:gd name="T43"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684">
                    <a:moveTo>
                      <a:pt x="14" y="225"/>
                    </a:moveTo>
                    <a:lnTo>
                      <a:pt x="48" y="225"/>
                    </a:lnTo>
                    <a:lnTo>
                      <a:pt x="48" y="684"/>
                    </a:lnTo>
                    <a:lnTo>
                      <a:pt x="14" y="684"/>
                    </a:lnTo>
                    <a:lnTo>
                      <a:pt x="14" y="225"/>
                    </a:lnTo>
                    <a:close/>
                    <a:moveTo>
                      <a:pt x="30" y="0"/>
                    </a:moveTo>
                    <a:lnTo>
                      <a:pt x="42" y="4"/>
                    </a:lnTo>
                    <a:lnTo>
                      <a:pt x="52" y="10"/>
                    </a:lnTo>
                    <a:lnTo>
                      <a:pt x="59" y="20"/>
                    </a:lnTo>
                    <a:lnTo>
                      <a:pt x="61" y="33"/>
                    </a:lnTo>
                    <a:lnTo>
                      <a:pt x="59" y="46"/>
                    </a:lnTo>
                    <a:lnTo>
                      <a:pt x="52" y="56"/>
                    </a:lnTo>
                    <a:lnTo>
                      <a:pt x="42" y="63"/>
                    </a:lnTo>
                    <a:lnTo>
                      <a:pt x="30" y="66"/>
                    </a:lnTo>
                    <a:lnTo>
                      <a:pt x="19" y="63"/>
                    </a:lnTo>
                    <a:lnTo>
                      <a:pt x="9" y="56"/>
                    </a:lnTo>
                    <a:lnTo>
                      <a:pt x="2" y="46"/>
                    </a:lnTo>
                    <a:lnTo>
                      <a:pt x="0" y="33"/>
                    </a:lnTo>
                    <a:lnTo>
                      <a:pt x="2" y="20"/>
                    </a:lnTo>
                    <a:lnTo>
                      <a:pt x="9" y="10"/>
                    </a:lnTo>
                    <a:lnTo>
                      <a:pt x="19" y="4"/>
                    </a:lnTo>
                    <a:lnTo>
                      <a:pt x="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5"/>
              <p:cNvSpPr>
                <a:spLocks/>
              </p:cNvSpPr>
              <p:nvPr userDrawn="1"/>
            </p:nvSpPr>
            <p:spPr bwMode="auto">
              <a:xfrm>
                <a:off x="961203" y="600770"/>
                <a:ext cx="99015" cy="172780"/>
              </a:xfrm>
              <a:custGeom>
                <a:avLst/>
                <a:gdLst>
                  <a:gd name="T0" fmla="*/ 0 w 400"/>
                  <a:gd name="T1" fmla="*/ 0 h 699"/>
                  <a:gd name="T2" fmla="*/ 39 w 400"/>
                  <a:gd name="T3" fmla="*/ 0 h 699"/>
                  <a:gd name="T4" fmla="*/ 204 w 400"/>
                  <a:gd name="T5" fmla="*/ 429 h 699"/>
                  <a:gd name="T6" fmla="*/ 360 w 400"/>
                  <a:gd name="T7" fmla="*/ 0 h 699"/>
                  <a:gd name="T8" fmla="*/ 400 w 400"/>
                  <a:gd name="T9" fmla="*/ 0 h 699"/>
                  <a:gd name="T10" fmla="*/ 171 w 400"/>
                  <a:gd name="T11" fmla="*/ 601 h 699"/>
                  <a:gd name="T12" fmla="*/ 160 w 400"/>
                  <a:gd name="T13" fmla="*/ 626 h 699"/>
                  <a:gd name="T14" fmla="*/ 148 w 400"/>
                  <a:gd name="T15" fmla="*/ 647 h 699"/>
                  <a:gd name="T16" fmla="*/ 133 w 400"/>
                  <a:gd name="T17" fmla="*/ 665 h 699"/>
                  <a:gd name="T18" fmla="*/ 118 w 400"/>
                  <a:gd name="T19" fmla="*/ 680 h 699"/>
                  <a:gd name="T20" fmla="*/ 97 w 400"/>
                  <a:gd name="T21" fmla="*/ 690 h 699"/>
                  <a:gd name="T22" fmla="*/ 76 w 400"/>
                  <a:gd name="T23" fmla="*/ 697 h 699"/>
                  <a:gd name="T24" fmla="*/ 50 w 400"/>
                  <a:gd name="T25" fmla="*/ 699 h 699"/>
                  <a:gd name="T26" fmla="*/ 34 w 400"/>
                  <a:gd name="T27" fmla="*/ 698 h 699"/>
                  <a:gd name="T28" fmla="*/ 19 w 400"/>
                  <a:gd name="T29" fmla="*/ 697 h 699"/>
                  <a:gd name="T30" fmla="*/ 4 w 400"/>
                  <a:gd name="T31" fmla="*/ 693 h 699"/>
                  <a:gd name="T32" fmla="*/ 10 w 400"/>
                  <a:gd name="T33" fmla="*/ 661 h 699"/>
                  <a:gd name="T34" fmla="*/ 29 w 400"/>
                  <a:gd name="T35" fmla="*/ 665 h 699"/>
                  <a:gd name="T36" fmla="*/ 50 w 400"/>
                  <a:gd name="T37" fmla="*/ 667 h 699"/>
                  <a:gd name="T38" fmla="*/ 71 w 400"/>
                  <a:gd name="T39" fmla="*/ 665 h 699"/>
                  <a:gd name="T40" fmla="*/ 88 w 400"/>
                  <a:gd name="T41" fmla="*/ 658 h 699"/>
                  <a:gd name="T42" fmla="*/ 104 w 400"/>
                  <a:gd name="T43" fmla="*/ 647 h 699"/>
                  <a:gd name="T44" fmla="*/ 116 w 400"/>
                  <a:gd name="T45" fmla="*/ 634 h 699"/>
                  <a:gd name="T46" fmla="*/ 126 w 400"/>
                  <a:gd name="T47" fmla="*/ 618 h 699"/>
                  <a:gd name="T48" fmla="*/ 135 w 400"/>
                  <a:gd name="T49" fmla="*/ 600 h 699"/>
                  <a:gd name="T50" fmla="*/ 143 w 400"/>
                  <a:gd name="T51" fmla="*/ 581 h 699"/>
                  <a:gd name="T52" fmla="*/ 185 w 400"/>
                  <a:gd name="T53" fmla="*/ 468 h 699"/>
                  <a:gd name="T54" fmla="*/ 0 w 400"/>
                  <a:gd name="T55" fmla="*/ 0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0" h="699">
                    <a:moveTo>
                      <a:pt x="0" y="0"/>
                    </a:moveTo>
                    <a:lnTo>
                      <a:pt x="39" y="0"/>
                    </a:lnTo>
                    <a:lnTo>
                      <a:pt x="204" y="429"/>
                    </a:lnTo>
                    <a:lnTo>
                      <a:pt x="360" y="0"/>
                    </a:lnTo>
                    <a:lnTo>
                      <a:pt x="400" y="0"/>
                    </a:lnTo>
                    <a:lnTo>
                      <a:pt x="171" y="601"/>
                    </a:lnTo>
                    <a:lnTo>
                      <a:pt x="160" y="626"/>
                    </a:lnTo>
                    <a:lnTo>
                      <a:pt x="148" y="647"/>
                    </a:lnTo>
                    <a:lnTo>
                      <a:pt x="133" y="665"/>
                    </a:lnTo>
                    <a:lnTo>
                      <a:pt x="118" y="680"/>
                    </a:lnTo>
                    <a:lnTo>
                      <a:pt x="97" y="690"/>
                    </a:lnTo>
                    <a:lnTo>
                      <a:pt x="76" y="697"/>
                    </a:lnTo>
                    <a:lnTo>
                      <a:pt x="50" y="699"/>
                    </a:lnTo>
                    <a:lnTo>
                      <a:pt x="34" y="698"/>
                    </a:lnTo>
                    <a:lnTo>
                      <a:pt x="19" y="697"/>
                    </a:lnTo>
                    <a:lnTo>
                      <a:pt x="4" y="693"/>
                    </a:lnTo>
                    <a:lnTo>
                      <a:pt x="10" y="661"/>
                    </a:lnTo>
                    <a:lnTo>
                      <a:pt x="29" y="665"/>
                    </a:lnTo>
                    <a:lnTo>
                      <a:pt x="50" y="667"/>
                    </a:lnTo>
                    <a:lnTo>
                      <a:pt x="71" y="665"/>
                    </a:lnTo>
                    <a:lnTo>
                      <a:pt x="88" y="658"/>
                    </a:lnTo>
                    <a:lnTo>
                      <a:pt x="104" y="647"/>
                    </a:lnTo>
                    <a:lnTo>
                      <a:pt x="116" y="634"/>
                    </a:lnTo>
                    <a:lnTo>
                      <a:pt x="126" y="618"/>
                    </a:lnTo>
                    <a:lnTo>
                      <a:pt x="135" y="600"/>
                    </a:lnTo>
                    <a:lnTo>
                      <a:pt x="143" y="581"/>
                    </a:lnTo>
                    <a:lnTo>
                      <a:pt x="185" y="468"/>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6"/>
              <p:cNvSpPr>
                <a:spLocks noEditPoints="1"/>
              </p:cNvSpPr>
              <p:nvPr userDrawn="1"/>
            </p:nvSpPr>
            <p:spPr bwMode="auto">
              <a:xfrm>
                <a:off x="1073584" y="596809"/>
                <a:ext cx="91589" cy="120798"/>
              </a:xfrm>
              <a:custGeom>
                <a:avLst/>
                <a:gdLst>
                  <a:gd name="T0" fmla="*/ 248 w 370"/>
                  <a:gd name="T1" fmla="*/ 230 h 487"/>
                  <a:gd name="T2" fmla="*/ 197 w 370"/>
                  <a:gd name="T3" fmla="*/ 232 h 487"/>
                  <a:gd name="T4" fmla="*/ 149 w 370"/>
                  <a:gd name="T5" fmla="*/ 240 h 487"/>
                  <a:gd name="T6" fmla="*/ 105 w 370"/>
                  <a:gd name="T7" fmla="*/ 254 h 487"/>
                  <a:gd name="T8" fmla="*/ 69 w 370"/>
                  <a:gd name="T9" fmla="*/ 276 h 487"/>
                  <a:gd name="T10" fmla="*/ 44 w 370"/>
                  <a:gd name="T11" fmla="*/ 309 h 487"/>
                  <a:gd name="T12" fmla="*/ 35 w 370"/>
                  <a:gd name="T13" fmla="*/ 351 h 487"/>
                  <a:gd name="T14" fmla="*/ 45 w 370"/>
                  <a:gd name="T15" fmla="*/ 396 h 487"/>
                  <a:gd name="T16" fmla="*/ 69 w 370"/>
                  <a:gd name="T17" fmla="*/ 428 h 487"/>
                  <a:gd name="T18" fmla="*/ 104 w 370"/>
                  <a:gd name="T19" fmla="*/ 447 h 487"/>
                  <a:gd name="T20" fmla="*/ 142 w 370"/>
                  <a:gd name="T21" fmla="*/ 456 h 487"/>
                  <a:gd name="T22" fmla="*/ 191 w 370"/>
                  <a:gd name="T23" fmla="*/ 454 h 487"/>
                  <a:gd name="T24" fmla="*/ 243 w 370"/>
                  <a:gd name="T25" fmla="*/ 436 h 487"/>
                  <a:gd name="T26" fmla="*/ 281 w 370"/>
                  <a:gd name="T27" fmla="*/ 404 h 487"/>
                  <a:gd name="T28" fmla="*/ 307 w 370"/>
                  <a:gd name="T29" fmla="*/ 360 h 487"/>
                  <a:gd name="T30" fmla="*/ 323 w 370"/>
                  <a:gd name="T31" fmla="*/ 310 h 487"/>
                  <a:gd name="T32" fmla="*/ 327 w 370"/>
                  <a:gd name="T33" fmla="*/ 256 h 487"/>
                  <a:gd name="T34" fmla="*/ 271 w 370"/>
                  <a:gd name="T35" fmla="*/ 229 h 487"/>
                  <a:gd name="T36" fmla="*/ 219 w 370"/>
                  <a:gd name="T37" fmla="*/ 2 h 487"/>
                  <a:gd name="T38" fmla="*/ 272 w 370"/>
                  <a:gd name="T39" fmla="*/ 14 h 487"/>
                  <a:gd name="T40" fmla="*/ 314 w 370"/>
                  <a:gd name="T41" fmla="*/ 42 h 487"/>
                  <a:gd name="T42" fmla="*/ 344 w 370"/>
                  <a:gd name="T43" fmla="*/ 82 h 487"/>
                  <a:gd name="T44" fmla="*/ 360 w 370"/>
                  <a:gd name="T45" fmla="*/ 136 h 487"/>
                  <a:gd name="T46" fmla="*/ 362 w 370"/>
                  <a:gd name="T47" fmla="*/ 371 h 487"/>
                  <a:gd name="T48" fmla="*/ 364 w 370"/>
                  <a:gd name="T49" fmla="*/ 426 h 487"/>
                  <a:gd name="T50" fmla="*/ 370 w 370"/>
                  <a:gd name="T51" fmla="*/ 473 h 487"/>
                  <a:gd name="T52" fmla="*/ 334 w 370"/>
                  <a:gd name="T53" fmla="*/ 456 h 487"/>
                  <a:gd name="T54" fmla="*/ 331 w 370"/>
                  <a:gd name="T55" fmla="*/ 413 h 487"/>
                  <a:gd name="T56" fmla="*/ 330 w 370"/>
                  <a:gd name="T57" fmla="*/ 375 h 487"/>
                  <a:gd name="T58" fmla="*/ 313 w 370"/>
                  <a:gd name="T59" fmla="*/ 402 h 487"/>
                  <a:gd name="T60" fmla="*/ 278 w 370"/>
                  <a:gd name="T61" fmla="*/ 444 h 487"/>
                  <a:gd name="T62" fmla="*/ 233 w 370"/>
                  <a:gd name="T63" fmla="*/ 472 h 487"/>
                  <a:gd name="T64" fmla="*/ 181 w 370"/>
                  <a:gd name="T65" fmla="*/ 484 h 487"/>
                  <a:gd name="T66" fmla="*/ 133 w 370"/>
                  <a:gd name="T67" fmla="*/ 485 h 487"/>
                  <a:gd name="T68" fmla="*/ 89 w 370"/>
                  <a:gd name="T69" fmla="*/ 475 h 487"/>
                  <a:gd name="T70" fmla="*/ 50 w 370"/>
                  <a:gd name="T71" fmla="*/ 455 h 487"/>
                  <a:gd name="T72" fmla="*/ 19 w 370"/>
                  <a:gd name="T73" fmla="*/ 422 h 487"/>
                  <a:gd name="T74" fmla="*/ 3 w 370"/>
                  <a:gd name="T75" fmla="*/ 378 h 487"/>
                  <a:gd name="T76" fmla="*/ 3 w 370"/>
                  <a:gd name="T77" fmla="*/ 325 h 487"/>
                  <a:gd name="T78" fmla="*/ 18 w 370"/>
                  <a:gd name="T79" fmla="*/ 281 h 487"/>
                  <a:gd name="T80" fmla="*/ 49 w 370"/>
                  <a:gd name="T81" fmla="*/ 249 h 487"/>
                  <a:gd name="T82" fmla="*/ 88 w 370"/>
                  <a:gd name="T83" fmla="*/ 226 h 487"/>
                  <a:gd name="T84" fmla="*/ 135 w 370"/>
                  <a:gd name="T85" fmla="*/ 212 h 487"/>
                  <a:gd name="T86" fmla="*/ 186 w 370"/>
                  <a:gd name="T87" fmla="*/ 204 h 487"/>
                  <a:gd name="T88" fmla="*/ 236 w 370"/>
                  <a:gd name="T89" fmla="*/ 200 h 487"/>
                  <a:gd name="T90" fmla="*/ 327 w 370"/>
                  <a:gd name="T91" fmla="*/ 200 h 487"/>
                  <a:gd name="T92" fmla="*/ 325 w 370"/>
                  <a:gd name="T93" fmla="*/ 141 h 487"/>
                  <a:gd name="T94" fmla="*/ 309 w 370"/>
                  <a:gd name="T95" fmla="*/ 92 h 487"/>
                  <a:gd name="T96" fmla="*/ 280 w 370"/>
                  <a:gd name="T97" fmla="*/ 57 h 487"/>
                  <a:gd name="T98" fmla="*/ 240 w 370"/>
                  <a:gd name="T99" fmla="*/ 38 h 487"/>
                  <a:gd name="T100" fmla="*/ 187 w 370"/>
                  <a:gd name="T101" fmla="*/ 31 h 487"/>
                  <a:gd name="T102" fmla="*/ 125 w 370"/>
                  <a:gd name="T103" fmla="*/ 42 h 487"/>
                  <a:gd name="T104" fmla="*/ 71 w 370"/>
                  <a:gd name="T105" fmla="*/ 67 h 487"/>
                  <a:gd name="T106" fmla="*/ 28 w 370"/>
                  <a:gd name="T107" fmla="*/ 60 h 487"/>
                  <a:gd name="T108" fmla="*/ 86 w 370"/>
                  <a:gd name="T109" fmla="*/ 23 h 487"/>
                  <a:gd name="T110" fmla="*/ 153 w 370"/>
                  <a:gd name="T111" fmla="*/ 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487">
                    <a:moveTo>
                      <a:pt x="271" y="229"/>
                    </a:moveTo>
                    <a:lnTo>
                      <a:pt x="248" y="230"/>
                    </a:lnTo>
                    <a:lnTo>
                      <a:pt x="223" y="231"/>
                    </a:lnTo>
                    <a:lnTo>
                      <a:pt x="197" y="232"/>
                    </a:lnTo>
                    <a:lnTo>
                      <a:pt x="172" y="235"/>
                    </a:lnTo>
                    <a:lnTo>
                      <a:pt x="149" y="240"/>
                    </a:lnTo>
                    <a:lnTo>
                      <a:pt x="126" y="247"/>
                    </a:lnTo>
                    <a:lnTo>
                      <a:pt x="105" y="254"/>
                    </a:lnTo>
                    <a:lnTo>
                      <a:pt x="86" y="263"/>
                    </a:lnTo>
                    <a:lnTo>
                      <a:pt x="69" y="276"/>
                    </a:lnTo>
                    <a:lnTo>
                      <a:pt x="54" y="291"/>
                    </a:lnTo>
                    <a:lnTo>
                      <a:pt x="44" y="309"/>
                    </a:lnTo>
                    <a:lnTo>
                      <a:pt x="37" y="328"/>
                    </a:lnTo>
                    <a:lnTo>
                      <a:pt x="35" y="351"/>
                    </a:lnTo>
                    <a:lnTo>
                      <a:pt x="39" y="375"/>
                    </a:lnTo>
                    <a:lnTo>
                      <a:pt x="45" y="396"/>
                    </a:lnTo>
                    <a:lnTo>
                      <a:pt x="55" y="413"/>
                    </a:lnTo>
                    <a:lnTo>
                      <a:pt x="69" y="428"/>
                    </a:lnTo>
                    <a:lnTo>
                      <a:pt x="86" y="438"/>
                    </a:lnTo>
                    <a:lnTo>
                      <a:pt x="104" y="447"/>
                    </a:lnTo>
                    <a:lnTo>
                      <a:pt x="123" y="453"/>
                    </a:lnTo>
                    <a:lnTo>
                      <a:pt x="142" y="456"/>
                    </a:lnTo>
                    <a:lnTo>
                      <a:pt x="161" y="456"/>
                    </a:lnTo>
                    <a:lnTo>
                      <a:pt x="191" y="454"/>
                    </a:lnTo>
                    <a:lnTo>
                      <a:pt x="219" y="447"/>
                    </a:lnTo>
                    <a:lnTo>
                      <a:pt x="243" y="436"/>
                    </a:lnTo>
                    <a:lnTo>
                      <a:pt x="264" y="421"/>
                    </a:lnTo>
                    <a:lnTo>
                      <a:pt x="281" y="404"/>
                    </a:lnTo>
                    <a:lnTo>
                      <a:pt x="296" y="383"/>
                    </a:lnTo>
                    <a:lnTo>
                      <a:pt x="307" y="360"/>
                    </a:lnTo>
                    <a:lnTo>
                      <a:pt x="316" y="336"/>
                    </a:lnTo>
                    <a:lnTo>
                      <a:pt x="323" y="310"/>
                    </a:lnTo>
                    <a:lnTo>
                      <a:pt x="326" y="283"/>
                    </a:lnTo>
                    <a:lnTo>
                      <a:pt x="327" y="256"/>
                    </a:lnTo>
                    <a:lnTo>
                      <a:pt x="327" y="229"/>
                    </a:lnTo>
                    <a:lnTo>
                      <a:pt x="271" y="229"/>
                    </a:lnTo>
                    <a:close/>
                    <a:moveTo>
                      <a:pt x="189" y="0"/>
                    </a:moveTo>
                    <a:lnTo>
                      <a:pt x="219" y="2"/>
                    </a:lnTo>
                    <a:lnTo>
                      <a:pt x="246" y="7"/>
                    </a:lnTo>
                    <a:lnTo>
                      <a:pt x="272" y="14"/>
                    </a:lnTo>
                    <a:lnTo>
                      <a:pt x="295" y="27"/>
                    </a:lnTo>
                    <a:lnTo>
                      <a:pt x="314" y="42"/>
                    </a:lnTo>
                    <a:lnTo>
                      <a:pt x="331" y="60"/>
                    </a:lnTo>
                    <a:lnTo>
                      <a:pt x="344" y="82"/>
                    </a:lnTo>
                    <a:lnTo>
                      <a:pt x="353" y="107"/>
                    </a:lnTo>
                    <a:lnTo>
                      <a:pt x="360" y="136"/>
                    </a:lnTo>
                    <a:lnTo>
                      <a:pt x="362" y="169"/>
                    </a:lnTo>
                    <a:lnTo>
                      <a:pt x="362" y="371"/>
                    </a:lnTo>
                    <a:lnTo>
                      <a:pt x="362" y="398"/>
                    </a:lnTo>
                    <a:lnTo>
                      <a:pt x="364" y="426"/>
                    </a:lnTo>
                    <a:lnTo>
                      <a:pt x="367" y="452"/>
                    </a:lnTo>
                    <a:lnTo>
                      <a:pt x="370" y="473"/>
                    </a:lnTo>
                    <a:lnTo>
                      <a:pt x="336" y="473"/>
                    </a:lnTo>
                    <a:lnTo>
                      <a:pt x="334" y="456"/>
                    </a:lnTo>
                    <a:lnTo>
                      <a:pt x="332" y="436"/>
                    </a:lnTo>
                    <a:lnTo>
                      <a:pt x="331" y="413"/>
                    </a:lnTo>
                    <a:lnTo>
                      <a:pt x="330" y="393"/>
                    </a:lnTo>
                    <a:lnTo>
                      <a:pt x="330" y="375"/>
                    </a:lnTo>
                    <a:lnTo>
                      <a:pt x="326" y="375"/>
                    </a:lnTo>
                    <a:lnTo>
                      <a:pt x="313" y="402"/>
                    </a:lnTo>
                    <a:lnTo>
                      <a:pt x="297" y="425"/>
                    </a:lnTo>
                    <a:lnTo>
                      <a:pt x="278" y="444"/>
                    </a:lnTo>
                    <a:lnTo>
                      <a:pt x="257" y="460"/>
                    </a:lnTo>
                    <a:lnTo>
                      <a:pt x="233" y="472"/>
                    </a:lnTo>
                    <a:lnTo>
                      <a:pt x="208" y="480"/>
                    </a:lnTo>
                    <a:lnTo>
                      <a:pt x="181" y="484"/>
                    </a:lnTo>
                    <a:lnTo>
                      <a:pt x="154" y="487"/>
                    </a:lnTo>
                    <a:lnTo>
                      <a:pt x="133" y="485"/>
                    </a:lnTo>
                    <a:lnTo>
                      <a:pt x="110" y="482"/>
                    </a:lnTo>
                    <a:lnTo>
                      <a:pt x="89" y="475"/>
                    </a:lnTo>
                    <a:lnTo>
                      <a:pt x="69" y="466"/>
                    </a:lnTo>
                    <a:lnTo>
                      <a:pt x="50" y="455"/>
                    </a:lnTo>
                    <a:lnTo>
                      <a:pt x="33" y="440"/>
                    </a:lnTo>
                    <a:lnTo>
                      <a:pt x="19" y="422"/>
                    </a:lnTo>
                    <a:lnTo>
                      <a:pt x="9" y="402"/>
                    </a:lnTo>
                    <a:lnTo>
                      <a:pt x="3" y="378"/>
                    </a:lnTo>
                    <a:lnTo>
                      <a:pt x="0" y="352"/>
                    </a:lnTo>
                    <a:lnTo>
                      <a:pt x="3" y="325"/>
                    </a:lnTo>
                    <a:lnTo>
                      <a:pt x="8" y="302"/>
                    </a:lnTo>
                    <a:lnTo>
                      <a:pt x="18" y="281"/>
                    </a:lnTo>
                    <a:lnTo>
                      <a:pt x="32" y="265"/>
                    </a:lnTo>
                    <a:lnTo>
                      <a:pt x="49" y="249"/>
                    </a:lnTo>
                    <a:lnTo>
                      <a:pt x="67" y="236"/>
                    </a:lnTo>
                    <a:lnTo>
                      <a:pt x="88" y="226"/>
                    </a:lnTo>
                    <a:lnTo>
                      <a:pt x="110" y="218"/>
                    </a:lnTo>
                    <a:lnTo>
                      <a:pt x="135" y="212"/>
                    </a:lnTo>
                    <a:lnTo>
                      <a:pt x="160" y="207"/>
                    </a:lnTo>
                    <a:lnTo>
                      <a:pt x="186" y="204"/>
                    </a:lnTo>
                    <a:lnTo>
                      <a:pt x="212" y="202"/>
                    </a:lnTo>
                    <a:lnTo>
                      <a:pt x="236" y="200"/>
                    </a:lnTo>
                    <a:lnTo>
                      <a:pt x="262" y="200"/>
                    </a:lnTo>
                    <a:lnTo>
                      <a:pt x="327" y="200"/>
                    </a:lnTo>
                    <a:lnTo>
                      <a:pt x="327" y="170"/>
                    </a:lnTo>
                    <a:lnTo>
                      <a:pt x="325" y="141"/>
                    </a:lnTo>
                    <a:lnTo>
                      <a:pt x="319" y="115"/>
                    </a:lnTo>
                    <a:lnTo>
                      <a:pt x="309" y="92"/>
                    </a:lnTo>
                    <a:lnTo>
                      <a:pt x="297" y="73"/>
                    </a:lnTo>
                    <a:lnTo>
                      <a:pt x="280" y="57"/>
                    </a:lnTo>
                    <a:lnTo>
                      <a:pt x="261" y="46"/>
                    </a:lnTo>
                    <a:lnTo>
                      <a:pt x="240" y="38"/>
                    </a:lnTo>
                    <a:lnTo>
                      <a:pt x="215" y="33"/>
                    </a:lnTo>
                    <a:lnTo>
                      <a:pt x="187" y="31"/>
                    </a:lnTo>
                    <a:lnTo>
                      <a:pt x="155" y="34"/>
                    </a:lnTo>
                    <a:lnTo>
                      <a:pt x="125" y="42"/>
                    </a:lnTo>
                    <a:lnTo>
                      <a:pt x="97" y="53"/>
                    </a:lnTo>
                    <a:lnTo>
                      <a:pt x="71" y="67"/>
                    </a:lnTo>
                    <a:lnTo>
                      <a:pt x="49" y="85"/>
                    </a:lnTo>
                    <a:lnTo>
                      <a:pt x="28" y="60"/>
                    </a:lnTo>
                    <a:lnTo>
                      <a:pt x="55" y="39"/>
                    </a:lnTo>
                    <a:lnTo>
                      <a:pt x="86" y="23"/>
                    </a:lnTo>
                    <a:lnTo>
                      <a:pt x="118" y="11"/>
                    </a:lnTo>
                    <a:lnTo>
                      <a:pt x="153" y="3"/>
                    </a:lnTo>
                    <a:lnTo>
                      <a:pt x="18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27"/>
              <p:cNvSpPr>
                <a:spLocks noEditPoints="1"/>
              </p:cNvSpPr>
              <p:nvPr userDrawn="1"/>
            </p:nvSpPr>
            <p:spPr bwMode="auto">
              <a:xfrm>
                <a:off x="1163688" y="596809"/>
                <a:ext cx="29209" cy="14852"/>
              </a:xfrm>
              <a:custGeom>
                <a:avLst/>
                <a:gdLst>
                  <a:gd name="T0" fmla="*/ 58 w 118"/>
                  <a:gd name="T1" fmla="*/ 0 h 61"/>
                  <a:gd name="T2" fmla="*/ 66 w 118"/>
                  <a:gd name="T3" fmla="*/ 0 h 61"/>
                  <a:gd name="T4" fmla="*/ 88 w 118"/>
                  <a:gd name="T5" fmla="*/ 53 h 61"/>
                  <a:gd name="T6" fmla="*/ 110 w 118"/>
                  <a:gd name="T7" fmla="*/ 0 h 61"/>
                  <a:gd name="T8" fmla="*/ 118 w 118"/>
                  <a:gd name="T9" fmla="*/ 0 h 61"/>
                  <a:gd name="T10" fmla="*/ 118 w 118"/>
                  <a:gd name="T11" fmla="*/ 61 h 61"/>
                  <a:gd name="T12" fmla="*/ 113 w 118"/>
                  <a:gd name="T13" fmla="*/ 61 h 61"/>
                  <a:gd name="T14" fmla="*/ 113 w 118"/>
                  <a:gd name="T15" fmla="*/ 5 h 61"/>
                  <a:gd name="T16" fmla="*/ 113 w 118"/>
                  <a:gd name="T17" fmla="*/ 5 h 61"/>
                  <a:gd name="T18" fmla="*/ 89 w 118"/>
                  <a:gd name="T19" fmla="*/ 61 h 61"/>
                  <a:gd name="T20" fmla="*/ 86 w 118"/>
                  <a:gd name="T21" fmla="*/ 61 h 61"/>
                  <a:gd name="T22" fmla="*/ 64 w 118"/>
                  <a:gd name="T23" fmla="*/ 5 h 61"/>
                  <a:gd name="T24" fmla="*/ 64 w 118"/>
                  <a:gd name="T25" fmla="*/ 5 h 61"/>
                  <a:gd name="T26" fmla="*/ 64 w 118"/>
                  <a:gd name="T27" fmla="*/ 61 h 61"/>
                  <a:gd name="T28" fmla="*/ 58 w 118"/>
                  <a:gd name="T29" fmla="*/ 61 h 61"/>
                  <a:gd name="T30" fmla="*/ 58 w 118"/>
                  <a:gd name="T31" fmla="*/ 0 h 61"/>
                  <a:gd name="T32" fmla="*/ 0 w 118"/>
                  <a:gd name="T33" fmla="*/ 0 h 61"/>
                  <a:gd name="T34" fmla="*/ 44 w 118"/>
                  <a:gd name="T35" fmla="*/ 0 h 61"/>
                  <a:gd name="T36" fmla="*/ 44 w 118"/>
                  <a:gd name="T37" fmla="*/ 4 h 61"/>
                  <a:gd name="T38" fmla="*/ 24 w 118"/>
                  <a:gd name="T39" fmla="*/ 4 h 61"/>
                  <a:gd name="T40" fmla="*/ 24 w 118"/>
                  <a:gd name="T41" fmla="*/ 61 h 61"/>
                  <a:gd name="T42" fmla="*/ 20 w 118"/>
                  <a:gd name="T43" fmla="*/ 61 h 61"/>
                  <a:gd name="T44" fmla="*/ 20 w 118"/>
                  <a:gd name="T45" fmla="*/ 4 h 61"/>
                  <a:gd name="T46" fmla="*/ 0 w 118"/>
                  <a:gd name="T47" fmla="*/ 4 h 61"/>
                  <a:gd name="T48" fmla="*/ 0 w 118"/>
                  <a:gd name="T4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1">
                    <a:moveTo>
                      <a:pt x="58" y="0"/>
                    </a:moveTo>
                    <a:lnTo>
                      <a:pt x="66" y="0"/>
                    </a:lnTo>
                    <a:lnTo>
                      <a:pt x="88" y="53"/>
                    </a:lnTo>
                    <a:lnTo>
                      <a:pt x="110" y="0"/>
                    </a:lnTo>
                    <a:lnTo>
                      <a:pt x="118" y="0"/>
                    </a:lnTo>
                    <a:lnTo>
                      <a:pt x="118" y="61"/>
                    </a:lnTo>
                    <a:lnTo>
                      <a:pt x="113" y="61"/>
                    </a:lnTo>
                    <a:lnTo>
                      <a:pt x="113" y="5"/>
                    </a:lnTo>
                    <a:lnTo>
                      <a:pt x="113" y="5"/>
                    </a:lnTo>
                    <a:lnTo>
                      <a:pt x="89" y="61"/>
                    </a:lnTo>
                    <a:lnTo>
                      <a:pt x="86" y="61"/>
                    </a:lnTo>
                    <a:lnTo>
                      <a:pt x="64" y="5"/>
                    </a:lnTo>
                    <a:lnTo>
                      <a:pt x="64" y="5"/>
                    </a:lnTo>
                    <a:lnTo>
                      <a:pt x="64" y="61"/>
                    </a:lnTo>
                    <a:lnTo>
                      <a:pt x="58" y="61"/>
                    </a:lnTo>
                    <a:lnTo>
                      <a:pt x="58" y="0"/>
                    </a:lnTo>
                    <a:close/>
                    <a:moveTo>
                      <a:pt x="0" y="0"/>
                    </a:moveTo>
                    <a:lnTo>
                      <a:pt x="44" y="0"/>
                    </a:lnTo>
                    <a:lnTo>
                      <a:pt x="44" y="4"/>
                    </a:lnTo>
                    <a:lnTo>
                      <a:pt x="24" y="4"/>
                    </a:lnTo>
                    <a:lnTo>
                      <a:pt x="24" y="61"/>
                    </a:lnTo>
                    <a:lnTo>
                      <a:pt x="20" y="61"/>
                    </a:lnTo>
                    <a:lnTo>
                      <a:pt x="20" y="4"/>
                    </a:lnTo>
                    <a:lnTo>
                      <a:pt x="0" y="4"/>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 name="Group 16"/>
            <p:cNvGrpSpPr/>
            <p:nvPr userDrawn="1"/>
          </p:nvGrpSpPr>
          <p:grpSpPr>
            <a:xfrm>
              <a:off x="514647" y="137381"/>
              <a:ext cx="442595" cy="290113"/>
              <a:chOff x="3857626" y="1555751"/>
              <a:chExt cx="1419225" cy="930275"/>
            </a:xfrm>
            <a:solidFill>
              <a:schemeClr val="bg1"/>
            </a:solidFill>
          </p:grpSpPr>
          <p:sp>
            <p:nvSpPr>
              <p:cNvPr id="18" name="Freeform 28"/>
              <p:cNvSpPr>
                <a:spLocks/>
              </p:cNvSpPr>
              <p:nvPr userDrawn="1"/>
            </p:nvSpPr>
            <p:spPr bwMode="auto">
              <a:xfrm>
                <a:off x="3857626" y="1555751"/>
                <a:ext cx="1416050" cy="930275"/>
              </a:xfrm>
              <a:custGeom>
                <a:avLst/>
                <a:gdLst>
                  <a:gd name="T0" fmla="*/ 902 w 1784"/>
                  <a:gd name="T1" fmla="*/ 27 h 1172"/>
                  <a:gd name="T2" fmla="*/ 1076 w 1784"/>
                  <a:gd name="T3" fmla="*/ 141 h 1172"/>
                  <a:gd name="T4" fmla="*/ 1087 w 1784"/>
                  <a:gd name="T5" fmla="*/ 187 h 1172"/>
                  <a:gd name="T6" fmla="*/ 1044 w 1784"/>
                  <a:gd name="T7" fmla="*/ 218 h 1172"/>
                  <a:gd name="T8" fmla="*/ 1009 w 1784"/>
                  <a:gd name="T9" fmla="*/ 202 h 1172"/>
                  <a:gd name="T10" fmla="*/ 889 w 1784"/>
                  <a:gd name="T11" fmla="*/ 120 h 1172"/>
                  <a:gd name="T12" fmla="*/ 695 w 1784"/>
                  <a:gd name="T13" fmla="*/ 94 h 1172"/>
                  <a:gd name="T14" fmla="*/ 520 w 1784"/>
                  <a:gd name="T15" fmla="*/ 168 h 1172"/>
                  <a:gd name="T16" fmla="*/ 406 w 1784"/>
                  <a:gd name="T17" fmla="*/ 317 h 1172"/>
                  <a:gd name="T18" fmla="*/ 378 w 1784"/>
                  <a:gd name="T19" fmla="*/ 491 h 1172"/>
                  <a:gd name="T20" fmla="*/ 298 w 1784"/>
                  <a:gd name="T21" fmla="*/ 580 h 1172"/>
                  <a:gd name="T22" fmla="*/ 163 w 1784"/>
                  <a:gd name="T23" fmla="*/ 651 h 1172"/>
                  <a:gd name="T24" fmla="*/ 93 w 1784"/>
                  <a:gd name="T25" fmla="*/ 788 h 1172"/>
                  <a:gd name="T26" fmla="*/ 118 w 1784"/>
                  <a:gd name="T27" fmla="*/ 944 h 1172"/>
                  <a:gd name="T28" fmla="*/ 227 w 1784"/>
                  <a:gd name="T29" fmla="*/ 1052 h 1172"/>
                  <a:gd name="T30" fmla="*/ 356 w 1784"/>
                  <a:gd name="T31" fmla="*/ 1081 h 1172"/>
                  <a:gd name="T32" fmla="*/ 1482 w 1784"/>
                  <a:gd name="T33" fmla="*/ 1077 h 1172"/>
                  <a:gd name="T34" fmla="*/ 1619 w 1784"/>
                  <a:gd name="T35" fmla="*/ 1006 h 1172"/>
                  <a:gd name="T36" fmla="*/ 1690 w 1784"/>
                  <a:gd name="T37" fmla="*/ 869 h 1172"/>
                  <a:gd name="T38" fmla="*/ 1670 w 1784"/>
                  <a:gd name="T39" fmla="*/ 720 h 1172"/>
                  <a:gd name="T40" fmla="*/ 1575 w 1784"/>
                  <a:gd name="T41" fmla="*/ 614 h 1172"/>
                  <a:gd name="T42" fmla="*/ 1421 w 1784"/>
                  <a:gd name="T43" fmla="*/ 571 h 1172"/>
                  <a:gd name="T44" fmla="*/ 1434 w 1784"/>
                  <a:gd name="T45" fmla="*/ 458 h 1172"/>
                  <a:gd name="T46" fmla="*/ 1393 w 1784"/>
                  <a:gd name="T47" fmla="*/ 380 h 1172"/>
                  <a:gd name="T48" fmla="*/ 1339 w 1784"/>
                  <a:gd name="T49" fmla="*/ 345 h 1172"/>
                  <a:gd name="T50" fmla="*/ 1256 w 1784"/>
                  <a:gd name="T51" fmla="*/ 336 h 1172"/>
                  <a:gd name="T52" fmla="*/ 1182 w 1784"/>
                  <a:gd name="T53" fmla="*/ 370 h 1172"/>
                  <a:gd name="T54" fmla="*/ 1154 w 1784"/>
                  <a:gd name="T55" fmla="*/ 402 h 1172"/>
                  <a:gd name="T56" fmla="*/ 1144 w 1784"/>
                  <a:gd name="T57" fmla="*/ 420 h 1172"/>
                  <a:gd name="T58" fmla="*/ 900 w 1784"/>
                  <a:gd name="T59" fmla="*/ 953 h 1172"/>
                  <a:gd name="T60" fmla="*/ 857 w 1784"/>
                  <a:gd name="T61" fmla="*/ 957 h 1172"/>
                  <a:gd name="T62" fmla="*/ 640 w 1784"/>
                  <a:gd name="T63" fmla="*/ 494 h 1172"/>
                  <a:gd name="T64" fmla="*/ 652 w 1784"/>
                  <a:gd name="T65" fmla="*/ 442 h 1172"/>
                  <a:gd name="T66" fmla="*/ 704 w 1784"/>
                  <a:gd name="T67" fmla="*/ 436 h 1172"/>
                  <a:gd name="T68" fmla="*/ 1057 w 1784"/>
                  <a:gd name="T69" fmla="*/ 389 h 1172"/>
                  <a:gd name="T70" fmla="*/ 1122 w 1784"/>
                  <a:gd name="T71" fmla="*/ 303 h 1172"/>
                  <a:gd name="T72" fmla="*/ 1253 w 1784"/>
                  <a:gd name="T73" fmla="*/ 246 h 1172"/>
                  <a:gd name="T74" fmla="*/ 1262 w 1784"/>
                  <a:gd name="T75" fmla="*/ 245 h 1172"/>
                  <a:gd name="T76" fmla="*/ 1282 w 1784"/>
                  <a:gd name="T77" fmla="*/ 243 h 1172"/>
                  <a:gd name="T78" fmla="*/ 1342 w 1784"/>
                  <a:gd name="T79" fmla="*/ 250 h 1172"/>
                  <a:gd name="T80" fmla="*/ 1452 w 1784"/>
                  <a:gd name="T81" fmla="*/ 311 h 1172"/>
                  <a:gd name="T82" fmla="*/ 1496 w 1784"/>
                  <a:gd name="T83" fmla="*/ 367 h 1172"/>
                  <a:gd name="T84" fmla="*/ 1527 w 1784"/>
                  <a:gd name="T85" fmla="*/ 487 h 1172"/>
                  <a:gd name="T86" fmla="*/ 1648 w 1784"/>
                  <a:gd name="T87" fmla="*/ 554 h 1172"/>
                  <a:gd name="T88" fmla="*/ 1756 w 1784"/>
                  <a:gd name="T89" fmla="*/ 694 h 1172"/>
                  <a:gd name="T90" fmla="*/ 1781 w 1784"/>
                  <a:gd name="T91" fmla="*/ 874 h 1172"/>
                  <a:gd name="T92" fmla="*/ 1712 w 1784"/>
                  <a:gd name="T93" fmla="*/ 1038 h 1172"/>
                  <a:gd name="T94" fmla="*/ 1574 w 1784"/>
                  <a:gd name="T95" fmla="*/ 1145 h 1172"/>
                  <a:gd name="T96" fmla="*/ 1424 w 1784"/>
                  <a:gd name="T97" fmla="*/ 1172 h 1172"/>
                  <a:gd name="T98" fmla="*/ 252 w 1784"/>
                  <a:gd name="T99" fmla="*/ 1159 h 1172"/>
                  <a:gd name="T100" fmla="*/ 100 w 1784"/>
                  <a:gd name="T101" fmla="*/ 1072 h 1172"/>
                  <a:gd name="T102" fmla="*/ 12 w 1784"/>
                  <a:gd name="T103" fmla="*/ 919 h 1172"/>
                  <a:gd name="T104" fmla="*/ 11 w 1784"/>
                  <a:gd name="T105" fmla="*/ 739 h 1172"/>
                  <a:gd name="T106" fmla="*/ 97 w 1784"/>
                  <a:gd name="T107" fmla="*/ 589 h 1172"/>
                  <a:gd name="T108" fmla="*/ 243 w 1784"/>
                  <a:gd name="T109" fmla="*/ 499 h 1172"/>
                  <a:gd name="T110" fmla="*/ 298 w 1784"/>
                  <a:gd name="T111" fmla="*/ 355 h 1172"/>
                  <a:gd name="T112" fmla="*/ 386 w 1784"/>
                  <a:gd name="T113" fmla="*/ 173 h 1172"/>
                  <a:gd name="T114" fmla="*/ 544 w 1784"/>
                  <a:gd name="T115" fmla="*/ 46 h 1172"/>
                  <a:gd name="T116" fmla="*/ 746 w 1784"/>
                  <a:gd name="T117" fmla="*/ 0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84" h="1172">
                    <a:moveTo>
                      <a:pt x="746" y="0"/>
                    </a:moveTo>
                    <a:lnTo>
                      <a:pt x="800" y="2"/>
                    </a:lnTo>
                    <a:lnTo>
                      <a:pt x="852" y="13"/>
                    </a:lnTo>
                    <a:lnTo>
                      <a:pt x="902" y="27"/>
                    </a:lnTo>
                    <a:lnTo>
                      <a:pt x="951" y="49"/>
                    </a:lnTo>
                    <a:lnTo>
                      <a:pt x="997" y="74"/>
                    </a:lnTo>
                    <a:lnTo>
                      <a:pt x="1038" y="105"/>
                    </a:lnTo>
                    <a:lnTo>
                      <a:pt x="1076" y="141"/>
                    </a:lnTo>
                    <a:lnTo>
                      <a:pt x="1080" y="144"/>
                    </a:lnTo>
                    <a:lnTo>
                      <a:pt x="1087" y="158"/>
                    </a:lnTo>
                    <a:lnTo>
                      <a:pt x="1089" y="173"/>
                    </a:lnTo>
                    <a:lnTo>
                      <a:pt x="1087" y="187"/>
                    </a:lnTo>
                    <a:lnTo>
                      <a:pt x="1081" y="200"/>
                    </a:lnTo>
                    <a:lnTo>
                      <a:pt x="1071" y="209"/>
                    </a:lnTo>
                    <a:lnTo>
                      <a:pt x="1058" y="215"/>
                    </a:lnTo>
                    <a:lnTo>
                      <a:pt x="1044" y="218"/>
                    </a:lnTo>
                    <a:lnTo>
                      <a:pt x="1033" y="216"/>
                    </a:lnTo>
                    <a:lnTo>
                      <a:pt x="1021" y="212"/>
                    </a:lnTo>
                    <a:lnTo>
                      <a:pt x="1012" y="204"/>
                    </a:lnTo>
                    <a:lnTo>
                      <a:pt x="1009" y="202"/>
                    </a:lnTo>
                    <a:lnTo>
                      <a:pt x="1007" y="200"/>
                    </a:lnTo>
                    <a:lnTo>
                      <a:pt x="971" y="168"/>
                    </a:lnTo>
                    <a:lnTo>
                      <a:pt x="931" y="141"/>
                    </a:lnTo>
                    <a:lnTo>
                      <a:pt x="889" y="120"/>
                    </a:lnTo>
                    <a:lnTo>
                      <a:pt x="843" y="104"/>
                    </a:lnTo>
                    <a:lnTo>
                      <a:pt x="796" y="94"/>
                    </a:lnTo>
                    <a:lnTo>
                      <a:pt x="746" y="90"/>
                    </a:lnTo>
                    <a:lnTo>
                      <a:pt x="695" y="94"/>
                    </a:lnTo>
                    <a:lnTo>
                      <a:pt x="647" y="104"/>
                    </a:lnTo>
                    <a:lnTo>
                      <a:pt x="602" y="120"/>
                    </a:lnTo>
                    <a:lnTo>
                      <a:pt x="560" y="141"/>
                    </a:lnTo>
                    <a:lnTo>
                      <a:pt x="520" y="168"/>
                    </a:lnTo>
                    <a:lnTo>
                      <a:pt x="484" y="200"/>
                    </a:lnTo>
                    <a:lnTo>
                      <a:pt x="453" y="234"/>
                    </a:lnTo>
                    <a:lnTo>
                      <a:pt x="427" y="274"/>
                    </a:lnTo>
                    <a:lnTo>
                      <a:pt x="406" y="317"/>
                    </a:lnTo>
                    <a:lnTo>
                      <a:pt x="390" y="363"/>
                    </a:lnTo>
                    <a:lnTo>
                      <a:pt x="380" y="410"/>
                    </a:lnTo>
                    <a:lnTo>
                      <a:pt x="376" y="461"/>
                    </a:lnTo>
                    <a:lnTo>
                      <a:pt x="378" y="491"/>
                    </a:lnTo>
                    <a:lnTo>
                      <a:pt x="381" y="523"/>
                    </a:lnTo>
                    <a:lnTo>
                      <a:pt x="390" y="575"/>
                    </a:lnTo>
                    <a:lnTo>
                      <a:pt x="337" y="576"/>
                    </a:lnTo>
                    <a:lnTo>
                      <a:pt x="298" y="580"/>
                    </a:lnTo>
                    <a:lnTo>
                      <a:pt x="260" y="590"/>
                    </a:lnTo>
                    <a:lnTo>
                      <a:pt x="224" y="605"/>
                    </a:lnTo>
                    <a:lnTo>
                      <a:pt x="192" y="627"/>
                    </a:lnTo>
                    <a:lnTo>
                      <a:pt x="163" y="651"/>
                    </a:lnTo>
                    <a:lnTo>
                      <a:pt x="138" y="681"/>
                    </a:lnTo>
                    <a:lnTo>
                      <a:pt x="118" y="714"/>
                    </a:lnTo>
                    <a:lnTo>
                      <a:pt x="103" y="749"/>
                    </a:lnTo>
                    <a:lnTo>
                      <a:pt x="93" y="788"/>
                    </a:lnTo>
                    <a:lnTo>
                      <a:pt x="90" y="828"/>
                    </a:lnTo>
                    <a:lnTo>
                      <a:pt x="93" y="869"/>
                    </a:lnTo>
                    <a:lnTo>
                      <a:pt x="103" y="908"/>
                    </a:lnTo>
                    <a:lnTo>
                      <a:pt x="118" y="944"/>
                    </a:lnTo>
                    <a:lnTo>
                      <a:pt x="139" y="977"/>
                    </a:lnTo>
                    <a:lnTo>
                      <a:pt x="164" y="1006"/>
                    </a:lnTo>
                    <a:lnTo>
                      <a:pt x="193" y="1032"/>
                    </a:lnTo>
                    <a:lnTo>
                      <a:pt x="227" y="1052"/>
                    </a:lnTo>
                    <a:lnTo>
                      <a:pt x="263" y="1068"/>
                    </a:lnTo>
                    <a:lnTo>
                      <a:pt x="301" y="1077"/>
                    </a:lnTo>
                    <a:lnTo>
                      <a:pt x="343" y="1081"/>
                    </a:lnTo>
                    <a:lnTo>
                      <a:pt x="356" y="1081"/>
                    </a:lnTo>
                    <a:lnTo>
                      <a:pt x="357" y="1081"/>
                    </a:lnTo>
                    <a:lnTo>
                      <a:pt x="1428" y="1081"/>
                    </a:lnTo>
                    <a:lnTo>
                      <a:pt x="1442" y="1081"/>
                    </a:lnTo>
                    <a:lnTo>
                      <a:pt x="1482" y="1077"/>
                    </a:lnTo>
                    <a:lnTo>
                      <a:pt x="1521" y="1068"/>
                    </a:lnTo>
                    <a:lnTo>
                      <a:pt x="1557" y="1052"/>
                    </a:lnTo>
                    <a:lnTo>
                      <a:pt x="1590" y="1032"/>
                    </a:lnTo>
                    <a:lnTo>
                      <a:pt x="1619" y="1006"/>
                    </a:lnTo>
                    <a:lnTo>
                      <a:pt x="1645" y="977"/>
                    </a:lnTo>
                    <a:lnTo>
                      <a:pt x="1665" y="944"/>
                    </a:lnTo>
                    <a:lnTo>
                      <a:pt x="1681" y="908"/>
                    </a:lnTo>
                    <a:lnTo>
                      <a:pt x="1690" y="869"/>
                    </a:lnTo>
                    <a:lnTo>
                      <a:pt x="1693" y="828"/>
                    </a:lnTo>
                    <a:lnTo>
                      <a:pt x="1690" y="791"/>
                    </a:lnTo>
                    <a:lnTo>
                      <a:pt x="1682" y="755"/>
                    </a:lnTo>
                    <a:lnTo>
                      <a:pt x="1670" y="720"/>
                    </a:lnTo>
                    <a:lnTo>
                      <a:pt x="1652" y="690"/>
                    </a:lnTo>
                    <a:lnTo>
                      <a:pt x="1629" y="660"/>
                    </a:lnTo>
                    <a:lnTo>
                      <a:pt x="1605" y="636"/>
                    </a:lnTo>
                    <a:lnTo>
                      <a:pt x="1575" y="614"/>
                    </a:lnTo>
                    <a:lnTo>
                      <a:pt x="1543" y="597"/>
                    </a:lnTo>
                    <a:lnTo>
                      <a:pt x="1508" y="585"/>
                    </a:lnTo>
                    <a:lnTo>
                      <a:pt x="1471" y="578"/>
                    </a:lnTo>
                    <a:lnTo>
                      <a:pt x="1421" y="571"/>
                    </a:lnTo>
                    <a:lnTo>
                      <a:pt x="1433" y="522"/>
                    </a:lnTo>
                    <a:lnTo>
                      <a:pt x="1436" y="504"/>
                    </a:lnTo>
                    <a:lnTo>
                      <a:pt x="1437" y="487"/>
                    </a:lnTo>
                    <a:lnTo>
                      <a:pt x="1434" y="458"/>
                    </a:lnTo>
                    <a:lnTo>
                      <a:pt x="1426" y="431"/>
                    </a:lnTo>
                    <a:lnTo>
                      <a:pt x="1414" y="406"/>
                    </a:lnTo>
                    <a:lnTo>
                      <a:pt x="1397" y="384"/>
                    </a:lnTo>
                    <a:lnTo>
                      <a:pt x="1393" y="380"/>
                    </a:lnTo>
                    <a:lnTo>
                      <a:pt x="1389" y="376"/>
                    </a:lnTo>
                    <a:lnTo>
                      <a:pt x="1387" y="374"/>
                    </a:lnTo>
                    <a:lnTo>
                      <a:pt x="1364" y="358"/>
                    </a:lnTo>
                    <a:lnTo>
                      <a:pt x="1339" y="345"/>
                    </a:lnTo>
                    <a:lnTo>
                      <a:pt x="1312" y="337"/>
                    </a:lnTo>
                    <a:lnTo>
                      <a:pt x="1283" y="335"/>
                    </a:lnTo>
                    <a:lnTo>
                      <a:pt x="1282" y="335"/>
                    </a:lnTo>
                    <a:lnTo>
                      <a:pt x="1256" y="336"/>
                    </a:lnTo>
                    <a:lnTo>
                      <a:pt x="1233" y="340"/>
                    </a:lnTo>
                    <a:lnTo>
                      <a:pt x="1212" y="348"/>
                    </a:lnTo>
                    <a:lnTo>
                      <a:pt x="1196" y="358"/>
                    </a:lnTo>
                    <a:lnTo>
                      <a:pt x="1182" y="370"/>
                    </a:lnTo>
                    <a:lnTo>
                      <a:pt x="1171" y="381"/>
                    </a:lnTo>
                    <a:lnTo>
                      <a:pt x="1163" y="390"/>
                    </a:lnTo>
                    <a:lnTo>
                      <a:pt x="1157" y="398"/>
                    </a:lnTo>
                    <a:lnTo>
                      <a:pt x="1154" y="402"/>
                    </a:lnTo>
                    <a:lnTo>
                      <a:pt x="1152" y="407"/>
                    </a:lnTo>
                    <a:lnTo>
                      <a:pt x="1149" y="410"/>
                    </a:lnTo>
                    <a:lnTo>
                      <a:pt x="1147" y="415"/>
                    </a:lnTo>
                    <a:lnTo>
                      <a:pt x="1144" y="420"/>
                    </a:lnTo>
                    <a:lnTo>
                      <a:pt x="1139" y="429"/>
                    </a:lnTo>
                    <a:lnTo>
                      <a:pt x="918" y="933"/>
                    </a:lnTo>
                    <a:lnTo>
                      <a:pt x="910" y="944"/>
                    </a:lnTo>
                    <a:lnTo>
                      <a:pt x="900" y="953"/>
                    </a:lnTo>
                    <a:lnTo>
                      <a:pt x="889" y="958"/>
                    </a:lnTo>
                    <a:lnTo>
                      <a:pt x="876" y="960"/>
                    </a:lnTo>
                    <a:lnTo>
                      <a:pt x="866" y="959"/>
                    </a:lnTo>
                    <a:lnTo>
                      <a:pt x="857" y="957"/>
                    </a:lnTo>
                    <a:lnTo>
                      <a:pt x="846" y="949"/>
                    </a:lnTo>
                    <a:lnTo>
                      <a:pt x="838" y="939"/>
                    </a:lnTo>
                    <a:lnTo>
                      <a:pt x="833" y="927"/>
                    </a:lnTo>
                    <a:lnTo>
                      <a:pt x="640" y="494"/>
                    </a:lnTo>
                    <a:lnTo>
                      <a:pt x="637" y="479"/>
                    </a:lnTo>
                    <a:lnTo>
                      <a:pt x="638" y="465"/>
                    </a:lnTo>
                    <a:lnTo>
                      <a:pt x="643" y="452"/>
                    </a:lnTo>
                    <a:lnTo>
                      <a:pt x="652" y="442"/>
                    </a:lnTo>
                    <a:lnTo>
                      <a:pt x="664" y="434"/>
                    </a:lnTo>
                    <a:lnTo>
                      <a:pt x="678" y="429"/>
                    </a:lnTo>
                    <a:lnTo>
                      <a:pt x="692" y="431"/>
                    </a:lnTo>
                    <a:lnTo>
                      <a:pt x="704" y="436"/>
                    </a:lnTo>
                    <a:lnTo>
                      <a:pt x="716" y="444"/>
                    </a:lnTo>
                    <a:lnTo>
                      <a:pt x="724" y="456"/>
                    </a:lnTo>
                    <a:lnTo>
                      <a:pt x="876" y="801"/>
                    </a:lnTo>
                    <a:lnTo>
                      <a:pt x="1057" y="389"/>
                    </a:lnTo>
                    <a:lnTo>
                      <a:pt x="1057" y="389"/>
                    </a:lnTo>
                    <a:lnTo>
                      <a:pt x="1075" y="357"/>
                    </a:lnTo>
                    <a:lnTo>
                      <a:pt x="1097" y="329"/>
                    </a:lnTo>
                    <a:lnTo>
                      <a:pt x="1122" y="303"/>
                    </a:lnTo>
                    <a:lnTo>
                      <a:pt x="1151" y="282"/>
                    </a:lnTo>
                    <a:lnTo>
                      <a:pt x="1182" y="265"/>
                    </a:lnTo>
                    <a:lnTo>
                      <a:pt x="1217" y="253"/>
                    </a:lnTo>
                    <a:lnTo>
                      <a:pt x="1253" y="246"/>
                    </a:lnTo>
                    <a:lnTo>
                      <a:pt x="1254" y="246"/>
                    </a:lnTo>
                    <a:lnTo>
                      <a:pt x="1256" y="246"/>
                    </a:lnTo>
                    <a:lnTo>
                      <a:pt x="1258" y="245"/>
                    </a:lnTo>
                    <a:lnTo>
                      <a:pt x="1262" y="245"/>
                    </a:lnTo>
                    <a:lnTo>
                      <a:pt x="1265" y="245"/>
                    </a:lnTo>
                    <a:lnTo>
                      <a:pt x="1267" y="245"/>
                    </a:lnTo>
                    <a:lnTo>
                      <a:pt x="1273" y="245"/>
                    </a:lnTo>
                    <a:lnTo>
                      <a:pt x="1282" y="243"/>
                    </a:lnTo>
                    <a:lnTo>
                      <a:pt x="1290" y="245"/>
                    </a:lnTo>
                    <a:lnTo>
                      <a:pt x="1294" y="245"/>
                    </a:lnTo>
                    <a:lnTo>
                      <a:pt x="1301" y="245"/>
                    </a:lnTo>
                    <a:lnTo>
                      <a:pt x="1342" y="250"/>
                    </a:lnTo>
                    <a:lnTo>
                      <a:pt x="1379" y="263"/>
                    </a:lnTo>
                    <a:lnTo>
                      <a:pt x="1414" y="281"/>
                    </a:lnTo>
                    <a:lnTo>
                      <a:pt x="1445" y="304"/>
                    </a:lnTo>
                    <a:lnTo>
                      <a:pt x="1452" y="311"/>
                    </a:lnTo>
                    <a:lnTo>
                      <a:pt x="1457" y="316"/>
                    </a:lnTo>
                    <a:lnTo>
                      <a:pt x="1479" y="340"/>
                    </a:lnTo>
                    <a:lnTo>
                      <a:pt x="1497" y="367"/>
                    </a:lnTo>
                    <a:lnTo>
                      <a:pt x="1496" y="367"/>
                    </a:lnTo>
                    <a:lnTo>
                      <a:pt x="1509" y="396"/>
                    </a:lnTo>
                    <a:lnTo>
                      <a:pt x="1519" y="425"/>
                    </a:lnTo>
                    <a:lnTo>
                      <a:pt x="1525" y="455"/>
                    </a:lnTo>
                    <a:lnTo>
                      <a:pt x="1527" y="487"/>
                    </a:lnTo>
                    <a:lnTo>
                      <a:pt x="1527" y="496"/>
                    </a:lnTo>
                    <a:lnTo>
                      <a:pt x="1571" y="511"/>
                    </a:lnTo>
                    <a:lnTo>
                      <a:pt x="1611" y="530"/>
                    </a:lnTo>
                    <a:lnTo>
                      <a:pt x="1648" y="554"/>
                    </a:lnTo>
                    <a:lnTo>
                      <a:pt x="1682" y="584"/>
                    </a:lnTo>
                    <a:lnTo>
                      <a:pt x="1711" y="618"/>
                    </a:lnTo>
                    <a:lnTo>
                      <a:pt x="1736" y="654"/>
                    </a:lnTo>
                    <a:lnTo>
                      <a:pt x="1756" y="694"/>
                    </a:lnTo>
                    <a:lnTo>
                      <a:pt x="1772" y="737"/>
                    </a:lnTo>
                    <a:lnTo>
                      <a:pt x="1781" y="782"/>
                    </a:lnTo>
                    <a:lnTo>
                      <a:pt x="1784" y="828"/>
                    </a:lnTo>
                    <a:lnTo>
                      <a:pt x="1781" y="874"/>
                    </a:lnTo>
                    <a:lnTo>
                      <a:pt x="1772" y="919"/>
                    </a:lnTo>
                    <a:lnTo>
                      <a:pt x="1757" y="962"/>
                    </a:lnTo>
                    <a:lnTo>
                      <a:pt x="1737" y="1002"/>
                    </a:lnTo>
                    <a:lnTo>
                      <a:pt x="1712" y="1038"/>
                    </a:lnTo>
                    <a:lnTo>
                      <a:pt x="1683" y="1072"/>
                    </a:lnTo>
                    <a:lnTo>
                      <a:pt x="1651" y="1100"/>
                    </a:lnTo>
                    <a:lnTo>
                      <a:pt x="1615" y="1125"/>
                    </a:lnTo>
                    <a:lnTo>
                      <a:pt x="1574" y="1145"/>
                    </a:lnTo>
                    <a:lnTo>
                      <a:pt x="1533" y="1159"/>
                    </a:lnTo>
                    <a:lnTo>
                      <a:pt x="1488" y="1168"/>
                    </a:lnTo>
                    <a:lnTo>
                      <a:pt x="1442" y="1172"/>
                    </a:lnTo>
                    <a:lnTo>
                      <a:pt x="1424" y="1172"/>
                    </a:lnTo>
                    <a:lnTo>
                      <a:pt x="360" y="1172"/>
                    </a:lnTo>
                    <a:lnTo>
                      <a:pt x="343" y="1172"/>
                    </a:lnTo>
                    <a:lnTo>
                      <a:pt x="295" y="1168"/>
                    </a:lnTo>
                    <a:lnTo>
                      <a:pt x="252" y="1159"/>
                    </a:lnTo>
                    <a:lnTo>
                      <a:pt x="209" y="1145"/>
                    </a:lnTo>
                    <a:lnTo>
                      <a:pt x="170" y="1125"/>
                    </a:lnTo>
                    <a:lnTo>
                      <a:pt x="133" y="1100"/>
                    </a:lnTo>
                    <a:lnTo>
                      <a:pt x="100" y="1072"/>
                    </a:lnTo>
                    <a:lnTo>
                      <a:pt x="71" y="1038"/>
                    </a:lnTo>
                    <a:lnTo>
                      <a:pt x="46" y="1002"/>
                    </a:lnTo>
                    <a:lnTo>
                      <a:pt x="27" y="962"/>
                    </a:lnTo>
                    <a:lnTo>
                      <a:pt x="12" y="919"/>
                    </a:lnTo>
                    <a:lnTo>
                      <a:pt x="3" y="874"/>
                    </a:lnTo>
                    <a:lnTo>
                      <a:pt x="0" y="828"/>
                    </a:lnTo>
                    <a:lnTo>
                      <a:pt x="2" y="783"/>
                    </a:lnTo>
                    <a:lnTo>
                      <a:pt x="11" y="739"/>
                    </a:lnTo>
                    <a:lnTo>
                      <a:pt x="26" y="698"/>
                    </a:lnTo>
                    <a:lnTo>
                      <a:pt x="45" y="658"/>
                    </a:lnTo>
                    <a:lnTo>
                      <a:pt x="69" y="622"/>
                    </a:lnTo>
                    <a:lnTo>
                      <a:pt x="97" y="589"/>
                    </a:lnTo>
                    <a:lnTo>
                      <a:pt x="129" y="560"/>
                    </a:lnTo>
                    <a:lnTo>
                      <a:pt x="164" y="535"/>
                    </a:lnTo>
                    <a:lnTo>
                      <a:pt x="202" y="515"/>
                    </a:lnTo>
                    <a:lnTo>
                      <a:pt x="243" y="499"/>
                    </a:lnTo>
                    <a:lnTo>
                      <a:pt x="286" y="489"/>
                    </a:lnTo>
                    <a:lnTo>
                      <a:pt x="285" y="461"/>
                    </a:lnTo>
                    <a:lnTo>
                      <a:pt x="289" y="407"/>
                    </a:lnTo>
                    <a:lnTo>
                      <a:pt x="298" y="355"/>
                    </a:lnTo>
                    <a:lnTo>
                      <a:pt x="312" y="305"/>
                    </a:lnTo>
                    <a:lnTo>
                      <a:pt x="333" y="258"/>
                    </a:lnTo>
                    <a:lnTo>
                      <a:pt x="357" y="214"/>
                    </a:lnTo>
                    <a:lnTo>
                      <a:pt x="386" y="173"/>
                    </a:lnTo>
                    <a:lnTo>
                      <a:pt x="420" y="135"/>
                    </a:lnTo>
                    <a:lnTo>
                      <a:pt x="458" y="102"/>
                    </a:lnTo>
                    <a:lnTo>
                      <a:pt x="499" y="71"/>
                    </a:lnTo>
                    <a:lnTo>
                      <a:pt x="544" y="46"/>
                    </a:lnTo>
                    <a:lnTo>
                      <a:pt x="591" y="26"/>
                    </a:lnTo>
                    <a:lnTo>
                      <a:pt x="640" y="11"/>
                    </a:lnTo>
                    <a:lnTo>
                      <a:pt x="692" y="2"/>
                    </a:lnTo>
                    <a:lnTo>
                      <a:pt x="7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9"/>
              <p:cNvSpPr>
                <a:spLocks noEditPoints="1"/>
              </p:cNvSpPr>
              <p:nvPr userDrawn="1"/>
            </p:nvSpPr>
            <p:spPr bwMode="auto">
              <a:xfrm>
                <a:off x="5187951" y="2438401"/>
                <a:ext cx="88900" cy="44450"/>
              </a:xfrm>
              <a:custGeom>
                <a:avLst/>
                <a:gdLst>
                  <a:gd name="T0" fmla="*/ 55 w 113"/>
                  <a:gd name="T1" fmla="*/ 0 h 57"/>
                  <a:gd name="T2" fmla="*/ 63 w 113"/>
                  <a:gd name="T3" fmla="*/ 0 h 57"/>
                  <a:gd name="T4" fmla="*/ 83 w 113"/>
                  <a:gd name="T5" fmla="*/ 50 h 57"/>
                  <a:gd name="T6" fmla="*/ 105 w 113"/>
                  <a:gd name="T7" fmla="*/ 0 h 57"/>
                  <a:gd name="T8" fmla="*/ 113 w 113"/>
                  <a:gd name="T9" fmla="*/ 0 h 57"/>
                  <a:gd name="T10" fmla="*/ 113 w 113"/>
                  <a:gd name="T11" fmla="*/ 57 h 57"/>
                  <a:gd name="T12" fmla="*/ 108 w 113"/>
                  <a:gd name="T13" fmla="*/ 57 h 57"/>
                  <a:gd name="T14" fmla="*/ 108 w 113"/>
                  <a:gd name="T15" fmla="*/ 5 h 57"/>
                  <a:gd name="T16" fmla="*/ 107 w 113"/>
                  <a:gd name="T17" fmla="*/ 5 h 57"/>
                  <a:gd name="T18" fmla="*/ 86 w 113"/>
                  <a:gd name="T19" fmla="*/ 57 h 57"/>
                  <a:gd name="T20" fmla="*/ 82 w 113"/>
                  <a:gd name="T21" fmla="*/ 57 h 57"/>
                  <a:gd name="T22" fmla="*/ 61 w 113"/>
                  <a:gd name="T23" fmla="*/ 5 h 57"/>
                  <a:gd name="T24" fmla="*/ 60 w 113"/>
                  <a:gd name="T25" fmla="*/ 5 h 57"/>
                  <a:gd name="T26" fmla="*/ 60 w 113"/>
                  <a:gd name="T27" fmla="*/ 57 h 57"/>
                  <a:gd name="T28" fmla="*/ 55 w 113"/>
                  <a:gd name="T29" fmla="*/ 57 h 57"/>
                  <a:gd name="T30" fmla="*/ 55 w 113"/>
                  <a:gd name="T31" fmla="*/ 0 h 57"/>
                  <a:gd name="T32" fmla="*/ 0 w 113"/>
                  <a:gd name="T33" fmla="*/ 0 h 57"/>
                  <a:gd name="T34" fmla="*/ 42 w 113"/>
                  <a:gd name="T35" fmla="*/ 0 h 57"/>
                  <a:gd name="T36" fmla="*/ 42 w 113"/>
                  <a:gd name="T37" fmla="*/ 5 h 57"/>
                  <a:gd name="T38" fmla="*/ 24 w 113"/>
                  <a:gd name="T39" fmla="*/ 5 h 57"/>
                  <a:gd name="T40" fmla="*/ 24 w 113"/>
                  <a:gd name="T41" fmla="*/ 57 h 57"/>
                  <a:gd name="T42" fmla="*/ 18 w 113"/>
                  <a:gd name="T43" fmla="*/ 57 h 57"/>
                  <a:gd name="T44" fmla="*/ 18 w 113"/>
                  <a:gd name="T45" fmla="*/ 5 h 57"/>
                  <a:gd name="T46" fmla="*/ 0 w 113"/>
                  <a:gd name="T47" fmla="*/ 5 h 57"/>
                  <a:gd name="T48" fmla="*/ 0 w 113"/>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57">
                    <a:moveTo>
                      <a:pt x="55" y="0"/>
                    </a:moveTo>
                    <a:lnTo>
                      <a:pt x="63" y="0"/>
                    </a:lnTo>
                    <a:lnTo>
                      <a:pt x="83" y="50"/>
                    </a:lnTo>
                    <a:lnTo>
                      <a:pt x="105" y="0"/>
                    </a:lnTo>
                    <a:lnTo>
                      <a:pt x="113" y="0"/>
                    </a:lnTo>
                    <a:lnTo>
                      <a:pt x="113" y="57"/>
                    </a:lnTo>
                    <a:lnTo>
                      <a:pt x="108" y="57"/>
                    </a:lnTo>
                    <a:lnTo>
                      <a:pt x="108" y="5"/>
                    </a:lnTo>
                    <a:lnTo>
                      <a:pt x="107" y="5"/>
                    </a:lnTo>
                    <a:lnTo>
                      <a:pt x="86" y="57"/>
                    </a:lnTo>
                    <a:lnTo>
                      <a:pt x="82" y="57"/>
                    </a:lnTo>
                    <a:lnTo>
                      <a:pt x="61" y="5"/>
                    </a:lnTo>
                    <a:lnTo>
                      <a:pt x="60" y="5"/>
                    </a:lnTo>
                    <a:lnTo>
                      <a:pt x="60" y="57"/>
                    </a:lnTo>
                    <a:lnTo>
                      <a:pt x="55" y="57"/>
                    </a:lnTo>
                    <a:lnTo>
                      <a:pt x="55" y="0"/>
                    </a:lnTo>
                    <a:close/>
                    <a:moveTo>
                      <a:pt x="0" y="0"/>
                    </a:moveTo>
                    <a:lnTo>
                      <a:pt x="42" y="0"/>
                    </a:lnTo>
                    <a:lnTo>
                      <a:pt x="42" y="5"/>
                    </a:lnTo>
                    <a:lnTo>
                      <a:pt x="24" y="5"/>
                    </a:lnTo>
                    <a:lnTo>
                      <a:pt x="24" y="57"/>
                    </a:lnTo>
                    <a:lnTo>
                      <a:pt x="18" y="57"/>
                    </a:lnTo>
                    <a:lnTo>
                      <a:pt x="18"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nfidential - Comparison - Blu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4721" y="1014984"/>
            <a:ext cx="3883025" cy="3639312"/>
          </a:xfrm>
        </p:spPr>
        <p:txBody>
          <a:bodyPr wrap="square" anchor="t">
            <a:normAutofit/>
          </a:bodyPr>
          <a:lstStyle>
            <a:lvl1pPr>
              <a:defRPr sz="2000" baseline="0">
                <a:solidFill>
                  <a:schemeClr val="bg1"/>
                </a:solidFill>
              </a:defRPr>
            </a:lvl1pPr>
            <a:lvl2pPr>
              <a:defRPr sz="1800" baseline="0"/>
            </a:lvl2pPr>
            <a:lvl3pPr>
              <a:defRPr sz="1400"/>
            </a:lvl3pPr>
            <a:lvl4pPr>
              <a:defRPr sz="1200"/>
            </a:lvl4pPr>
            <a:lvl5pPr>
              <a:defRPr sz="1000" baseline="0"/>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6247" y="1014984"/>
            <a:ext cx="3886200" cy="3639312"/>
          </a:xfrm>
        </p:spPr>
        <p:txBody>
          <a:bodyPr wrap="square">
            <a:normAutofit/>
          </a:bodyPr>
          <a:lstStyle>
            <a:lvl1pPr>
              <a:defRPr baseline="0"/>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972517E6-58C8-49B3-A038-306AA97CE4BF}" type="slidenum">
              <a:rPr lang="en-US" smtClean="0"/>
              <a:pPr/>
              <a:t>‹#›</a:t>
            </a:fld>
            <a:endParaRPr lang="en-US" dirty="0"/>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onfidential - Two Content,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p:cNvSpPr/>
          <p:nvPr userDrawn="1"/>
        </p:nvSpPr>
        <p:spPr>
          <a:xfrm>
            <a:off x="0" y="1014983"/>
            <a:ext cx="9144000" cy="36393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 name="Title 1"/>
          <p:cNvSpPr>
            <a:spLocks noGrp="1"/>
          </p:cNvSpPr>
          <p:nvPr>
            <p:ph type="title" hasCustomPrompt="1"/>
          </p:nvPr>
        </p:nvSpPr>
        <p:spPr>
          <a:xfrm>
            <a:off x="626364" y="192024"/>
            <a:ext cx="7891272" cy="4572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6364" y="1014984"/>
            <a:ext cx="3883025" cy="3639312"/>
          </a:xfrm>
        </p:spPr>
        <p:txBody>
          <a:bodyPr wrap="square" anchor="t">
            <a:normAutofit/>
          </a:bodyPr>
          <a:lstStyle>
            <a:lvl1pPr>
              <a:buClr>
                <a:schemeClr val="bg1"/>
              </a:buClr>
              <a:defRPr sz="2000" baseline="0">
                <a:solidFill>
                  <a:schemeClr val="bg1"/>
                </a:solidFill>
              </a:defRPr>
            </a:lvl1pPr>
            <a:lvl2pPr>
              <a:buClr>
                <a:schemeClr val="bg1"/>
              </a:buClr>
              <a:defRPr sz="1800" baseline="0">
                <a:solidFill>
                  <a:schemeClr val="bg1"/>
                </a:solidFill>
              </a:defRPr>
            </a:lvl2pPr>
            <a:lvl3pPr>
              <a:buClr>
                <a:schemeClr val="bg1"/>
              </a:buClr>
              <a:defRPr sz="1400">
                <a:solidFill>
                  <a:schemeClr val="bg1"/>
                </a:solidFill>
              </a:defRPr>
            </a:lvl3pPr>
            <a:lvl4pPr>
              <a:buClr>
                <a:schemeClr val="bg1"/>
              </a:buClr>
              <a:defRPr sz="1200">
                <a:solidFill>
                  <a:schemeClr val="bg1"/>
                </a:solidFill>
              </a:defRPr>
            </a:lvl4pPr>
            <a:lvl5pPr>
              <a:buClr>
                <a:schemeClr val="bg1"/>
              </a:buClr>
              <a:defRPr sz="1000" baseline="0">
                <a:solidFill>
                  <a:schemeClr val="bg1"/>
                </a:solidFill>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6247" y="1014984"/>
            <a:ext cx="3886200" cy="3639312"/>
          </a:xfrm>
        </p:spPr>
        <p:txBody>
          <a:bodyPr wrap="square">
            <a:normAutofit/>
          </a:bodyP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bg1"/>
              </a:buClr>
              <a:defRPr baseline="0">
                <a:solidFill>
                  <a:schemeClr val="bg1"/>
                </a:solidFill>
              </a:defRPr>
            </a:lvl4pPr>
            <a:lvl5pPr>
              <a:buClr>
                <a:schemeClr val="bg1"/>
              </a:buClr>
              <a:defRPr baseline="0">
                <a:solidFill>
                  <a:schemeClr val="bg1"/>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972517E6-58C8-49B3-A038-306AA97CE4BF}" type="slidenum">
              <a:rPr lang="en-US" smtClean="0"/>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AS - Two Content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buClr>
                <a:schemeClr val="bg1"/>
              </a:buClr>
              <a:buSzPct val="80000"/>
              <a:defRPr sz="2000" baseline="0">
                <a:solidFill>
                  <a:schemeClr val="bg1"/>
                </a:solidFill>
                <a:latin typeface="+mn-lt"/>
              </a:defRPr>
            </a:lvl1pPr>
            <a:lvl2pPr>
              <a:buClr>
                <a:schemeClr val="bg1"/>
              </a:buClr>
              <a:buSzPct val="80000"/>
              <a:defRPr sz="1800" baseline="0">
                <a:solidFill>
                  <a:schemeClr val="bg1"/>
                </a:solidFill>
                <a:latin typeface="+mn-lt"/>
              </a:defRPr>
            </a:lvl2pPr>
            <a:lvl3pPr>
              <a:buClr>
                <a:schemeClr val="bg1"/>
              </a:buClr>
              <a:buSzPct val="100000"/>
              <a:defRPr sz="1400" baseline="0">
                <a:solidFill>
                  <a:schemeClr val="bg1"/>
                </a:solidFill>
                <a:latin typeface="+mn-lt"/>
              </a:defRPr>
            </a:lvl3pPr>
            <a:lvl4pPr>
              <a:buClr>
                <a:schemeClr val="bg1"/>
              </a:buClr>
              <a:buSzPct val="100000"/>
              <a:defRPr sz="1200" baseline="0">
                <a:solidFill>
                  <a:schemeClr val="bg1"/>
                </a:solidFill>
                <a:latin typeface="+mj-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014984"/>
            <a:ext cx="3886200" cy="3639312"/>
          </a:xfrm>
        </p:spPr>
        <p:txBody>
          <a:bodyPr vert="horz" wrap="square" lIns="91440" tIns="45720" rIns="91440" bIns="45720" rtlCol="0" anchor="t" anchorCtr="0">
            <a:normAutofit/>
          </a:bodyPr>
          <a:lstStyle>
            <a:lvl1pPr>
              <a:buClr>
                <a:schemeClr val="bg1"/>
              </a:buClr>
              <a:defRPr lang="en-US" dirty="0" smtClean="0">
                <a:solidFill>
                  <a:schemeClr val="bg1"/>
                </a:solidFill>
              </a:defRPr>
            </a:lvl1pPr>
            <a:lvl2pPr marL="182880" indent="-182880" defTabSz="365760">
              <a:lnSpc>
                <a:spcPct val="85000"/>
              </a:lnSpc>
              <a:spcBef>
                <a:spcPts val="8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ct val="85000"/>
              </a:lnSpc>
              <a:spcBef>
                <a:spcPts val="8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ct val="85000"/>
              </a:lnSpc>
              <a:spcBef>
                <a:spcPts val="800"/>
              </a:spcBef>
              <a:buClr>
                <a:schemeClr val="bg1"/>
              </a:buClr>
              <a:defRPr lang="en-US" sz="14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1"/>
            <a:r>
              <a:rPr lang="en-US" dirty="0"/>
              <a:t>Click to add text or click an icon to add other content types.</a:t>
            </a:r>
          </a:p>
          <a:p>
            <a:pPr lvl="2"/>
            <a:r>
              <a:rPr lang="en-US" dirty="0"/>
              <a:t>Second level</a:t>
            </a:r>
          </a:p>
          <a:p>
            <a:pPr lvl="3"/>
            <a:r>
              <a:rPr lang="en-US" dirty="0"/>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08475987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nfidential - Content with Caption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p:cNvSpPr/>
          <p:nvPr userDrawn="1"/>
        </p:nvSpPr>
        <p:spPr>
          <a:xfrm>
            <a:off x="0" y="12357"/>
            <a:ext cx="312724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Rectangle 7"/>
          <p:cNvSpPr/>
          <p:nvPr userDrawn="1"/>
        </p:nvSpPr>
        <p:spPr>
          <a:xfrm>
            <a:off x="0" y="4666653"/>
            <a:ext cx="9144000" cy="489204"/>
          </a:xfrm>
          <a:prstGeom prst="rect">
            <a:avLst/>
          </a:prstGeom>
          <a:solidFill>
            <a:srgbClr val="DB3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p:cNvSpPr>
            <a:spLocks noGrp="1"/>
          </p:cNvSpPr>
          <p:nvPr>
            <p:ph type="title" hasCustomPrompt="1"/>
          </p:nvPr>
        </p:nvSpPr>
        <p:spPr>
          <a:xfrm>
            <a:off x="0" y="228600"/>
            <a:ext cx="3127248" cy="369332"/>
          </a:xfrm>
        </p:spPr>
        <p:txBody>
          <a:bodyPr anchor="t" anchorCtr="0">
            <a:spAutoFit/>
          </a:bodyPr>
          <a:lstStyle>
            <a:lvl1pPr defTabSz="182880">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cap="none" baseline="0">
                <a:solidFill>
                  <a:schemeClr val="bg1"/>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014216"/>
          </a:xfrm>
        </p:spPr>
        <p:txBody>
          <a:bodyPr lIns="274320" tIns="45720" rIns="457200" bIns="45720" anchor="t" anchorCtr="0">
            <a:normAutofit/>
          </a:bodyPr>
          <a:lstStyle>
            <a:lvl1pPr>
              <a:defRPr sz="2000" baseline="0">
                <a:solidFill>
                  <a:schemeClr val="bg1"/>
                </a:solidFill>
                <a:latin typeface="+mn-lt"/>
              </a:defRPr>
            </a:lvl1pPr>
            <a:lvl2pPr>
              <a:defRPr baseline="0">
                <a:latin typeface="+mn-lt"/>
              </a:defRPr>
            </a:lvl2pPr>
            <a:lvl3pPr>
              <a:defRPr baseline="0">
                <a:latin typeface="+mn-lt"/>
              </a:defRPr>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994407"/>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972517E6-58C8-49B3-A038-306AA97CE4BF}" type="slidenum">
              <a:rPr lang="en-US" smtClean="0"/>
              <a:pPr/>
              <a:t>‹#›</a:t>
            </a:fld>
            <a:endParaRPr lang="en-US" dirty="0"/>
          </a:p>
        </p:txBody>
      </p:sp>
      <p:sp>
        <p:nvSpPr>
          <p:cNvPr id="9" name="TextBox 3"/>
          <p:cNvSpPr txBox="1"/>
          <p:nvPr userDrawn="1"/>
        </p:nvSpPr>
        <p:spPr>
          <a:xfrm>
            <a:off x="2819401" y="4736592"/>
            <a:ext cx="3505200" cy="246221"/>
          </a:xfrm>
          <a:prstGeom prst="rect">
            <a:avLst/>
          </a:prstGeom>
          <a:noFill/>
        </p:spPr>
        <p:txBody>
          <a:bodyPr wrap="square" rtlCol="0" anchor="ctr">
            <a:spAutoFit/>
          </a:bodyPr>
          <a:lstStyle/>
          <a:p>
            <a:pPr algn="ctr" defTabSz="182880"/>
            <a:r>
              <a:rPr lang="en-US" sz="1000" b="0" cap="all" spc="0" baseline="0" dirty="0">
                <a:solidFill>
                  <a:schemeClr val="bg1"/>
                </a:solidFill>
                <a:latin typeface="+mn-lt"/>
                <a:cs typeface="Arial" pitchFamily="34" charset="0"/>
              </a:rPr>
              <a:t>CONFIDENTIAL  •  DO NOT DISCLOSE</a:t>
            </a:r>
          </a:p>
        </p:txBody>
      </p:sp>
      <p:sp>
        <p:nvSpPr>
          <p:cNvPr id="10"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11" name="Group 10"/>
          <p:cNvGrpSpPr/>
          <p:nvPr userDrawn="1"/>
        </p:nvGrpSpPr>
        <p:grpSpPr>
          <a:xfrm>
            <a:off x="8427835" y="4765184"/>
            <a:ext cx="526892" cy="220528"/>
            <a:chOff x="6145213" y="4384676"/>
            <a:chExt cx="1582738" cy="649287"/>
          </a:xfrm>
          <a:solidFill>
            <a:schemeClr val="bg1"/>
          </a:solidFill>
        </p:grpSpPr>
        <p:sp>
          <p:nvSpPr>
            <p:cNvPr id="13"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nfidential - Case Study Only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p:cNvSpPr/>
          <p:nvPr userDrawn="1"/>
        </p:nvSpPr>
        <p:spPr>
          <a:xfrm>
            <a:off x="6016752" y="12357"/>
            <a:ext cx="312724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p:cNvSpPr>
            <a:spLocks noGrp="1"/>
          </p:cNvSpPr>
          <p:nvPr>
            <p:ph type="title" hasCustomPrompt="1"/>
          </p:nvPr>
        </p:nvSpPr>
        <p:spPr>
          <a:xfrm>
            <a:off x="0" y="192024"/>
            <a:ext cx="6016752" cy="430887"/>
          </a:xfrm>
        </p:spPr>
        <p:txBody>
          <a:bodyPr lIns="182880" rIns="182880" anchor="b" anchorCtr="0">
            <a:noAutofit/>
          </a:bodyPr>
          <a:lstStyle>
            <a:lvl1pPr>
              <a:defRPr sz="2200" baseline="0"/>
            </a:lvl1pPr>
          </a:lstStyle>
          <a:p>
            <a:r>
              <a:rPr lang="en-US" dirty="0"/>
              <a:t>Click to Edit Title</a:t>
            </a:r>
          </a:p>
        </p:txBody>
      </p:sp>
      <p:sp>
        <p:nvSpPr>
          <p:cNvPr id="21" name="Text Placeholder 2"/>
          <p:cNvSpPr>
            <a:spLocks noGrp="1"/>
          </p:cNvSpPr>
          <p:nvPr>
            <p:ph type="body" sz="quarter" idx="11" hasCustomPrompt="1"/>
          </p:nvPr>
        </p:nvSpPr>
        <p:spPr>
          <a:xfrm>
            <a:off x="0" y="634142"/>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8"/>
            <a:ext cx="6016752" cy="3730752"/>
          </a:xfrm>
        </p:spPr>
        <p:txBody>
          <a:bodyPr lIns="365760" rIns="274320" bIns="45720" anchor="t" anchorCtr="0">
            <a:normAutofit/>
          </a:bodyPr>
          <a:lstStyle>
            <a:lvl1pPr>
              <a:defRPr sz="2000" baseline="0">
                <a:latin typeface="+mn-lt"/>
              </a:defRPr>
            </a:lvl1pPr>
            <a:lvl2pPr>
              <a:defRPr baseline="0">
                <a:latin typeface="+mn-lt"/>
              </a:defRPr>
            </a:lvl2pPr>
            <a:lvl3pPr>
              <a:defRPr baseline="0">
                <a:latin typeface="+mn-lt"/>
              </a:defRPr>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6016752" y="228600"/>
            <a:ext cx="3127248" cy="369332"/>
          </a:xfrm>
        </p:spPr>
        <p:txBody>
          <a:bodyPr lIns="91440" anchor="t" anchorCtr="0">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4407"/>
            <a:ext cx="2286000" cy="615553"/>
          </a:xfrm>
        </p:spPr>
        <p:txBody>
          <a:bodyPr wrap="square" anchor="t" anchorCtr="0">
            <a:spAutoFit/>
          </a:bodyPr>
          <a:lstStyle>
            <a:lvl1pPr marL="0" indent="-182880" algn="l">
              <a:buFont typeface="Arial" pitchFamily="34" charset="0"/>
              <a:buNone/>
              <a:defRPr sz="2000" b="0" cap="none" baseline="0">
                <a:solidFill>
                  <a:schemeClr val="bg1"/>
                </a:solidFill>
                <a:latin typeface="+mn-lt"/>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4" name="Slide Number Placeholder 6"/>
          <p:cNvSpPr>
            <a:spLocks noGrp="1"/>
          </p:cNvSpPr>
          <p:nvPr>
            <p:ph type="sldNum" sz="quarter" idx="17"/>
          </p:nvPr>
        </p:nvSpPr>
        <p:spPr/>
        <p:txBody>
          <a:bodyPr/>
          <a:lstStyle/>
          <a:p>
            <a:fld id="{972517E6-58C8-49B3-A038-306AA97CE4BF}" type="slidenum">
              <a:rPr lang="en-US" smtClean="0"/>
              <a:pPr/>
              <a:t>‹#›</a:t>
            </a:fld>
            <a:endParaRPr lang="en-US" dirty="0"/>
          </a:p>
        </p:txBody>
      </p:sp>
      <p:sp>
        <p:nvSpPr>
          <p:cNvPr id="9" name="Rectangle 8"/>
          <p:cNvSpPr/>
          <p:nvPr userDrawn="1"/>
        </p:nvSpPr>
        <p:spPr>
          <a:xfrm>
            <a:off x="0" y="4666653"/>
            <a:ext cx="9144000" cy="489204"/>
          </a:xfrm>
          <a:prstGeom prst="rect">
            <a:avLst/>
          </a:prstGeom>
          <a:solidFill>
            <a:srgbClr val="DB3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0" name="TextBox 9"/>
          <p:cNvSpPr txBox="1"/>
          <p:nvPr userDrawn="1"/>
        </p:nvSpPr>
        <p:spPr>
          <a:xfrm>
            <a:off x="2819401" y="4736592"/>
            <a:ext cx="3505200" cy="246221"/>
          </a:xfrm>
          <a:prstGeom prst="rect">
            <a:avLst/>
          </a:prstGeom>
          <a:noFill/>
        </p:spPr>
        <p:txBody>
          <a:bodyPr wrap="square" rtlCol="0" anchor="ctr">
            <a:spAutoFit/>
          </a:bodyPr>
          <a:lstStyle/>
          <a:p>
            <a:pPr algn="ctr" defTabSz="182880"/>
            <a:r>
              <a:rPr lang="en-US" sz="1000" b="0" cap="all" spc="0" baseline="0" dirty="0">
                <a:solidFill>
                  <a:schemeClr val="bg1"/>
                </a:solidFill>
                <a:latin typeface="+mn-lt"/>
                <a:cs typeface="Arial" pitchFamily="34" charset="0"/>
              </a:rPr>
              <a:t>CONFIDENTIAL  •  DO NOT DISCLOSE</a:t>
            </a:r>
          </a:p>
        </p:txBody>
      </p:sp>
      <p:sp>
        <p:nvSpPr>
          <p:cNvPr id="11" name="TextBox 10"/>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12" name="Group 11"/>
          <p:cNvGrpSpPr/>
          <p:nvPr userDrawn="1"/>
        </p:nvGrpSpPr>
        <p:grpSpPr>
          <a:xfrm>
            <a:off x="8427835" y="4765184"/>
            <a:ext cx="526892" cy="220528"/>
            <a:chOff x="6145213" y="4384676"/>
            <a:chExt cx="1582738" cy="649287"/>
          </a:xfrm>
          <a:solidFill>
            <a:schemeClr val="bg1"/>
          </a:solidFill>
        </p:grpSpPr>
        <p:sp>
          <p:nvSpPr>
            <p:cNvPr id="13" name="Freeform 12"/>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onfidential - Blank - Blue">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972517E6-58C8-49B3-A038-306AA97CE4BF}" type="slidenum">
              <a:rPr lang="en-US" smtClean="0"/>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AS - Content with Caption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91440" rIns="91440" anchor="t" anchorCtr="0">
            <a:sp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274320" tIns="45720" rIns="457200" bIns="91440" rtlCol="0" anchor="t" anchorCtr="0">
            <a:norm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4105079582"/>
      </p:ext>
    </p:extLst>
  </p:cSld>
  <p:clrMapOvr>
    <a:masterClrMapping/>
  </p:clrMapOvr>
  <p:transition>
    <p:fade/>
  </p:transition>
  <p:extLst>
    <p:ext uri="{DCECCB84-F9BA-43D5-87BE-67443E8EF086}">
      <p15:sldGuideLst xmlns:p15="http://schemas.microsoft.com/office/powerpoint/2012/main">
        <p15:guide id="1" pos="196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AS - Main Customer Success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182880" rIns="182880"/>
          <a:lstStyle>
            <a:lvl1pPr algn="ctr">
              <a:defRPr sz="2200" baseline="0">
                <a:latin typeface="+mj-lt"/>
              </a:defRPr>
            </a:lvl1pPr>
          </a:lstStyle>
          <a:p>
            <a:r>
              <a:rPr lang="en-US" dirty="0"/>
              <a:t>Customer Success - 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4"/>
            <a:ext cx="6510270" cy="4085003"/>
          </a:xfrm>
        </p:spPr>
        <p:txBody>
          <a:bodyPr wrap="square" lIns="365760" rIns="274320" anchor="t">
            <a:normAutofit/>
          </a:bodyPr>
          <a:lstStyle>
            <a:lvl1pPr>
              <a:defRPr sz="2000" baseline="0">
                <a:latin typeface="+mn-lt"/>
              </a:defRPr>
            </a:lvl1pPr>
            <a:lvl2pPr>
              <a:defRPr sz="1800" baseline="0">
                <a:latin typeface="+mn-lt"/>
              </a:defRPr>
            </a:lvl2pPr>
            <a:lvl3pPr>
              <a:defRPr sz="1600"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6602878" y="776288"/>
            <a:ext cx="2448000" cy="2867308"/>
          </a:xfrm>
        </p:spPr>
        <p:txBody>
          <a:bodyPr wrap="square" anchor="t">
            <a:norm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norm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502920"/>
          </a:xfrm>
        </p:spPr>
        <p:txBody>
          <a:bodyPr wrap="square" anchor="t">
            <a:norm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grpSp>
        <p:nvGrpSpPr>
          <p:cNvPr id="23" name="Group 22"/>
          <p:cNvGrpSpPr/>
          <p:nvPr userDrawn="1"/>
        </p:nvGrpSpPr>
        <p:grpSpPr>
          <a:xfrm>
            <a:off x="8427835" y="4765184"/>
            <a:ext cx="526892" cy="220528"/>
            <a:chOff x="6145213" y="4384676"/>
            <a:chExt cx="1582738" cy="649287"/>
          </a:xfrm>
          <a:solidFill>
            <a:schemeClr val="bg1"/>
          </a:solidFill>
        </p:grpSpPr>
        <p:sp>
          <p:nvSpPr>
            <p:cNvPr id="24"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 name="Text Placeholder 7"/>
          <p:cNvSpPr>
            <a:spLocks noGrp="1"/>
          </p:cNvSpPr>
          <p:nvPr>
            <p:ph type="body" sz="quarter" idx="19" hasCustomPrompt="1"/>
          </p:nvPr>
        </p:nvSpPr>
        <p:spPr>
          <a:xfrm>
            <a:off x="6507280" y="4735984"/>
            <a:ext cx="1484986" cy="292100"/>
          </a:xfrm>
        </p:spPr>
        <p:txBody>
          <a:bodyPr anchor="ctr" anchorCtr="0">
            <a:noAutofit/>
          </a:bodyPr>
          <a:lstStyle>
            <a:lvl1pPr marL="0" indent="0">
              <a:buNone/>
              <a:defRPr sz="1200" baseline="0">
                <a:solidFill>
                  <a:schemeClr val="bg1"/>
                </a:solidFill>
                <a:latin typeface="+mn-lt"/>
              </a:defRPr>
            </a:lvl1pPr>
          </a:lstStyle>
          <a:p>
            <a:pPr lvl="0"/>
            <a:r>
              <a:rPr lang="en-US" dirty="0"/>
              <a:t>Partner Name</a:t>
            </a:r>
          </a:p>
        </p:txBody>
      </p:sp>
      <p:sp>
        <p:nvSpPr>
          <p:cNvPr id="10" name="Text Placeholder 9"/>
          <p:cNvSpPr>
            <a:spLocks noGrp="1"/>
          </p:cNvSpPr>
          <p:nvPr>
            <p:ph type="body" sz="quarter" idx="20" hasCustomPrompt="1"/>
          </p:nvPr>
        </p:nvSpPr>
        <p:spPr>
          <a:xfrm>
            <a:off x="1" y="4728518"/>
            <a:ext cx="6510268" cy="184150"/>
          </a:xfrm>
        </p:spPr>
        <p:txBody>
          <a:bodyPr>
            <a:noAutofit/>
          </a:bodyPr>
          <a:lstStyle>
            <a:lvl1pPr marL="0" indent="0" algn="ctr">
              <a:buNone/>
              <a:defRPr sz="1200" baseline="0"/>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add URL to online story</a:t>
            </a:r>
          </a:p>
        </p:txBody>
      </p:sp>
    </p:spTree>
  </p:cSld>
  <p:clrMapOvr>
    <a:masterClrMapping/>
  </p:clrMapOvr>
  <p:transition>
    <p:fade/>
  </p:transition>
  <p:extLst>
    <p:ext uri="{DCECCB84-F9BA-43D5-87BE-67443E8EF086}">
      <p15:sldGuideLst xmlns:p15="http://schemas.microsoft.com/office/powerpoint/2012/main">
        <p15:guide id="1" pos="410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AS - Customer Validation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182880" rIns="182880"/>
          <a:lstStyle>
            <a:lvl1pPr algn="ctr">
              <a:defRPr sz="2200" baseline="0">
                <a:latin typeface="+mj-lt"/>
              </a:defRPr>
            </a:lvl1pPr>
          </a:lstStyle>
          <a:p>
            <a:r>
              <a:rPr lang="en-US" dirty="0"/>
              <a:t>Customer Validation - 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4"/>
            <a:ext cx="6510270" cy="4092469"/>
          </a:xfrm>
        </p:spPr>
        <p:txBody>
          <a:bodyPr wrap="square" lIns="365760" rIns="274320" anchor="t">
            <a:normAutofit/>
          </a:bodyPr>
          <a:lstStyle>
            <a:lvl1pPr>
              <a:defRPr sz="2000" baseline="0">
                <a:latin typeface="+mn-lt"/>
              </a:defRPr>
            </a:lvl1pPr>
            <a:lvl2pPr>
              <a:defRPr sz="1800" baseline="0">
                <a:latin typeface="+mn-lt"/>
              </a:defRPr>
            </a:lvl2pPr>
            <a:lvl3pPr>
              <a:defRPr sz="1600"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6602878" y="776288"/>
            <a:ext cx="2448000" cy="2867308"/>
          </a:xfrm>
        </p:spPr>
        <p:txBody>
          <a:bodyPr wrap="square" anchor="t">
            <a:norm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norm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3"/>
            <a:ext cx="2450592" cy="501885"/>
          </a:xfrm>
        </p:spPr>
        <p:txBody>
          <a:bodyPr wrap="square" anchor="t">
            <a:norm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grpSp>
        <p:nvGrpSpPr>
          <p:cNvPr id="23" name="Group 22"/>
          <p:cNvGrpSpPr/>
          <p:nvPr userDrawn="1"/>
        </p:nvGrpSpPr>
        <p:grpSpPr>
          <a:xfrm>
            <a:off x="8427835" y="4765184"/>
            <a:ext cx="526892" cy="220528"/>
            <a:chOff x="6145213" y="4384676"/>
            <a:chExt cx="1582738" cy="649287"/>
          </a:xfrm>
          <a:solidFill>
            <a:schemeClr val="bg1"/>
          </a:solidFill>
        </p:grpSpPr>
        <p:sp>
          <p:nvSpPr>
            <p:cNvPr id="24"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 name="Text Placeholder 7"/>
          <p:cNvSpPr>
            <a:spLocks noGrp="1"/>
          </p:cNvSpPr>
          <p:nvPr>
            <p:ph type="body" sz="quarter" idx="19" hasCustomPrompt="1"/>
          </p:nvPr>
        </p:nvSpPr>
        <p:spPr>
          <a:xfrm>
            <a:off x="6507280" y="4735984"/>
            <a:ext cx="1484986" cy="292100"/>
          </a:xfrm>
        </p:spPr>
        <p:txBody>
          <a:bodyPr anchor="ctr" anchorCtr="0">
            <a:noAutofit/>
          </a:bodyPr>
          <a:lstStyle>
            <a:lvl1pPr marL="0" indent="0">
              <a:buNone/>
              <a:defRPr sz="1200" baseline="0">
                <a:solidFill>
                  <a:schemeClr val="bg1"/>
                </a:solidFill>
                <a:latin typeface="+mn-lt"/>
              </a:defRPr>
            </a:lvl1pPr>
          </a:lstStyle>
          <a:p>
            <a:pPr lvl="0"/>
            <a:r>
              <a:rPr lang="en-US" dirty="0"/>
              <a:t>Partner Name</a:t>
            </a:r>
          </a:p>
        </p:txBody>
      </p:sp>
      <p:sp>
        <p:nvSpPr>
          <p:cNvPr id="6" name="TextBox 5"/>
          <p:cNvSpPr txBox="1"/>
          <p:nvPr userDrawn="1"/>
        </p:nvSpPr>
        <p:spPr>
          <a:xfrm>
            <a:off x="3440649" y="4782265"/>
            <a:ext cx="2276795" cy="230832"/>
          </a:xfrm>
          <a:prstGeom prst="rect">
            <a:avLst/>
          </a:prstGeom>
          <a:noFill/>
        </p:spPr>
        <p:txBody>
          <a:bodyPr wrap="square" lIns="45720" rIns="4572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accent1"/>
                </a:solidFill>
              </a:rPr>
              <a:t>For One-to-One Customer Use Only</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image" Target="../media/image7.png"/><Relationship Id="rId5" Type="http://schemas.openxmlformats.org/officeDocument/2006/relationships/slideLayout" Target="../slideLayouts/slideLayout49.xml"/><Relationship Id="rId10" Type="http://schemas.openxmlformats.org/officeDocument/2006/relationships/theme" Target="../theme/theme5.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10" Type="http://schemas.openxmlformats.org/officeDocument/2006/relationships/theme" Target="../theme/theme6.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Group 8"/>
          <p:cNvGrpSpPr/>
          <p:nvPr userDrawn="1"/>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 name="Title Placeholder 1"/>
          <p:cNvSpPr>
            <a:spLocks noGrp="1"/>
          </p:cNvSpPr>
          <p:nvPr>
            <p:ph type="title"/>
          </p:nvPr>
        </p:nvSpPr>
        <p:spPr>
          <a:xfrm>
            <a:off x="626364" y="192024"/>
            <a:ext cx="7891272" cy="457200"/>
          </a:xfrm>
          <a:prstGeom prst="rect">
            <a:avLst/>
          </a:prstGeom>
        </p:spPr>
        <p:txBody>
          <a:bodyPr vert="horz" wrap="square" lIns="91440" tIns="45720" rIns="91440" bIns="45720" rtlCol="0" anchor="ctr"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524744438"/>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64" r:id="rId8"/>
    <p:sldLayoutId id="2147483965" r:id="rId9"/>
    <p:sldLayoutId id="2147483936" r:id="rId10"/>
    <p:sldLayoutId id="2147483937" r:id="rId11"/>
    <p:sldLayoutId id="2147483938" r:id="rId12"/>
    <p:sldLayoutId id="2147483939" r:id="rId13"/>
    <p:sldLayoutId id="2147483940" r:id="rId14"/>
    <p:sldLayoutId id="2147483935" r:id="rId15"/>
    <p:sldLayoutId id="2147483941" r:id="rId16"/>
    <p:sldLayoutId id="2147483963" r:id="rId17"/>
    <p:sldLayoutId id="2147483942" r:id="rId18"/>
    <p:sldLayoutId id="2147484014" r:id="rId19"/>
  </p:sldLayoutIdLst>
  <p:transition>
    <p:fade/>
  </p:transition>
  <p:hf sldNum="0" hdr="0" ftr="0" dt="0"/>
  <p:txStyles>
    <p:titleStyle>
      <a:lvl1pPr algn="ctr" defTabSz="182880"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spcAft>
          <a:spcPts val="0"/>
        </a:spcAft>
        <a:buClr>
          <a:schemeClr val="accent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9" name="Group 8"/>
          <p:cNvGrpSpPr/>
          <p:nvPr userDrawn="1"/>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 name="Title Placeholder 1"/>
          <p:cNvSpPr>
            <a:spLocks noGrp="1"/>
          </p:cNvSpPr>
          <p:nvPr>
            <p:ph type="title"/>
          </p:nvPr>
        </p:nvSpPr>
        <p:spPr>
          <a:xfrm>
            <a:off x="626364" y="192024"/>
            <a:ext cx="7891272" cy="457200"/>
          </a:xfrm>
          <a:prstGeom prst="rect">
            <a:avLst/>
          </a:prstGeom>
        </p:spPr>
        <p:txBody>
          <a:bodyPr vert="horz" wrap="square" lIns="91440" tIns="45720" rIns="91440" bIns="45720" rtlCol="0" anchor="ctr" anchorCtr="0">
            <a:noAutofit/>
          </a:bodyPr>
          <a:lstStyle/>
          <a:p>
            <a:pPr lvl="0"/>
            <a:r>
              <a:rPr lang="en-US" dirty="0"/>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sp>
        <p:nvSpPr>
          <p:cNvPr id="17"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2012185252"/>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Lst>
  <p:transition>
    <p:fade/>
  </p:transition>
  <p:hf sldNum="0" hdr="0" ftr="0" dt="0"/>
  <p:txStyles>
    <p:titleStyle>
      <a:lvl1pPr algn="l" defTabSz="182880" rtl="0" eaLnBrk="1" latinLnBrk="0" hangingPunct="1">
        <a:spcBef>
          <a:spcPct val="0"/>
        </a:spcBef>
        <a:buNone/>
        <a:defRPr lang="en-US" sz="2800" kern="1200" cap="none" baseline="0" dirty="0">
          <a:solidFill>
            <a:schemeClr val="bg1"/>
          </a:solidFill>
          <a:latin typeface="+mj-lt"/>
          <a:ea typeface="+mj-ea"/>
          <a:cs typeface="+mj-cs"/>
        </a:defRPr>
      </a:lvl1pPr>
    </p:titleStyle>
    <p:bodyStyle>
      <a:lvl1pPr marL="182880" indent="-182880" algn="l" defTabSz="365760" rtl="0" eaLnBrk="1" latinLnBrk="0" hangingPunct="1">
        <a:lnSpc>
          <a:spcPct val="85000"/>
        </a:lnSpc>
        <a:spcBef>
          <a:spcPts val="800"/>
        </a:spcBef>
        <a:spcAft>
          <a:spcPts val="0"/>
        </a:spcAft>
        <a:buClr>
          <a:schemeClr val="accent1">
            <a:lumMod val="40000"/>
            <a:lumOff val="60000"/>
          </a:schemeClr>
        </a:buClr>
        <a:buSzPct val="80000"/>
        <a:buFont typeface="Arial" pitchFamily="34" charset="0"/>
        <a:buChar char="•"/>
        <a:defRPr sz="2000" b="0" kern="1200" cap="none" baseline="0">
          <a:solidFill>
            <a:schemeClr val="accent1">
              <a:lumMod val="40000"/>
              <a:lumOff val="60000"/>
            </a:schemeClr>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bg1">
            <a:lumMod val="75000"/>
          </a:schemeClr>
        </a:buClr>
        <a:buSzPct val="80000"/>
        <a:buFont typeface="Arial" pitchFamily="34" charset="0"/>
        <a:buChar char="•"/>
        <a:tabLst/>
        <a:defRPr sz="1800" kern="1200" baseline="0">
          <a:solidFill>
            <a:schemeClr val="bg1">
              <a:lumMod val="7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bg1">
            <a:lumMod val="75000"/>
          </a:schemeClr>
        </a:buClr>
        <a:buSzPct val="100000"/>
        <a:buFont typeface="Calibri" panose="020F0502020204030204" pitchFamily="34" charset="0"/>
        <a:buChar char="-"/>
        <a:defRPr sz="1400" kern="1200" baseline="0">
          <a:solidFill>
            <a:schemeClr val="bg1">
              <a:lumMod val="7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Group 8"/>
          <p:cNvGrpSpPr/>
          <p:nvPr userDrawn="1"/>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 name="Title Placeholder 1"/>
          <p:cNvSpPr>
            <a:spLocks noGrp="1"/>
          </p:cNvSpPr>
          <p:nvPr>
            <p:ph type="title"/>
          </p:nvPr>
        </p:nvSpPr>
        <p:spPr>
          <a:xfrm>
            <a:off x="1447560" y="192024"/>
            <a:ext cx="7068312" cy="457200"/>
          </a:xfrm>
          <a:prstGeom prst="rect">
            <a:avLst/>
          </a:prstGeom>
        </p:spPr>
        <p:txBody>
          <a:bodyPr vert="horz" wrap="square" lIns="91440" tIns="45720" rIns="91440" bIns="45720" rtlCol="0" anchor="ctr" anchorCtr="0">
            <a:noAutofit/>
          </a:bodyPr>
          <a:lstStyle/>
          <a:p>
            <a:pPr lvl="0"/>
            <a:r>
              <a:rPr lang="en-US" dirty="0"/>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32" name="Group 9"/>
          <p:cNvGrpSpPr>
            <a:grpSpLocks noChangeAspect="1"/>
          </p:cNvGrpSpPr>
          <p:nvPr userDrawn="1"/>
        </p:nvGrpSpPr>
        <p:grpSpPr bwMode="auto">
          <a:xfrm>
            <a:off x="274320" y="137160"/>
            <a:ext cx="915959" cy="640080"/>
            <a:chOff x="1968" y="1726"/>
            <a:chExt cx="1846" cy="1290"/>
          </a:xfrm>
        </p:grpSpPr>
        <p:sp>
          <p:nvSpPr>
            <p:cNvPr id="33" name="Freeform 32"/>
            <p:cNvSpPr>
              <a:spLocks noEditPoints="1"/>
            </p:cNvSpPr>
            <p:nvPr/>
          </p:nvSpPr>
          <p:spPr bwMode="auto">
            <a:xfrm>
              <a:off x="2446" y="1726"/>
              <a:ext cx="896" cy="588"/>
            </a:xfrm>
            <a:custGeom>
              <a:avLst/>
              <a:gdLst>
                <a:gd name="T0" fmla="*/ 1437 w 1489"/>
                <a:gd name="T1" fmla="*/ 936 h 976"/>
                <a:gd name="T2" fmla="*/ 1446 w 1489"/>
                <a:gd name="T3" fmla="*/ 922 h 976"/>
                <a:gd name="T4" fmla="*/ 1444 w 1489"/>
                <a:gd name="T5" fmla="*/ 936 h 976"/>
                <a:gd name="T6" fmla="*/ 1437 w 1489"/>
                <a:gd name="T7" fmla="*/ 936 h 976"/>
                <a:gd name="T8" fmla="*/ 1433 w 1489"/>
                <a:gd name="T9" fmla="*/ 957 h 976"/>
                <a:gd name="T10" fmla="*/ 1437 w 1489"/>
                <a:gd name="T11" fmla="*/ 940 h 976"/>
                <a:gd name="T12" fmla="*/ 1455 w 1489"/>
                <a:gd name="T13" fmla="*/ 957 h 976"/>
                <a:gd name="T14" fmla="*/ 1449 w 1489"/>
                <a:gd name="T15" fmla="*/ 939 h 976"/>
                <a:gd name="T16" fmla="*/ 1446 w 1489"/>
                <a:gd name="T17" fmla="*/ 918 h 976"/>
                <a:gd name="T18" fmla="*/ 1433 w 1489"/>
                <a:gd name="T19" fmla="*/ 957 h 976"/>
                <a:gd name="T20" fmla="*/ 1414 w 1489"/>
                <a:gd name="T21" fmla="*/ 938 h 976"/>
                <a:gd name="T22" fmla="*/ 1445 w 1489"/>
                <a:gd name="T23" fmla="*/ 907 h 976"/>
                <a:gd name="T24" fmla="*/ 1445 w 1489"/>
                <a:gd name="T25" fmla="*/ 969 h 976"/>
                <a:gd name="T26" fmla="*/ 1414 w 1489"/>
                <a:gd name="T27" fmla="*/ 938 h 976"/>
                <a:gd name="T28" fmla="*/ 1410 w 1489"/>
                <a:gd name="T29" fmla="*/ 938 h 976"/>
                <a:gd name="T30" fmla="*/ 1480 w 1489"/>
                <a:gd name="T31" fmla="*/ 938 h 976"/>
                <a:gd name="T32" fmla="*/ 1410 w 1489"/>
                <a:gd name="T33" fmla="*/ 938 h 976"/>
                <a:gd name="T34" fmla="*/ 1203 w 1489"/>
                <a:gd name="T35" fmla="*/ 976 h 976"/>
                <a:gd name="T36" fmla="*/ 1189 w 1489"/>
                <a:gd name="T37" fmla="*/ 975 h 976"/>
                <a:gd name="T38" fmla="*/ 286 w 1489"/>
                <a:gd name="T39" fmla="*/ 976 h 976"/>
                <a:gd name="T40" fmla="*/ 240 w 1489"/>
                <a:gd name="T41" fmla="*/ 408 h 976"/>
                <a:gd name="T42" fmla="*/ 623 w 1489"/>
                <a:gd name="T43" fmla="*/ 0 h 976"/>
                <a:gd name="T44" fmla="*/ 901 w 1489"/>
                <a:gd name="T45" fmla="*/ 121 h 976"/>
                <a:gd name="T46" fmla="*/ 872 w 1489"/>
                <a:gd name="T47" fmla="*/ 182 h 976"/>
                <a:gd name="T48" fmla="*/ 840 w 1489"/>
                <a:gd name="T49" fmla="*/ 166 h 976"/>
                <a:gd name="T50" fmla="*/ 314 w 1489"/>
                <a:gd name="T51" fmla="*/ 384 h 976"/>
                <a:gd name="T52" fmla="*/ 326 w 1489"/>
                <a:gd name="T53" fmla="*/ 479 h 976"/>
                <a:gd name="T54" fmla="*/ 76 w 1489"/>
                <a:gd name="T55" fmla="*/ 690 h 976"/>
                <a:gd name="T56" fmla="*/ 298 w 1489"/>
                <a:gd name="T57" fmla="*/ 900 h 976"/>
                <a:gd name="T58" fmla="*/ 1192 w 1489"/>
                <a:gd name="T59" fmla="*/ 900 h 976"/>
                <a:gd name="T60" fmla="*/ 1413 w 1489"/>
                <a:gd name="T61" fmla="*/ 690 h 976"/>
                <a:gd name="T62" fmla="*/ 1186 w 1489"/>
                <a:gd name="T63" fmla="*/ 476 h 976"/>
                <a:gd name="T64" fmla="*/ 1199 w 1489"/>
                <a:gd name="T65" fmla="*/ 406 h 976"/>
                <a:gd name="T66" fmla="*/ 1159 w 1489"/>
                <a:gd name="T67" fmla="*/ 314 h 976"/>
                <a:gd name="T68" fmla="*/ 1071 w 1489"/>
                <a:gd name="T69" fmla="*/ 279 h 976"/>
                <a:gd name="T70" fmla="*/ 963 w 1489"/>
                <a:gd name="T71" fmla="*/ 336 h 976"/>
                <a:gd name="T72" fmla="*/ 766 w 1489"/>
                <a:gd name="T73" fmla="*/ 777 h 976"/>
                <a:gd name="T74" fmla="*/ 716 w 1489"/>
                <a:gd name="T75" fmla="*/ 796 h 976"/>
                <a:gd name="T76" fmla="*/ 535 w 1489"/>
                <a:gd name="T77" fmla="*/ 411 h 976"/>
                <a:gd name="T78" fmla="*/ 604 w 1489"/>
                <a:gd name="T79" fmla="*/ 381 h 976"/>
                <a:gd name="T80" fmla="*/ 883 w 1489"/>
                <a:gd name="T81" fmla="*/ 324 h 976"/>
                <a:gd name="T82" fmla="*/ 1046 w 1489"/>
                <a:gd name="T83" fmla="*/ 205 h 976"/>
                <a:gd name="T84" fmla="*/ 1080 w 1489"/>
                <a:gd name="T85" fmla="*/ 204 h 976"/>
                <a:gd name="T86" fmla="*/ 1206 w 1489"/>
                <a:gd name="T87" fmla="*/ 254 h 976"/>
                <a:gd name="T88" fmla="*/ 1216 w 1489"/>
                <a:gd name="T89" fmla="*/ 264 h 976"/>
                <a:gd name="T90" fmla="*/ 1249 w 1489"/>
                <a:gd name="T91" fmla="*/ 307 h 976"/>
                <a:gd name="T92" fmla="*/ 1275 w 1489"/>
                <a:gd name="T93" fmla="*/ 413 h 976"/>
                <a:gd name="T94" fmla="*/ 1203 w 1489"/>
                <a:gd name="T95"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9" h="976">
                  <a:moveTo>
                    <a:pt x="1437" y="936"/>
                  </a:moveTo>
                  <a:lnTo>
                    <a:pt x="1437" y="936"/>
                  </a:lnTo>
                  <a:lnTo>
                    <a:pt x="1437" y="922"/>
                  </a:lnTo>
                  <a:lnTo>
                    <a:pt x="1446" y="922"/>
                  </a:lnTo>
                  <a:cubicBezTo>
                    <a:pt x="1450" y="922"/>
                    <a:pt x="1455" y="923"/>
                    <a:pt x="1455" y="929"/>
                  </a:cubicBezTo>
                  <a:cubicBezTo>
                    <a:pt x="1455" y="935"/>
                    <a:pt x="1450" y="936"/>
                    <a:pt x="1444" y="936"/>
                  </a:cubicBezTo>
                  <a:lnTo>
                    <a:pt x="1437" y="936"/>
                  </a:lnTo>
                  <a:lnTo>
                    <a:pt x="1437" y="936"/>
                  </a:lnTo>
                  <a:close/>
                  <a:moveTo>
                    <a:pt x="1433" y="957"/>
                  </a:moveTo>
                  <a:lnTo>
                    <a:pt x="1433" y="957"/>
                  </a:lnTo>
                  <a:lnTo>
                    <a:pt x="1437" y="957"/>
                  </a:lnTo>
                  <a:lnTo>
                    <a:pt x="1437" y="940"/>
                  </a:lnTo>
                  <a:lnTo>
                    <a:pt x="1444" y="940"/>
                  </a:lnTo>
                  <a:lnTo>
                    <a:pt x="1455" y="957"/>
                  </a:lnTo>
                  <a:lnTo>
                    <a:pt x="1461" y="957"/>
                  </a:lnTo>
                  <a:lnTo>
                    <a:pt x="1449" y="939"/>
                  </a:lnTo>
                  <a:cubicBezTo>
                    <a:pt x="1454" y="939"/>
                    <a:pt x="1459" y="935"/>
                    <a:pt x="1459" y="929"/>
                  </a:cubicBezTo>
                  <a:cubicBezTo>
                    <a:pt x="1459" y="921"/>
                    <a:pt x="1454" y="918"/>
                    <a:pt x="1446" y="918"/>
                  </a:cubicBezTo>
                  <a:lnTo>
                    <a:pt x="1433" y="918"/>
                  </a:lnTo>
                  <a:lnTo>
                    <a:pt x="1433" y="957"/>
                  </a:lnTo>
                  <a:lnTo>
                    <a:pt x="1433" y="957"/>
                  </a:lnTo>
                  <a:close/>
                  <a:moveTo>
                    <a:pt x="1414" y="938"/>
                  </a:moveTo>
                  <a:lnTo>
                    <a:pt x="1414" y="938"/>
                  </a:lnTo>
                  <a:cubicBezTo>
                    <a:pt x="1414" y="920"/>
                    <a:pt x="1428" y="907"/>
                    <a:pt x="1445" y="907"/>
                  </a:cubicBezTo>
                  <a:cubicBezTo>
                    <a:pt x="1462" y="907"/>
                    <a:pt x="1476" y="920"/>
                    <a:pt x="1476" y="938"/>
                  </a:cubicBezTo>
                  <a:cubicBezTo>
                    <a:pt x="1476" y="955"/>
                    <a:pt x="1462" y="969"/>
                    <a:pt x="1445" y="969"/>
                  </a:cubicBezTo>
                  <a:cubicBezTo>
                    <a:pt x="1428" y="969"/>
                    <a:pt x="1414" y="955"/>
                    <a:pt x="1414" y="938"/>
                  </a:cubicBezTo>
                  <a:lnTo>
                    <a:pt x="1414" y="938"/>
                  </a:lnTo>
                  <a:close/>
                  <a:moveTo>
                    <a:pt x="1410" y="938"/>
                  </a:moveTo>
                  <a:lnTo>
                    <a:pt x="1410" y="938"/>
                  </a:lnTo>
                  <a:cubicBezTo>
                    <a:pt x="1410" y="957"/>
                    <a:pt x="1426" y="972"/>
                    <a:pt x="1445" y="972"/>
                  </a:cubicBezTo>
                  <a:cubicBezTo>
                    <a:pt x="1464" y="972"/>
                    <a:pt x="1480" y="957"/>
                    <a:pt x="1480" y="938"/>
                  </a:cubicBezTo>
                  <a:cubicBezTo>
                    <a:pt x="1480" y="918"/>
                    <a:pt x="1464" y="903"/>
                    <a:pt x="1445" y="903"/>
                  </a:cubicBezTo>
                  <a:cubicBezTo>
                    <a:pt x="1426" y="903"/>
                    <a:pt x="1410" y="918"/>
                    <a:pt x="1410" y="938"/>
                  </a:cubicBezTo>
                  <a:lnTo>
                    <a:pt x="1410" y="938"/>
                  </a:lnTo>
                  <a:close/>
                  <a:moveTo>
                    <a:pt x="1203" y="976"/>
                  </a:moveTo>
                  <a:lnTo>
                    <a:pt x="1203" y="976"/>
                  </a:lnTo>
                  <a:cubicBezTo>
                    <a:pt x="1198" y="976"/>
                    <a:pt x="1193" y="975"/>
                    <a:pt x="1189" y="975"/>
                  </a:cubicBezTo>
                  <a:lnTo>
                    <a:pt x="301" y="975"/>
                  </a:lnTo>
                  <a:cubicBezTo>
                    <a:pt x="296" y="975"/>
                    <a:pt x="291" y="976"/>
                    <a:pt x="286" y="976"/>
                  </a:cubicBezTo>
                  <a:cubicBezTo>
                    <a:pt x="129" y="976"/>
                    <a:pt x="0" y="847"/>
                    <a:pt x="0" y="690"/>
                  </a:cubicBezTo>
                  <a:cubicBezTo>
                    <a:pt x="0" y="549"/>
                    <a:pt x="104" y="430"/>
                    <a:pt x="240" y="408"/>
                  </a:cubicBezTo>
                  <a:cubicBezTo>
                    <a:pt x="239" y="400"/>
                    <a:pt x="239" y="392"/>
                    <a:pt x="239" y="384"/>
                  </a:cubicBezTo>
                  <a:cubicBezTo>
                    <a:pt x="239" y="172"/>
                    <a:pt x="411" y="0"/>
                    <a:pt x="623" y="0"/>
                  </a:cubicBezTo>
                  <a:cubicBezTo>
                    <a:pt x="729" y="0"/>
                    <a:pt x="828" y="45"/>
                    <a:pt x="899" y="118"/>
                  </a:cubicBezTo>
                  <a:cubicBezTo>
                    <a:pt x="900" y="119"/>
                    <a:pt x="900" y="120"/>
                    <a:pt x="901" y="121"/>
                  </a:cubicBezTo>
                  <a:cubicBezTo>
                    <a:pt x="906" y="127"/>
                    <a:pt x="909" y="135"/>
                    <a:pt x="909" y="144"/>
                  </a:cubicBezTo>
                  <a:cubicBezTo>
                    <a:pt x="909" y="165"/>
                    <a:pt x="892" y="182"/>
                    <a:pt x="872" y="182"/>
                  </a:cubicBezTo>
                  <a:cubicBezTo>
                    <a:pt x="861" y="182"/>
                    <a:pt x="852" y="178"/>
                    <a:pt x="845" y="171"/>
                  </a:cubicBezTo>
                  <a:cubicBezTo>
                    <a:pt x="843" y="169"/>
                    <a:pt x="842" y="168"/>
                    <a:pt x="840" y="166"/>
                  </a:cubicBezTo>
                  <a:cubicBezTo>
                    <a:pt x="784" y="110"/>
                    <a:pt x="706" y="76"/>
                    <a:pt x="623" y="76"/>
                  </a:cubicBezTo>
                  <a:cubicBezTo>
                    <a:pt x="453" y="76"/>
                    <a:pt x="314" y="214"/>
                    <a:pt x="314" y="384"/>
                  </a:cubicBezTo>
                  <a:cubicBezTo>
                    <a:pt x="314" y="401"/>
                    <a:pt x="316" y="418"/>
                    <a:pt x="319" y="436"/>
                  </a:cubicBezTo>
                  <a:lnTo>
                    <a:pt x="326" y="479"/>
                  </a:lnTo>
                  <a:lnTo>
                    <a:pt x="282" y="480"/>
                  </a:lnTo>
                  <a:cubicBezTo>
                    <a:pt x="168" y="482"/>
                    <a:pt x="76" y="576"/>
                    <a:pt x="76" y="690"/>
                  </a:cubicBezTo>
                  <a:cubicBezTo>
                    <a:pt x="76" y="806"/>
                    <a:pt x="170" y="900"/>
                    <a:pt x="286" y="900"/>
                  </a:cubicBezTo>
                  <a:cubicBezTo>
                    <a:pt x="290" y="900"/>
                    <a:pt x="294" y="900"/>
                    <a:pt x="298" y="900"/>
                  </a:cubicBezTo>
                  <a:lnTo>
                    <a:pt x="299" y="899"/>
                  </a:lnTo>
                  <a:lnTo>
                    <a:pt x="1192" y="900"/>
                  </a:lnTo>
                  <a:cubicBezTo>
                    <a:pt x="1195" y="900"/>
                    <a:pt x="1199" y="900"/>
                    <a:pt x="1203" y="900"/>
                  </a:cubicBezTo>
                  <a:cubicBezTo>
                    <a:pt x="1319" y="900"/>
                    <a:pt x="1413" y="806"/>
                    <a:pt x="1413" y="690"/>
                  </a:cubicBezTo>
                  <a:cubicBezTo>
                    <a:pt x="1413" y="583"/>
                    <a:pt x="1334" y="494"/>
                    <a:pt x="1228" y="481"/>
                  </a:cubicBezTo>
                  <a:lnTo>
                    <a:pt x="1186" y="476"/>
                  </a:lnTo>
                  <a:lnTo>
                    <a:pt x="1196" y="435"/>
                  </a:lnTo>
                  <a:cubicBezTo>
                    <a:pt x="1198" y="425"/>
                    <a:pt x="1199" y="415"/>
                    <a:pt x="1199" y="406"/>
                  </a:cubicBezTo>
                  <a:cubicBezTo>
                    <a:pt x="1199" y="373"/>
                    <a:pt x="1186" y="343"/>
                    <a:pt x="1166" y="320"/>
                  </a:cubicBezTo>
                  <a:cubicBezTo>
                    <a:pt x="1164" y="318"/>
                    <a:pt x="1162" y="316"/>
                    <a:pt x="1159" y="314"/>
                  </a:cubicBezTo>
                  <a:cubicBezTo>
                    <a:pt x="1159" y="313"/>
                    <a:pt x="1158" y="313"/>
                    <a:pt x="1158" y="312"/>
                  </a:cubicBezTo>
                  <a:cubicBezTo>
                    <a:pt x="1135" y="292"/>
                    <a:pt x="1104" y="279"/>
                    <a:pt x="1071" y="279"/>
                  </a:cubicBezTo>
                  <a:cubicBezTo>
                    <a:pt x="1071" y="279"/>
                    <a:pt x="1071" y="279"/>
                    <a:pt x="1070" y="279"/>
                  </a:cubicBezTo>
                  <a:cubicBezTo>
                    <a:pt x="1000" y="275"/>
                    <a:pt x="968" y="329"/>
                    <a:pt x="963" y="336"/>
                  </a:cubicBezTo>
                  <a:cubicBezTo>
                    <a:pt x="959" y="343"/>
                    <a:pt x="958" y="343"/>
                    <a:pt x="951" y="357"/>
                  </a:cubicBezTo>
                  <a:lnTo>
                    <a:pt x="766" y="777"/>
                  </a:lnTo>
                  <a:cubicBezTo>
                    <a:pt x="760" y="791"/>
                    <a:pt x="746" y="799"/>
                    <a:pt x="731" y="799"/>
                  </a:cubicBezTo>
                  <a:cubicBezTo>
                    <a:pt x="726" y="799"/>
                    <a:pt x="721" y="798"/>
                    <a:pt x="716" y="796"/>
                  </a:cubicBezTo>
                  <a:cubicBezTo>
                    <a:pt x="705" y="791"/>
                    <a:pt x="698" y="782"/>
                    <a:pt x="695" y="772"/>
                  </a:cubicBezTo>
                  <a:lnTo>
                    <a:pt x="535" y="411"/>
                  </a:lnTo>
                  <a:cubicBezTo>
                    <a:pt x="527" y="392"/>
                    <a:pt x="535" y="370"/>
                    <a:pt x="555" y="361"/>
                  </a:cubicBezTo>
                  <a:cubicBezTo>
                    <a:pt x="574" y="353"/>
                    <a:pt x="596" y="361"/>
                    <a:pt x="604" y="381"/>
                  </a:cubicBezTo>
                  <a:lnTo>
                    <a:pt x="732" y="667"/>
                  </a:lnTo>
                  <a:lnTo>
                    <a:pt x="883" y="324"/>
                  </a:lnTo>
                  <a:cubicBezTo>
                    <a:pt x="883" y="324"/>
                    <a:pt x="883" y="324"/>
                    <a:pt x="883" y="324"/>
                  </a:cubicBezTo>
                  <a:cubicBezTo>
                    <a:pt x="912" y="260"/>
                    <a:pt x="974" y="214"/>
                    <a:pt x="1046" y="205"/>
                  </a:cubicBezTo>
                  <a:cubicBezTo>
                    <a:pt x="1046" y="205"/>
                    <a:pt x="1054" y="204"/>
                    <a:pt x="1058" y="204"/>
                  </a:cubicBezTo>
                  <a:cubicBezTo>
                    <a:pt x="1063" y="204"/>
                    <a:pt x="1078" y="204"/>
                    <a:pt x="1080" y="204"/>
                  </a:cubicBezTo>
                  <a:cubicBezTo>
                    <a:pt x="1082" y="204"/>
                    <a:pt x="1084" y="204"/>
                    <a:pt x="1086" y="204"/>
                  </a:cubicBezTo>
                  <a:cubicBezTo>
                    <a:pt x="1132" y="207"/>
                    <a:pt x="1173" y="225"/>
                    <a:pt x="1206" y="254"/>
                  </a:cubicBezTo>
                  <a:cubicBezTo>
                    <a:pt x="1208" y="255"/>
                    <a:pt x="1210" y="257"/>
                    <a:pt x="1212" y="259"/>
                  </a:cubicBezTo>
                  <a:cubicBezTo>
                    <a:pt x="1213" y="261"/>
                    <a:pt x="1215" y="262"/>
                    <a:pt x="1216" y="264"/>
                  </a:cubicBezTo>
                  <a:cubicBezTo>
                    <a:pt x="1229" y="276"/>
                    <a:pt x="1240" y="291"/>
                    <a:pt x="1249" y="306"/>
                  </a:cubicBezTo>
                  <a:lnTo>
                    <a:pt x="1249" y="307"/>
                  </a:lnTo>
                  <a:cubicBezTo>
                    <a:pt x="1265" y="336"/>
                    <a:pt x="1275" y="370"/>
                    <a:pt x="1275" y="406"/>
                  </a:cubicBezTo>
                  <a:cubicBezTo>
                    <a:pt x="1275" y="408"/>
                    <a:pt x="1275" y="411"/>
                    <a:pt x="1275" y="413"/>
                  </a:cubicBezTo>
                  <a:cubicBezTo>
                    <a:pt x="1399" y="445"/>
                    <a:pt x="1489" y="558"/>
                    <a:pt x="1489" y="690"/>
                  </a:cubicBezTo>
                  <a:cubicBezTo>
                    <a:pt x="1489" y="847"/>
                    <a:pt x="1361" y="976"/>
                    <a:pt x="1203" y="976"/>
                  </a:cubicBezTo>
                  <a:close/>
                </a:path>
              </a:pathLst>
            </a:custGeom>
            <a:solidFill>
              <a:srgbClr val="19BBB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noEditPoints="1"/>
            </p:cNvSpPr>
            <p:nvPr/>
          </p:nvSpPr>
          <p:spPr bwMode="auto">
            <a:xfrm>
              <a:off x="1968" y="2534"/>
              <a:ext cx="1846" cy="482"/>
            </a:xfrm>
            <a:custGeom>
              <a:avLst/>
              <a:gdLst>
                <a:gd name="T0" fmla="*/ 3043 w 3068"/>
                <a:gd name="T1" fmla="*/ 213 h 801"/>
                <a:gd name="T2" fmla="*/ 3025 w 3068"/>
                <a:gd name="T3" fmla="*/ 220 h 801"/>
                <a:gd name="T4" fmla="*/ 3021 w 3068"/>
                <a:gd name="T5" fmla="*/ 202 h 801"/>
                <a:gd name="T6" fmla="*/ 3047 w 3068"/>
                <a:gd name="T7" fmla="*/ 213 h 801"/>
                <a:gd name="T8" fmla="*/ 3043 w 3068"/>
                <a:gd name="T9" fmla="*/ 241 h 801"/>
                <a:gd name="T10" fmla="*/ 3025 w 3068"/>
                <a:gd name="T11" fmla="*/ 241 h 801"/>
                <a:gd name="T12" fmla="*/ 3021 w 3068"/>
                <a:gd name="T13" fmla="*/ 202 h 801"/>
                <a:gd name="T14" fmla="*/ 3064 w 3068"/>
                <a:gd name="T15" fmla="*/ 222 h 801"/>
                <a:gd name="T16" fmla="*/ 3033 w 3068"/>
                <a:gd name="T17" fmla="*/ 253 h 801"/>
                <a:gd name="T18" fmla="*/ 3033 w 3068"/>
                <a:gd name="T19" fmla="*/ 187 h 801"/>
                <a:gd name="T20" fmla="*/ 2998 w 3068"/>
                <a:gd name="T21" fmla="*/ 222 h 801"/>
                <a:gd name="T22" fmla="*/ 2951 w 3068"/>
                <a:gd name="T23" fmla="*/ 420 h 801"/>
                <a:gd name="T24" fmla="*/ 2905 w 3068"/>
                <a:gd name="T25" fmla="*/ 398 h 801"/>
                <a:gd name="T26" fmla="*/ 2951 w 3068"/>
                <a:gd name="T27" fmla="*/ 420 h 801"/>
                <a:gd name="T28" fmla="*/ 2678 w 3068"/>
                <a:gd name="T29" fmla="*/ 500 h 801"/>
                <a:gd name="T30" fmla="*/ 2951 w 3068"/>
                <a:gd name="T31" fmla="*/ 349 h 801"/>
                <a:gd name="T32" fmla="*/ 2702 w 3068"/>
                <a:gd name="T33" fmla="*/ 257 h 801"/>
                <a:gd name="T34" fmla="*/ 2980 w 3068"/>
                <a:gd name="T35" fmla="*/ 515 h 801"/>
                <a:gd name="T36" fmla="*/ 2953 w 3068"/>
                <a:gd name="T37" fmla="*/ 519 h 801"/>
                <a:gd name="T38" fmla="*/ 2678 w 3068"/>
                <a:gd name="T39" fmla="*/ 500 h 801"/>
                <a:gd name="T40" fmla="*/ 2304 w 3068"/>
                <a:gd name="T41" fmla="*/ 796 h 801"/>
                <a:gd name="T42" fmla="*/ 2421 w 3068"/>
                <a:gd name="T43" fmla="*/ 702 h 801"/>
                <a:gd name="T44" fmla="*/ 2334 w 3068"/>
                <a:gd name="T45" fmla="*/ 219 h 801"/>
                <a:gd name="T46" fmla="*/ 2634 w 3068"/>
                <a:gd name="T47" fmla="*/ 219 h 801"/>
                <a:gd name="T48" fmla="*/ 2304 w 3068"/>
                <a:gd name="T49" fmla="*/ 796 h 801"/>
                <a:gd name="T50" fmla="*/ 2172 w 3068"/>
                <a:gd name="T51" fmla="*/ 219 h 801"/>
                <a:gd name="T52" fmla="*/ 2172 w 3068"/>
                <a:gd name="T53" fmla="*/ 601 h 801"/>
                <a:gd name="T54" fmla="*/ 2187 w 3068"/>
                <a:gd name="T55" fmla="*/ 86 h 801"/>
                <a:gd name="T56" fmla="*/ 2212 w 3068"/>
                <a:gd name="T57" fmla="*/ 59 h 801"/>
                <a:gd name="T58" fmla="*/ 1869 w 3068"/>
                <a:gd name="T59" fmla="*/ 566 h 801"/>
                <a:gd name="T60" fmla="*/ 2080 w 3068"/>
                <a:gd name="T61" fmla="*/ 16 h 801"/>
                <a:gd name="T62" fmla="*/ 1850 w 3068"/>
                <a:gd name="T63" fmla="*/ 601 h 801"/>
                <a:gd name="T64" fmla="*/ 1869 w 3068"/>
                <a:gd name="T65" fmla="*/ 566 h 801"/>
                <a:gd name="T66" fmla="*/ 1422 w 3068"/>
                <a:gd name="T67" fmla="*/ 38 h 801"/>
                <a:gd name="T68" fmla="*/ 1415 w 3068"/>
                <a:gd name="T69" fmla="*/ 24 h 801"/>
                <a:gd name="T70" fmla="*/ 1422 w 3068"/>
                <a:gd name="T71" fmla="*/ 38 h 801"/>
                <a:gd name="T72" fmla="*/ 1424 w 3068"/>
                <a:gd name="T73" fmla="*/ 20 h 801"/>
                <a:gd name="T74" fmla="*/ 1439 w 3068"/>
                <a:gd name="T75" fmla="*/ 59 h 801"/>
                <a:gd name="T76" fmla="*/ 1415 w 3068"/>
                <a:gd name="T77" fmla="*/ 42 h 801"/>
                <a:gd name="T78" fmla="*/ 1411 w 3068"/>
                <a:gd name="T79" fmla="*/ 20 h 801"/>
                <a:gd name="T80" fmla="*/ 1423 w 3068"/>
                <a:gd name="T81" fmla="*/ 71 h 801"/>
                <a:gd name="T82" fmla="*/ 1392 w 3068"/>
                <a:gd name="T83" fmla="*/ 40 h 801"/>
                <a:gd name="T84" fmla="*/ 1423 w 3068"/>
                <a:gd name="T85" fmla="*/ 5 h 801"/>
                <a:gd name="T86" fmla="*/ 1423 w 3068"/>
                <a:gd name="T87" fmla="*/ 74 h 801"/>
                <a:gd name="T88" fmla="*/ 1423 w 3068"/>
                <a:gd name="T89" fmla="*/ 5 h 801"/>
                <a:gd name="T90" fmla="*/ 1187 w 3068"/>
                <a:gd name="T91" fmla="*/ 27 h 801"/>
                <a:gd name="T92" fmla="*/ 1172 w 3068"/>
                <a:gd name="T93" fmla="*/ 617 h 801"/>
                <a:gd name="T94" fmla="*/ 1172 w 3068"/>
                <a:gd name="T95" fmla="*/ 589 h 801"/>
                <a:gd name="T96" fmla="*/ 1188 w 3068"/>
                <a:gd name="T97" fmla="*/ 0 h 801"/>
                <a:gd name="T98" fmla="*/ 1319 w 3068"/>
                <a:gd name="T99" fmla="*/ 87 h 801"/>
                <a:gd name="T100" fmla="*/ 832 w 3068"/>
                <a:gd name="T101" fmla="*/ 410 h 801"/>
                <a:gd name="T102" fmla="*/ 526 w 3068"/>
                <a:gd name="T103" fmla="*/ 410 h 801"/>
                <a:gd name="T104" fmla="*/ 412 w 3068"/>
                <a:gd name="T105" fmla="*/ 601 h 801"/>
                <a:gd name="T106" fmla="*/ 945 w 3068"/>
                <a:gd name="T107" fmla="*/ 601 h 801"/>
                <a:gd name="T108" fmla="*/ 514 w 3068"/>
                <a:gd name="T109" fmla="*/ 437 h 801"/>
                <a:gd name="T110" fmla="*/ 322 w 3068"/>
                <a:gd name="T111" fmla="*/ 87 h 801"/>
                <a:gd name="T112" fmla="*/ 40 w 3068"/>
                <a:gd name="T113" fmla="*/ 155 h 801"/>
                <a:gd name="T114" fmla="*/ 0 w 3068"/>
                <a:gd name="T115" fmla="*/ 542 h 801"/>
                <a:gd name="T116" fmla="*/ 326 w 3068"/>
                <a:gd name="T117" fmla="*/ 458 h 801"/>
                <a:gd name="T118" fmla="*/ 345 w 3068"/>
                <a:gd name="T119" fmla="*/ 67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8" h="801">
                  <a:moveTo>
                    <a:pt x="3032" y="220"/>
                  </a:moveTo>
                  <a:lnTo>
                    <a:pt x="3032" y="220"/>
                  </a:lnTo>
                  <a:cubicBezTo>
                    <a:pt x="3038" y="220"/>
                    <a:pt x="3043" y="219"/>
                    <a:pt x="3043" y="213"/>
                  </a:cubicBezTo>
                  <a:cubicBezTo>
                    <a:pt x="3043" y="207"/>
                    <a:pt x="3038" y="206"/>
                    <a:pt x="3034" y="206"/>
                  </a:cubicBezTo>
                  <a:lnTo>
                    <a:pt x="3025" y="206"/>
                  </a:lnTo>
                  <a:lnTo>
                    <a:pt x="3025" y="220"/>
                  </a:lnTo>
                  <a:lnTo>
                    <a:pt x="3032" y="220"/>
                  </a:lnTo>
                  <a:lnTo>
                    <a:pt x="3032" y="220"/>
                  </a:lnTo>
                  <a:close/>
                  <a:moveTo>
                    <a:pt x="3021" y="202"/>
                  </a:moveTo>
                  <a:lnTo>
                    <a:pt x="3021" y="202"/>
                  </a:lnTo>
                  <a:lnTo>
                    <a:pt x="3034" y="202"/>
                  </a:lnTo>
                  <a:cubicBezTo>
                    <a:pt x="3042" y="202"/>
                    <a:pt x="3047" y="206"/>
                    <a:pt x="3047" y="213"/>
                  </a:cubicBezTo>
                  <a:cubicBezTo>
                    <a:pt x="3047" y="219"/>
                    <a:pt x="3042" y="223"/>
                    <a:pt x="3037" y="224"/>
                  </a:cubicBezTo>
                  <a:lnTo>
                    <a:pt x="3049" y="241"/>
                  </a:lnTo>
                  <a:lnTo>
                    <a:pt x="3043" y="241"/>
                  </a:lnTo>
                  <a:lnTo>
                    <a:pt x="3033" y="224"/>
                  </a:lnTo>
                  <a:lnTo>
                    <a:pt x="3025" y="224"/>
                  </a:lnTo>
                  <a:lnTo>
                    <a:pt x="3025" y="241"/>
                  </a:lnTo>
                  <a:lnTo>
                    <a:pt x="3021" y="241"/>
                  </a:lnTo>
                  <a:lnTo>
                    <a:pt x="3021" y="202"/>
                  </a:lnTo>
                  <a:lnTo>
                    <a:pt x="3021" y="202"/>
                  </a:lnTo>
                  <a:close/>
                  <a:moveTo>
                    <a:pt x="3033" y="253"/>
                  </a:moveTo>
                  <a:lnTo>
                    <a:pt x="3033" y="253"/>
                  </a:lnTo>
                  <a:cubicBezTo>
                    <a:pt x="3050" y="253"/>
                    <a:pt x="3064" y="239"/>
                    <a:pt x="3064" y="222"/>
                  </a:cubicBezTo>
                  <a:cubicBezTo>
                    <a:pt x="3064" y="205"/>
                    <a:pt x="3050" y="191"/>
                    <a:pt x="3033" y="191"/>
                  </a:cubicBezTo>
                  <a:cubicBezTo>
                    <a:pt x="3016" y="191"/>
                    <a:pt x="3002" y="205"/>
                    <a:pt x="3002" y="222"/>
                  </a:cubicBezTo>
                  <a:cubicBezTo>
                    <a:pt x="3002" y="239"/>
                    <a:pt x="3016" y="253"/>
                    <a:pt x="3033" y="253"/>
                  </a:cubicBezTo>
                  <a:lnTo>
                    <a:pt x="3033" y="253"/>
                  </a:lnTo>
                  <a:close/>
                  <a:moveTo>
                    <a:pt x="3033" y="187"/>
                  </a:moveTo>
                  <a:lnTo>
                    <a:pt x="3033" y="187"/>
                  </a:lnTo>
                  <a:cubicBezTo>
                    <a:pt x="3053" y="187"/>
                    <a:pt x="3068" y="202"/>
                    <a:pt x="3068" y="222"/>
                  </a:cubicBezTo>
                  <a:cubicBezTo>
                    <a:pt x="3068" y="241"/>
                    <a:pt x="3053" y="256"/>
                    <a:pt x="3033" y="256"/>
                  </a:cubicBezTo>
                  <a:cubicBezTo>
                    <a:pt x="3014" y="256"/>
                    <a:pt x="2998" y="241"/>
                    <a:pt x="2998" y="222"/>
                  </a:cubicBezTo>
                  <a:cubicBezTo>
                    <a:pt x="2998" y="202"/>
                    <a:pt x="3014" y="187"/>
                    <a:pt x="3033" y="187"/>
                  </a:cubicBezTo>
                  <a:lnTo>
                    <a:pt x="3033" y="187"/>
                  </a:lnTo>
                  <a:close/>
                  <a:moveTo>
                    <a:pt x="2951" y="420"/>
                  </a:moveTo>
                  <a:lnTo>
                    <a:pt x="2951" y="420"/>
                  </a:lnTo>
                  <a:lnTo>
                    <a:pt x="2951" y="398"/>
                  </a:lnTo>
                  <a:lnTo>
                    <a:pt x="2905" y="398"/>
                  </a:lnTo>
                  <a:cubicBezTo>
                    <a:pt x="2819" y="398"/>
                    <a:pt x="2708" y="410"/>
                    <a:pt x="2708" y="500"/>
                  </a:cubicBezTo>
                  <a:cubicBezTo>
                    <a:pt x="2708" y="565"/>
                    <a:pt x="2766" y="587"/>
                    <a:pt x="2812" y="587"/>
                  </a:cubicBezTo>
                  <a:cubicBezTo>
                    <a:pt x="2913" y="587"/>
                    <a:pt x="2951" y="504"/>
                    <a:pt x="2951" y="420"/>
                  </a:cubicBezTo>
                  <a:lnTo>
                    <a:pt x="2951" y="420"/>
                  </a:lnTo>
                  <a:close/>
                  <a:moveTo>
                    <a:pt x="2678" y="500"/>
                  </a:moveTo>
                  <a:lnTo>
                    <a:pt x="2678" y="500"/>
                  </a:lnTo>
                  <a:cubicBezTo>
                    <a:pt x="2678" y="390"/>
                    <a:pt x="2802" y="374"/>
                    <a:pt x="2897" y="374"/>
                  </a:cubicBezTo>
                  <a:lnTo>
                    <a:pt x="2951" y="374"/>
                  </a:lnTo>
                  <a:lnTo>
                    <a:pt x="2951" y="349"/>
                  </a:lnTo>
                  <a:cubicBezTo>
                    <a:pt x="2951" y="270"/>
                    <a:pt x="2906" y="233"/>
                    <a:pt x="2835" y="233"/>
                  </a:cubicBezTo>
                  <a:cubicBezTo>
                    <a:pt x="2789" y="233"/>
                    <a:pt x="2749" y="251"/>
                    <a:pt x="2719" y="279"/>
                  </a:cubicBezTo>
                  <a:lnTo>
                    <a:pt x="2702" y="257"/>
                  </a:lnTo>
                  <a:cubicBezTo>
                    <a:pt x="2736" y="227"/>
                    <a:pt x="2786" y="208"/>
                    <a:pt x="2836" y="208"/>
                  </a:cubicBezTo>
                  <a:cubicBezTo>
                    <a:pt x="2922" y="208"/>
                    <a:pt x="2980" y="252"/>
                    <a:pt x="2980" y="347"/>
                  </a:cubicBezTo>
                  <a:lnTo>
                    <a:pt x="2980" y="515"/>
                  </a:lnTo>
                  <a:cubicBezTo>
                    <a:pt x="2980" y="544"/>
                    <a:pt x="2983" y="581"/>
                    <a:pt x="2987" y="601"/>
                  </a:cubicBezTo>
                  <a:lnTo>
                    <a:pt x="2959" y="601"/>
                  </a:lnTo>
                  <a:cubicBezTo>
                    <a:pt x="2955" y="581"/>
                    <a:pt x="2953" y="541"/>
                    <a:pt x="2953" y="519"/>
                  </a:cubicBezTo>
                  <a:lnTo>
                    <a:pt x="2950" y="519"/>
                  </a:lnTo>
                  <a:cubicBezTo>
                    <a:pt x="2925" y="583"/>
                    <a:pt x="2869" y="612"/>
                    <a:pt x="2807" y="612"/>
                  </a:cubicBezTo>
                  <a:cubicBezTo>
                    <a:pt x="2746" y="612"/>
                    <a:pt x="2678" y="579"/>
                    <a:pt x="2678" y="500"/>
                  </a:cubicBezTo>
                  <a:lnTo>
                    <a:pt x="2678" y="500"/>
                  </a:lnTo>
                  <a:close/>
                  <a:moveTo>
                    <a:pt x="2304" y="796"/>
                  </a:moveTo>
                  <a:lnTo>
                    <a:pt x="2304" y="796"/>
                  </a:lnTo>
                  <a:lnTo>
                    <a:pt x="2309" y="768"/>
                  </a:lnTo>
                  <a:cubicBezTo>
                    <a:pt x="2319" y="772"/>
                    <a:pt x="2332" y="774"/>
                    <a:pt x="2343" y="774"/>
                  </a:cubicBezTo>
                  <a:cubicBezTo>
                    <a:pt x="2387" y="774"/>
                    <a:pt x="2407" y="739"/>
                    <a:pt x="2421" y="702"/>
                  </a:cubicBezTo>
                  <a:lnTo>
                    <a:pt x="2456" y="609"/>
                  </a:lnTo>
                  <a:lnTo>
                    <a:pt x="2301" y="219"/>
                  </a:lnTo>
                  <a:lnTo>
                    <a:pt x="2334" y="219"/>
                  </a:lnTo>
                  <a:lnTo>
                    <a:pt x="2471" y="576"/>
                  </a:lnTo>
                  <a:lnTo>
                    <a:pt x="2602" y="219"/>
                  </a:lnTo>
                  <a:lnTo>
                    <a:pt x="2634" y="219"/>
                  </a:lnTo>
                  <a:lnTo>
                    <a:pt x="2444" y="719"/>
                  </a:lnTo>
                  <a:cubicBezTo>
                    <a:pt x="2424" y="770"/>
                    <a:pt x="2396" y="801"/>
                    <a:pt x="2343" y="801"/>
                  </a:cubicBezTo>
                  <a:cubicBezTo>
                    <a:pt x="2332" y="801"/>
                    <a:pt x="2315" y="799"/>
                    <a:pt x="2304" y="796"/>
                  </a:cubicBezTo>
                  <a:lnTo>
                    <a:pt x="2304" y="796"/>
                  </a:lnTo>
                  <a:close/>
                  <a:moveTo>
                    <a:pt x="2172" y="219"/>
                  </a:moveTo>
                  <a:lnTo>
                    <a:pt x="2172" y="219"/>
                  </a:lnTo>
                  <a:lnTo>
                    <a:pt x="2202" y="219"/>
                  </a:lnTo>
                  <a:lnTo>
                    <a:pt x="2202" y="601"/>
                  </a:lnTo>
                  <a:lnTo>
                    <a:pt x="2172" y="601"/>
                  </a:lnTo>
                  <a:lnTo>
                    <a:pt x="2172" y="219"/>
                  </a:lnTo>
                  <a:close/>
                  <a:moveTo>
                    <a:pt x="2187" y="86"/>
                  </a:moveTo>
                  <a:lnTo>
                    <a:pt x="2187" y="86"/>
                  </a:lnTo>
                  <a:cubicBezTo>
                    <a:pt x="2174" y="86"/>
                    <a:pt x="2161" y="75"/>
                    <a:pt x="2161" y="59"/>
                  </a:cubicBezTo>
                  <a:cubicBezTo>
                    <a:pt x="2161" y="44"/>
                    <a:pt x="2174" y="32"/>
                    <a:pt x="2187" y="32"/>
                  </a:cubicBezTo>
                  <a:cubicBezTo>
                    <a:pt x="2199" y="32"/>
                    <a:pt x="2212" y="44"/>
                    <a:pt x="2212" y="59"/>
                  </a:cubicBezTo>
                  <a:cubicBezTo>
                    <a:pt x="2212" y="75"/>
                    <a:pt x="2199" y="86"/>
                    <a:pt x="2187" y="86"/>
                  </a:cubicBezTo>
                  <a:lnTo>
                    <a:pt x="2187" y="86"/>
                  </a:lnTo>
                  <a:close/>
                  <a:moveTo>
                    <a:pt x="1869" y="566"/>
                  </a:moveTo>
                  <a:lnTo>
                    <a:pt x="1869" y="566"/>
                  </a:lnTo>
                  <a:lnTo>
                    <a:pt x="1870" y="566"/>
                  </a:lnTo>
                  <a:lnTo>
                    <a:pt x="2080" y="16"/>
                  </a:lnTo>
                  <a:lnTo>
                    <a:pt x="2113" y="16"/>
                  </a:lnTo>
                  <a:lnTo>
                    <a:pt x="1889" y="601"/>
                  </a:lnTo>
                  <a:lnTo>
                    <a:pt x="1850" y="601"/>
                  </a:lnTo>
                  <a:lnTo>
                    <a:pt x="1629" y="16"/>
                  </a:lnTo>
                  <a:lnTo>
                    <a:pt x="1663" y="16"/>
                  </a:lnTo>
                  <a:lnTo>
                    <a:pt x="1869" y="566"/>
                  </a:lnTo>
                  <a:lnTo>
                    <a:pt x="1869" y="566"/>
                  </a:lnTo>
                  <a:close/>
                  <a:moveTo>
                    <a:pt x="1422" y="38"/>
                  </a:moveTo>
                  <a:lnTo>
                    <a:pt x="1422" y="38"/>
                  </a:lnTo>
                  <a:cubicBezTo>
                    <a:pt x="1428" y="38"/>
                    <a:pt x="1433" y="37"/>
                    <a:pt x="1433" y="31"/>
                  </a:cubicBezTo>
                  <a:cubicBezTo>
                    <a:pt x="1433" y="25"/>
                    <a:pt x="1428" y="24"/>
                    <a:pt x="1424" y="24"/>
                  </a:cubicBezTo>
                  <a:lnTo>
                    <a:pt x="1415" y="24"/>
                  </a:lnTo>
                  <a:lnTo>
                    <a:pt x="1415" y="38"/>
                  </a:lnTo>
                  <a:lnTo>
                    <a:pt x="1422" y="38"/>
                  </a:lnTo>
                  <a:lnTo>
                    <a:pt x="1422" y="38"/>
                  </a:lnTo>
                  <a:close/>
                  <a:moveTo>
                    <a:pt x="1411" y="20"/>
                  </a:moveTo>
                  <a:lnTo>
                    <a:pt x="1411" y="20"/>
                  </a:lnTo>
                  <a:lnTo>
                    <a:pt x="1424" y="20"/>
                  </a:lnTo>
                  <a:cubicBezTo>
                    <a:pt x="1432" y="20"/>
                    <a:pt x="1437" y="23"/>
                    <a:pt x="1437" y="31"/>
                  </a:cubicBezTo>
                  <a:cubicBezTo>
                    <a:pt x="1437" y="37"/>
                    <a:pt x="1432" y="41"/>
                    <a:pt x="1427" y="41"/>
                  </a:cubicBezTo>
                  <a:lnTo>
                    <a:pt x="1439" y="59"/>
                  </a:lnTo>
                  <a:lnTo>
                    <a:pt x="1433" y="59"/>
                  </a:lnTo>
                  <a:lnTo>
                    <a:pt x="1422" y="42"/>
                  </a:lnTo>
                  <a:lnTo>
                    <a:pt x="1415" y="42"/>
                  </a:lnTo>
                  <a:lnTo>
                    <a:pt x="1415" y="59"/>
                  </a:lnTo>
                  <a:lnTo>
                    <a:pt x="1411" y="59"/>
                  </a:lnTo>
                  <a:lnTo>
                    <a:pt x="1411" y="20"/>
                  </a:lnTo>
                  <a:lnTo>
                    <a:pt x="1411" y="20"/>
                  </a:lnTo>
                  <a:close/>
                  <a:moveTo>
                    <a:pt x="1423" y="71"/>
                  </a:moveTo>
                  <a:lnTo>
                    <a:pt x="1423" y="71"/>
                  </a:lnTo>
                  <a:cubicBezTo>
                    <a:pt x="1440" y="71"/>
                    <a:pt x="1454" y="57"/>
                    <a:pt x="1454" y="40"/>
                  </a:cubicBezTo>
                  <a:cubicBezTo>
                    <a:pt x="1454" y="22"/>
                    <a:pt x="1440" y="9"/>
                    <a:pt x="1423" y="9"/>
                  </a:cubicBezTo>
                  <a:cubicBezTo>
                    <a:pt x="1406" y="9"/>
                    <a:pt x="1392" y="22"/>
                    <a:pt x="1392" y="40"/>
                  </a:cubicBezTo>
                  <a:cubicBezTo>
                    <a:pt x="1392" y="57"/>
                    <a:pt x="1406" y="71"/>
                    <a:pt x="1423" y="71"/>
                  </a:cubicBezTo>
                  <a:lnTo>
                    <a:pt x="1423" y="71"/>
                  </a:lnTo>
                  <a:close/>
                  <a:moveTo>
                    <a:pt x="1423" y="5"/>
                  </a:moveTo>
                  <a:lnTo>
                    <a:pt x="1423" y="5"/>
                  </a:lnTo>
                  <a:cubicBezTo>
                    <a:pt x="1442" y="5"/>
                    <a:pt x="1458" y="20"/>
                    <a:pt x="1458" y="40"/>
                  </a:cubicBezTo>
                  <a:cubicBezTo>
                    <a:pt x="1458" y="59"/>
                    <a:pt x="1442" y="74"/>
                    <a:pt x="1423" y="74"/>
                  </a:cubicBezTo>
                  <a:cubicBezTo>
                    <a:pt x="1404" y="74"/>
                    <a:pt x="1388" y="59"/>
                    <a:pt x="1388" y="40"/>
                  </a:cubicBezTo>
                  <a:cubicBezTo>
                    <a:pt x="1388" y="20"/>
                    <a:pt x="1404" y="5"/>
                    <a:pt x="1423" y="5"/>
                  </a:cubicBezTo>
                  <a:lnTo>
                    <a:pt x="1423" y="5"/>
                  </a:lnTo>
                  <a:close/>
                  <a:moveTo>
                    <a:pt x="1319" y="87"/>
                  </a:moveTo>
                  <a:lnTo>
                    <a:pt x="1319" y="87"/>
                  </a:lnTo>
                  <a:cubicBezTo>
                    <a:pt x="1291" y="50"/>
                    <a:pt x="1243" y="27"/>
                    <a:pt x="1187" y="27"/>
                  </a:cubicBezTo>
                  <a:cubicBezTo>
                    <a:pt x="1114" y="27"/>
                    <a:pt x="1037" y="69"/>
                    <a:pt x="1037" y="155"/>
                  </a:cubicBezTo>
                  <a:cubicBezTo>
                    <a:pt x="1037" y="337"/>
                    <a:pt x="1353" y="256"/>
                    <a:pt x="1353" y="457"/>
                  </a:cubicBezTo>
                  <a:cubicBezTo>
                    <a:pt x="1353" y="562"/>
                    <a:pt x="1267" y="617"/>
                    <a:pt x="1172" y="617"/>
                  </a:cubicBezTo>
                  <a:cubicBezTo>
                    <a:pt x="1100" y="617"/>
                    <a:pt x="1037" y="590"/>
                    <a:pt x="996" y="542"/>
                  </a:cubicBezTo>
                  <a:lnTo>
                    <a:pt x="1017" y="521"/>
                  </a:lnTo>
                  <a:cubicBezTo>
                    <a:pt x="1059" y="565"/>
                    <a:pt x="1111" y="589"/>
                    <a:pt x="1172" y="589"/>
                  </a:cubicBezTo>
                  <a:cubicBezTo>
                    <a:pt x="1249" y="589"/>
                    <a:pt x="1322" y="543"/>
                    <a:pt x="1322" y="458"/>
                  </a:cubicBezTo>
                  <a:cubicBezTo>
                    <a:pt x="1322" y="279"/>
                    <a:pt x="1006" y="359"/>
                    <a:pt x="1006" y="155"/>
                  </a:cubicBezTo>
                  <a:cubicBezTo>
                    <a:pt x="1006" y="53"/>
                    <a:pt x="1095" y="0"/>
                    <a:pt x="1188" y="0"/>
                  </a:cubicBezTo>
                  <a:cubicBezTo>
                    <a:pt x="1253" y="0"/>
                    <a:pt x="1310" y="26"/>
                    <a:pt x="1342" y="67"/>
                  </a:cubicBezTo>
                  <a:lnTo>
                    <a:pt x="1319" y="87"/>
                  </a:lnTo>
                  <a:lnTo>
                    <a:pt x="1319" y="87"/>
                  </a:lnTo>
                  <a:close/>
                  <a:moveTo>
                    <a:pt x="526" y="410"/>
                  </a:moveTo>
                  <a:lnTo>
                    <a:pt x="526" y="410"/>
                  </a:lnTo>
                  <a:lnTo>
                    <a:pt x="832" y="410"/>
                  </a:lnTo>
                  <a:lnTo>
                    <a:pt x="680" y="44"/>
                  </a:lnTo>
                  <a:lnTo>
                    <a:pt x="526" y="410"/>
                  </a:lnTo>
                  <a:lnTo>
                    <a:pt x="526" y="410"/>
                  </a:lnTo>
                  <a:close/>
                  <a:moveTo>
                    <a:pt x="445" y="601"/>
                  </a:moveTo>
                  <a:lnTo>
                    <a:pt x="445" y="601"/>
                  </a:lnTo>
                  <a:lnTo>
                    <a:pt x="412" y="601"/>
                  </a:lnTo>
                  <a:lnTo>
                    <a:pt x="665" y="16"/>
                  </a:lnTo>
                  <a:lnTo>
                    <a:pt x="699" y="16"/>
                  </a:lnTo>
                  <a:lnTo>
                    <a:pt x="945" y="601"/>
                  </a:lnTo>
                  <a:lnTo>
                    <a:pt x="911" y="601"/>
                  </a:lnTo>
                  <a:lnTo>
                    <a:pt x="843" y="437"/>
                  </a:lnTo>
                  <a:lnTo>
                    <a:pt x="514" y="437"/>
                  </a:lnTo>
                  <a:lnTo>
                    <a:pt x="445" y="601"/>
                  </a:lnTo>
                  <a:lnTo>
                    <a:pt x="445" y="601"/>
                  </a:lnTo>
                  <a:close/>
                  <a:moveTo>
                    <a:pt x="322" y="87"/>
                  </a:moveTo>
                  <a:lnTo>
                    <a:pt x="322" y="87"/>
                  </a:lnTo>
                  <a:cubicBezTo>
                    <a:pt x="294" y="50"/>
                    <a:pt x="246" y="27"/>
                    <a:pt x="191" y="27"/>
                  </a:cubicBezTo>
                  <a:cubicBezTo>
                    <a:pt x="118" y="27"/>
                    <a:pt x="40" y="69"/>
                    <a:pt x="40" y="155"/>
                  </a:cubicBezTo>
                  <a:cubicBezTo>
                    <a:pt x="40" y="337"/>
                    <a:pt x="357" y="256"/>
                    <a:pt x="357" y="457"/>
                  </a:cubicBezTo>
                  <a:cubicBezTo>
                    <a:pt x="357" y="562"/>
                    <a:pt x="270" y="617"/>
                    <a:pt x="175" y="617"/>
                  </a:cubicBezTo>
                  <a:cubicBezTo>
                    <a:pt x="103" y="617"/>
                    <a:pt x="40" y="590"/>
                    <a:pt x="0" y="542"/>
                  </a:cubicBezTo>
                  <a:lnTo>
                    <a:pt x="20" y="521"/>
                  </a:lnTo>
                  <a:cubicBezTo>
                    <a:pt x="63" y="565"/>
                    <a:pt x="115" y="589"/>
                    <a:pt x="175" y="589"/>
                  </a:cubicBezTo>
                  <a:cubicBezTo>
                    <a:pt x="253" y="589"/>
                    <a:pt x="326" y="543"/>
                    <a:pt x="326" y="458"/>
                  </a:cubicBezTo>
                  <a:cubicBezTo>
                    <a:pt x="326" y="279"/>
                    <a:pt x="10" y="359"/>
                    <a:pt x="10" y="155"/>
                  </a:cubicBezTo>
                  <a:cubicBezTo>
                    <a:pt x="10" y="53"/>
                    <a:pt x="98" y="0"/>
                    <a:pt x="192" y="0"/>
                  </a:cubicBezTo>
                  <a:cubicBezTo>
                    <a:pt x="257" y="0"/>
                    <a:pt x="313" y="26"/>
                    <a:pt x="345" y="67"/>
                  </a:cubicBezTo>
                  <a:lnTo>
                    <a:pt x="322" y="87"/>
                  </a:lnTo>
                  <a:close/>
                </a:path>
              </a:pathLst>
            </a:custGeom>
            <a:solidFill>
              <a:srgbClr val="0430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37813842"/>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66" r:id="rId6"/>
    <p:sldLayoutId id="2147483950" r:id="rId7"/>
    <p:sldLayoutId id="2147483951" r:id="rId8"/>
  </p:sldLayoutIdLst>
  <p:transition>
    <p:fade/>
  </p:transition>
  <p:hf sldNum="0" hdr="0" ftr="0" dt="0"/>
  <p:txStyles>
    <p:titleStyle>
      <a:lvl1pPr algn="l" defTabSz="182880"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buClr>
          <a:srgbClr val="19BBB7"/>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buClr>
          <a:srgbClr val="19BBB7"/>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buClr>
          <a:srgbClr val="19BBB7"/>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9" name="Group 8"/>
          <p:cNvGrpSpPr/>
          <p:nvPr userDrawn="1"/>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 name="Title Placeholder 1"/>
          <p:cNvSpPr>
            <a:spLocks noGrp="1"/>
          </p:cNvSpPr>
          <p:nvPr>
            <p:ph type="title"/>
          </p:nvPr>
        </p:nvSpPr>
        <p:spPr>
          <a:xfrm>
            <a:off x="1447560" y="192024"/>
            <a:ext cx="7068312" cy="457200"/>
          </a:xfrm>
          <a:prstGeom prst="rect">
            <a:avLst/>
          </a:prstGeom>
        </p:spPr>
        <p:txBody>
          <a:bodyPr vert="horz" wrap="square" lIns="91440" tIns="45720" rIns="91440" bIns="45720" rtlCol="0" anchor="ctr" anchorCtr="0">
            <a:noAutofit/>
          </a:bodyPr>
          <a:lstStyle/>
          <a:p>
            <a:pPr lvl="0"/>
            <a:r>
              <a:rPr lang="en-US" dirty="0"/>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sp>
        <p:nvSpPr>
          <p:cNvPr id="32" name="TextBox 4"/>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accent1"/>
                </a:solidFill>
                <a:effectLst/>
                <a:uLnTx/>
                <a:uFillTx/>
                <a:latin typeface="+mn-lt"/>
                <a:ea typeface="Calibri" charset="0"/>
                <a:cs typeface="Arial" panose="020B0604020202020204" pitchFamily="34" charset="0"/>
              </a:rPr>
              <a:t>Copyright © SAS Institute Inc. All rights reserved.</a:t>
            </a:r>
          </a:p>
        </p:txBody>
      </p:sp>
      <p:grpSp>
        <p:nvGrpSpPr>
          <p:cNvPr id="33" name="Group 9"/>
          <p:cNvGrpSpPr>
            <a:grpSpLocks noChangeAspect="1"/>
          </p:cNvGrpSpPr>
          <p:nvPr userDrawn="1"/>
        </p:nvGrpSpPr>
        <p:grpSpPr bwMode="auto">
          <a:xfrm>
            <a:off x="274320" y="137160"/>
            <a:ext cx="915959" cy="640080"/>
            <a:chOff x="1968" y="1726"/>
            <a:chExt cx="1846" cy="1290"/>
          </a:xfrm>
          <a:solidFill>
            <a:schemeClr val="bg1"/>
          </a:solidFill>
        </p:grpSpPr>
        <p:sp>
          <p:nvSpPr>
            <p:cNvPr id="34" name="Freeform 33"/>
            <p:cNvSpPr>
              <a:spLocks noEditPoints="1"/>
            </p:cNvSpPr>
            <p:nvPr/>
          </p:nvSpPr>
          <p:spPr bwMode="auto">
            <a:xfrm>
              <a:off x="2446" y="1726"/>
              <a:ext cx="896" cy="588"/>
            </a:xfrm>
            <a:custGeom>
              <a:avLst/>
              <a:gdLst>
                <a:gd name="T0" fmla="*/ 1437 w 1489"/>
                <a:gd name="T1" fmla="*/ 936 h 976"/>
                <a:gd name="T2" fmla="*/ 1446 w 1489"/>
                <a:gd name="T3" fmla="*/ 922 h 976"/>
                <a:gd name="T4" fmla="*/ 1444 w 1489"/>
                <a:gd name="T5" fmla="*/ 936 h 976"/>
                <a:gd name="T6" fmla="*/ 1437 w 1489"/>
                <a:gd name="T7" fmla="*/ 936 h 976"/>
                <a:gd name="T8" fmla="*/ 1433 w 1489"/>
                <a:gd name="T9" fmla="*/ 957 h 976"/>
                <a:gd name="T10" fmla="*/ 1437 w 1489"/>
                <a:gd name="T11" fmla="*/ 940 h 976"/>
                <a:gd name="T12" fmla="*/ 1455 w 1489"/>
                <a:gd name="T13" fmla="*/ 957 h 976"/>
                <a:gd name="T14" fmla="*/ 1449 w 1489"/>
                <a:gd name="T15" fmla="*/ 939 h 976"/>
                <a:gd name="T16" fmla="*/ 1446 w 1489"/>
                <a:gd name="T17" fmla="*/ 918 h 976"/>
                <a:gd name="T18" fmla="*/ 1433 w 1489"/>
                <a:gd name="T19" fmla="*/ 957 h 976"/>
                <a:gd name="T20" fmla="*/ 1414 w 1489"/>
                <a:gd name="T21" fmla="*/ 938 h 976"/>
                <a:gd name="T22" fmla="*/ 1445 w 1489"/>
                <a:gd name="T23" fmla="*/ 907 h 976"/>
                <a:gd name="T24" fmla="*/ 1445 w 1489"/>
                <a:gd name="T25" fmla="*/ 969 h 976"/>
                <a:gd name="T26" fmla="*/ 1414 w 1489"/>
                <a:gd name="T27" fmla="*/ 938 h 976"/>
                <a:gd name="T28" fmla="*/ 1410 w 1489"/>
                <a:gd name="T29" fmla="*/ 938 h 976"/>
                <a:gd name="T30" fmla="*/ 1480 w 1489"/>
                <a:gd name="T31" fmla="*/ 938 h 976"/>
                <a:gd name="T32" fmla="*/ 1410 w 1489"/>
                <a:gd name="T33" fmla="*/ 938 h 976"/>
                <a:gd name="T34" fmla="*/ 1203 w 1489"/>
                <a:gd name="T35" fmla="*/ 976 h 976"/>
                <a:gd name="T36" fmla="*/ 1189 w 1489"/>
                <a:gd name="T37" fmla="*/ 975 h 976"/>
                <a:gd name="T38" fmla="*/ 286 w 1489"/>
                <a:gd name="T39" fmla="*/ 976 h 976"/>
                <a:gd name="T40" fmla="*/ 240 w 1489"/>
                <a:gd name="T41" fmla="*/ 408 h 976"/>
                <a:gd name="T42" fmla="*/ 623 w 1489"/>
                <a:gd name="T43" fmla="*/ 0 h 976"/>
                <a:gd name="T44" fmla="*/ 901 w 1489"/>
                <a:gd name="T45" fmla="*/ 121 h 976"/>
                <a:gd name="T46" fmla="*/ 872 w 1489"/>
                <a:gd name="T47" fmla="*/ 182 h 976"/>
                <a:gd name="T48" fmla="*/ 840 w 1489"/>
                <a:gd name="T49" fmla="*/ 166 h 976"/>
                <a:gd name="T50" fmla="*/ 314 w 1489"/>
                <a:gd name="T51" fmla="*/ 384 h 976"/>
                <a:gd name="T52" fmla="*/ 326 w 1489"/>
                <a:gd name="T53" fmla="*/ 479 h 976"/>
                <a:gd name="T54" fmla="*/ 76 w 1489"/>
                <a:gd name="T55" fmla="*/ 690 h 976"/>
                <a:gd name="T56" fmla="*/ 298 w 1489"/>
                <a:gd name="T57" fmla="*/ 900 h 976"/>
                <a:gd name="T58" fmla="*/ 1192 w 1489"/>
                <a:gd name="T59" fmla="*/ 900 h 976"/>
                <a:gd name="T60" fmla="*/ 1413 w 1489"/>
                <a:gd name="T61" fmla="*/ 690 h 976"/>
                <a:gd name="T62" fmla="*/ 1186 w 1489"/>
                <a:gd name="T63" fmla="*/ 476 h 976"/>
                <a:gd name="T64" fmla="*/ 1199 w 1489"/>
                <a:gd name="T65" fmla="*/ 406 h 976"/>
                <a:gd name="T66" fmla="*/ 1159 w 1489"/>
                <a:gd name="T67" fmla="*/ 314 h 976"/>
                <a:gd name="T68" fmla="*/ 1071 w 1489"/>
                <a:gd name="T69" fmla="*/ 279 h 976"/>
                <a:gd name="T70" fmla="*/ 963 w 1489"/>
                <a:gd name="T71" fmla="*/ 336 h 976"/>
                <a:gd name="T72" fmla="*/ 766 w 1489"/>
                <a:gd name="T73" fmla="*/ 777 h 976"/>
                <a:gd name="T74" fmla="*/ 716 w 1489"/>
                <a:gd name="T75" fmla="*/ 796 h 976"/>
                <a:gd name="T76" fmla="*/ 535 w 1489"/>
                <a:gd name="T77" fmla="*/ 411 h 976"/>
                <a:gd name="T78" fmla="*/ 604 w 1489"/>
                <a:gd name="T79" fmla="*/ 381 h 976"/>
                <a:gd name="T80" fmla="*/ 883 w 1489"/>
                <a:gd name="T81" fmla="*/ 324 h 976"/>
                <a:gd name="T82" fmla="*/ 1046 w 1489"/>
                <a:gd name="T83" fmla="*/ 205 h 976"/>
                <a:gd name="T84" fmla="*/ 1080 w 1489"/>
                <a:gd name="T85" fmla="*/ 204 h 976"/>
                <a:gd name="T86" fmla="*/ 1206 w 1489"/>
                <a:gd name="T87" fmla="*/ 254 h 976"/>
                <a:gd name="T88" fmla="*/ 1216 w 1489"/>
                <a:gd name="T89" fmla="*/ 264 h 976"/>
                <a:gd name="T90" fmla="*/ 1249 w 1489"/>
                <a:gd name="T91" fmla="*/ 307 h 976"/>
                <a:gd name="T92" fmla="*/ 1275 w 1489"/>
                <a:gd name="T93" fmla="*/ 413 h 976"/>
                <a:gd name="T94" fmla="*/ 1203 w 1489"/>
                <a:gd name="T95"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9" h="976">
                  <a:moveTo>
                    <a:pt x="1437" y="936"/>
                  </a:moveTo>
                  <a:lnTo>
                    <a:pt x="1437" y="936"/>
                  </a:lnTo>
                  <a:lnTo>
                    <a:pt x="1437" y="922"/>
                  </a:lnTo>
                  <a:lnTo>
                    <a:pt x="1446" y="922"/>
                  </a:lnTo>
                  <a:cubicBezTo>
                    <a:pt x="1450" y="922"/>
                    <a:pt x="1455" y="923"/>
                    <a:pt x="1455" y="929"/>
                  </a:cubicBezTo>
                  <a:cubicBezTo>
                    <a:pt x="1455" y="935"/>
                    <a:pt x="1450" y="936"/>
                    <a:pt x="1444" y="936"/>
                  </a:cubicBezTo>
                  <a:lnTo>
                    <a:pt x="1437" y="936"/>
                  </a:lnTo>
                  <a:lnTo>
                    <a:pt x="1437" y="936"/>
                  </a:lnTo>
                  <a:close/>
                  <a:moveTo>
                    <a:pt x="1433" y="957"/>
                  </a:moveTo>
                  <a:lnTo>
                    <a:pt x="1433" y="957"/>
                  </a:lnTo>
                  <a:lnTo>
                    <a:pt x="1437" y="957"/>
                  </a:lnTo>
                  <a:lnTo>
                    <a:pt x="1437" y="940"/>
                  </a:lnTo>
                  <a:lnTo>
                    <a:pt x="1444" y="940"/>
                  </a:lnTo>
                  <a:lnTo>
                    <a:pt x="1455" y="957"/>
                  </a:lnTo>
                  <a:lnTo>
                    <a:pt x="1461" y="957"/>
                  </a:lnTo>
                  <a:lnTo>
                    <a:pt x="1449" y="939"/>
                  </a:lnTo>
                  <a:cubicBezTo>
                    <a:pt x="1454" y="939"/>
                    <a:pt x="1459" y="935"/>
                    <a:pt x="1459" y="929"/>
                  </a:cubicBezTo>
                  <a:cubicBezTo>
                    <a:pt x="1459" y="921"/>
                    <a:pt x="1454" y="918"/>
                    <a:pt x="1446" y="918"/>
                  </a:cubicBezTo>
                  <a:lnTo>
                    <a:pt x="1433" y="918"/>
                  </a:lnTo>
                  <a:lnTo>
                    <a:pt x="1433" y="957"/>
                  </a:lnTo>
                  <a:lnTo>
                    <a:pt x="1433" y="957"/>
                  </a:lnTo>
                  <a:close/>
                  <a:moveTo>
                    <a:pt x="1414" y="938"/>
                  </a:moveTo>
                  <a:lnTo>
                    <a:pt x="1414" y="938"/>
                  </a:lnTo>
                  <a:cubicBezTo>
                    <a:pt x="1414" y="920"/>
                    <a:pt x="1428" y="907"/>
                    <a:pt x="1445" y="907"/>
                  </a:cubicBezTo>
                  <a:cubicBezTo>
                    <a:pt x="1462" y="907"/>
                    <a:pt x="1476" y="920"/>
                    <a:pt x="1476" y="938"/>
                  </a:cubicBezTo>
                  <a:cubicBezTo>
                    <a:pt x="1476" y="955"/>
                    <a:pt x="1462" y="969"/>
                    <a:pt x="1445" y="969"/>
                  </a:cubicBezTo>
                  <a:cubicBezTo>
                    <a:pt x="1428" y="969"/>
                    <a:pt x="1414" y="955"/>
                    <a:pt x="1414" y="938"/>
                  </a:cubicBezTo>
                  <a:lnTo>
                    <a:pt x="1414" y="938"/>
                  </a:lnTo>
                  <a:close/>
                  <a:moveTo>
                    <a:pt x="1410" y="938"/>
                  </a:moveTo>
                  <a:lnTo>
                    <a:pt x="1410" y="938"/>
                  </a:lnTo>
                  <a:cubicBezTo>
                    <a:pt x="1410" y="957"/>
                    <a:pt x="1426" y="972"/>
                    <a:pt x="1445" y="972"/>
                  </a:cubicBezTo>
                  <a:cubicBezTo>
                    <a:pt x="1464" y="972"/>
                    <a:pt x="1480" y="957"/>
                    <a:pt x="1480" y="938"/>
                  </a:cubicBezTo>
                  <a:cubicBezTo>
                    <a:pt x="1480" y="918"/>
                    <a:pt x="1464" y="903"/>
                    <a:pt x="1445" y="903"/>
                  </a:cubicBezTo>
                  <a:cubicBezTo>
                    <a:pt x="1426" y="903"/>
                    <a:pt x="1410" y="918"/>
                    <a:pt x="1410" y="938"/>
                  </a:cubicBezTo>
                  <a:lnTo>
                    <a:pt x="1410" y="938"/>
                  </a:lnTo>
                  <a:close/>
                  <a:moveTo>
                    <a:pt x="1203" y="976"/>
                  </a:moveTo>
                  <a:lnTo>
                    <a:pt x="1203" y="976"/>
                  </a:lnTo>
                  <a:cubicBezTo>
                    <a:pt x="1198" y="976"/>
                    <a:pt x="1193" y="975"/>
                    <a:pt x="1189" y="975"/>
                  </a:cubicBezTo>
                  <a:lnTo>
                    <a:pt x="301" y="975"/>
                  </a:lnTo>
                  <a:cubicBezTo>
                    <a:pt x="296" y="975"/>
                    <a:pt x="291" y="976"/>
                    <a:pt x="286" y="976"/>
                  </a:cubicBezTo>
                  <a:cubicBezTo>
                    <a:pt x="129" y="976"/>
                    <a:pt x="0" y="847"/>
                    <a:pt x="0" y="690"/>
                  </a:cubicBezTo>
                  <a:cubicBezTo>
                    <a:pt x="0" y="549"/>
                    <a:pt x="104" y="430"/>
                    <a:pt x="240" y="408"/>
                  </a:cubicBezTo>
                  <a:cubicBezTo>
                    <a:pt x="239" y="400"/>
                    <a:pt x="239" y="392"/>
                    <a:pt x="239" y="384"/>
                  </a:cubicBezTo>
                  <a:cubicBezTo>
                    <a:pt x="239" y="172"/>
                    <a:pt x="411" y="0"/>
                    <a:pt x="623" y="0"/>
                  </a:cubicBezTo>
                  <a:cubicBezTo>
                    <a:pt x="729" y="0"/>
                    <a:pt x="828" y="45"/>
                    <a:pt x="899" y="118"/>
                  </a:cubicBezTo>
                  <a:cubicBezTo>
                    <a:pt x="900" y="119"/>
                    <a:pt x="900" y="120"/>
                    <a:pt x="901" y="121"/>
                  </a:cubicBezTo>
                  <a:cubicBezTo>
                    <a:pt x="906" y="127"/>
                    <a:pt x="909" y="135"/>
                    <a:pt x="909" y="144"/>
                  </a:cubicBezTo>
                  <a:cubicBezTo>
                    <a:pt x="909" y="165"/>
                    <a:pt x="892" y="182"/>
                    <a:pt x="872" y="182"/>
                  </a:cubicBezTo>
                  <a:cubicBezTo>
                    <a:pt x="861" y="182"/>
                    <a:pt x="852" y="178"/>
                    <a:pt x="845" y="171"/>
                  </a:cubicBezTo>
                  <a:cubicBezTo>
                    <a:pt x="843" y="169"/>
                    <a:pt x="842" y="168"/>
                    <a:pt x="840" y="166"/>
                  </a:cubicBezTo>
                  <a:cubicBezTo>
                    <a:pt x="784" y="110"/>
                    <a:pt x="706" y="76"/>
                    <a:pt x="623" y="76"/>
                  </a:cubicBezTo>
                  <a:cubicBezTo>
                    <a:pt x="453" y="76"/>
                    <a:pt x="314" y="214"/>
                    <a:pt x="314" y="384"/>
                  </a:cubicBezTo>
                  <a:cubicBezTo>
                    <a:pt x="314" y="401"/>
                    <a:pt x="316" y="418"/>
                    <a:pt x="319" y="436"/>
                  </a:cubicBezTo>
                  <a:lnTo>
                    <a:pt x="326" y="479"/>
                  </a:lnTo>
                  <a:lnTo>
                    <a:pt x="282" y="480"/>
                  </a:lnTo>
                  <a:cubicBezTo>
                    <a:pt x="168" y="482"/>
                    <a:pt x="76" y="576"/>
                    <a:pt x="76" y="690"/>
                  </a:cubicBezTo>
                  <a:cubicBezTo>
                    <a:pt x="76" y="806"/>
                    <a:pt x="170" y="900"/>
                    <a:pt x="286" y="900"/>
                  </a:cubicBezTo>
                  <a:cubicBezTo>
                    <a:pt x="290" y="900"/>
                    <a:pt x="294" y="900"/>
                    <a:pt x="298" y="900"/>
                  </a:cubicBezTo>
                  <a:lnTo>
                    <a:pt x="299" y="899"/>
                  </a:lnTo>
                  <a:lnTo>
                    <a:pt x="1192" y="900"/>
                  </a:lnTo>
                  <a:cubicBezTo>
                    <a:pt x="1195" y="900"/>
                    <a:pt x="1199" y="900"/>
                    <a:pt x="1203" y="900"/>
                  </a:cubicBezTo>
                  <a:cubicBezTo>
                    <a:pt x="1319" y="900"/>
                    <a:pt x="1413" y="806"/>
                    <a:pt x="1413" y="690"/>
                  </a:cubicBezTo>
                  <a:cubicBezTo>
                    <a:pt x="1413" y="583"/>
                    <a:pt x="1334" y="494"/>
                    <a:pt x="1228" y="481"/>
                  </a:cubicBezTo>
                  <a:lnTo>
                    <a:pt x="1186" y="476"/>
                  </a:lnTo>
                  <a:lnTo>
                    <a:pt x="1196" y="435"/>
                  </a:lnTo>
                  <a:cubicBezTo>
                    <a:pt x="1198" y="425"/>
                    <a:pt x="1199" y="415"/>
                    <a:pt x="1199" y="406"/>
                  </a:cubicBezTo>
                  <a:cubicBezTo>
                    <a:pt x="1199" y="373"/>
                    <a:pt x="1186" y="343"/>
                    <a:pt x="1166" y="320"/>
                  </a:cubicBezTo>
                  <a:cubicBezTo>
                    <a:pt x="1164" y="318"/>
                    <a:pt x="1162" y="316"/>
                    <a:pt x="1159" y="314"/>
                  </a:cubicBezTo>
                  <a:cubicBezTo>
                    <a:pt x="1159" y="313"/>
                    <a:pt x="1158" y="313"/>
                    <a:pt x="1158" y="312"/>
                  </a:cubicBezTo>
                  <a:cubicBezTo>
                    <a:pt x="1135" y="292"/>
                    <a:pt x="1104" y="279"/>
                    <a:pt x="1071" y="279"/>
                  </a:cubicBezTo>
                  <a:cubicBezTo>
                    <a:pt x="1071" y="279"/>
                    <a:pt x="1071" y="279"/>
                    <a:pt x="1070" y="279"/>
                  </a:cubicBezTo>
                  <a:cubicBezTo>
                    <a:pt x="1000" y="275"/>
                    <a:pt x="968" y="329"/>
                    <a:pt x="963" y="336"/>
                  </a:cubicBezTo>
                  <a:cubicBezTo>
                    <a:pt x="959" y="343"/>
                    <a:pt x="958" y="343"/>
                    <a:pt x="951" y="357"/>
                  </a:cubicBezTo>
                  <a:lnTo>
                    <a:pt x="766" y="777"/>
                  </a:lnTo>
                  <a:cubicBezTo>
                    <a:pt x="760" y="791"/>
                    <a:pt x="746" y="799"/>
                    <a:pt x="731" y="799"/>
                  </a:cubicBezTo>
                  <a:cubicBezTo>
                    <a:pt x="726" y="799"/>
                    <a:pt x="721" y="798"/>
                    <a:pt x="716" y="796"/>
                  </a:cubicBezTo>
                  <a:cubicBezTo>
                    <a:pt x="705" y="791"/>
                    <a:pt x="698" y="782"/>
                    <a:pt x="695" y="772"/>
                  </a:cubicBezTo>
                  <a:lnTo>
                    <a:pt x="535" y="411"/>
                  </a:lnTo>
                  <a:cubicBezTo>
                    <a:pt x="527" y="392"/>
                    <a:pt x="535" y="370"/>
                    <a:pt x="555" y="361"/>
                  </a:cubicBezTo>
                  <a:cubicBezTo>
                    <a:pt x="574" y="353"/>
                    <a:pt x="596" y="361"/>
                    <a:pt x="604" y="381"/>
                  </a:cubicBezTo>
                  <a:lnTo>
                    <a:pt x="732" y="667"/>
                  </a:lnTo>
                  <a:lnTo>
                    <a:pt x="883" y="324"/>
                  </a:lnTo>
                  <a:cubicBezTo>
                    <a:pt x="883" y="324"/>
                    <a:pt x="883" y="324"/>
                    <a:pt x="883" y="324"/>
                  </a:cubicBezTo>
                  <a:cubicBezTo>
                    <a:pt x="912" y="260"/>
                    <a:pt x="974" y="214"/>
                    <a:pt x="1046" y="205"/>
                  </a:cubicBezTo>
                  <a:cubicBezTo>
                    <a:pt x="1046" y="205"/>
                    <a:pt x="1054" y="204"/>
                    <a:pt x="1058" y="204"/>
                  </a:cubicBezTo>
                  <a:cubicBezTo>
                    <a:pt x="1063" y="204"/>
                    <a:pt x="1078" y="204"/>
                    <a:pt x="1080" y="204"/>
                  </a:cubicBezTo>
                  <a:cubicBezTo>
                    <a:pt x="1082" y="204"/>
                    <a:pt x="1084" y="204"/>
                    <a:pt x="1086" y="204"/>
                  </a:cubicBezTo>
                  <a:cubicBezTo>
                    <a:pt x="1132" y="207"/>
                    <a:pt x="1173" y="225"/>
                    <a:pt x="1206" y="254"/>
                  </a:cubicBezTo>
                  <a:cubicBezTo>
                    <a:pt x="1208" y="255"/>
                    <a:pt x="1210" y="257"/>
                    <a:pt x="1212" y="259"/>
                  </a:cubicBezTo>
                  <a:cubicBezTo>
                    <a:pt x="1213" y="261"/>
                    <a:pt x="1215" y="262"/>
                    <a:pt x="1216" y="264"/>
                  </a:cubicBezTo>
                  <a:cubicBezTo>
                    <a:pt x="1229" y="276"/>
                    <a:pt x="1240" y="291"/>
                    <a:pt x="1249" y="306"/>
                  </a:cubicBezTo>
                  <a:lnTo>
                    <a:pt x="1249" y="307"/>
                  </a:lnTo>
                  <a:cubicBezTo>
                    <a:pt x="1265" y="336"/>
                    <a:pt x="1275" y="370"/>
                    <a:pt x="1275" y="406"/>
                  </a:cubicBezTo>
                  <a:cubicBezTo>
                    <a:pt x="1275" y="408"/>
                    <a:pt x="1275" y="411"/>
                    <a:pt x="1275" y="413"/>
                  </a:cubicBezTo>
                  <a:cubicBezTo>
                    <a:pt x="1399" y="445"/>
                    <a:pt x="1489" y="558"/>
                    <a:pt x="1489" y="690"/>
                  </a:cubicBezTo>
                  <a:cubicBezTo>
                    <a:pt x="1489" y="847"/>
                    <a:pt x="1361" y="976"/>
                    <a:pt x="1203" y="9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noEditPoints="1"/>
            </p:cNvSpPr>
            <p:nvPr/>
          </p:nvSpPr>
          <p:spPr bwMode="auto">
            <a:xfrm>
              <a:off x="1968" y="2534"/>
              <a:ext cx="1846" cy="482"/>
            </a:xfrm>
            <a:custGeom>
              <a:avLst/>
              <a:gdLst>
                <a:gd name="T0" fmla="*/ 3043 w 3068"/>
                <a:gd name="T1" fmla="*/ 213 h 801"/>
                <a:gd name="T2" fmla="*/ 3025 w 3068"/>
                <a:gd name="T3" fmla="*/ 220 h 801"/>
                <a:gd name="T4" fmla="*/ 3021 w 3068"/>
                <a:gd name="T5" fmla="*/ 202 h 801"/>
                <a:gd name="T6" fmla="*/ 3047 w 3068"/>
                <a:gd name="T7" fmla="*/ 213 h 801"/>
                <a:gd name="T8" fmla="*/ 3043 w 3068"/>
                <a:gd name="T9" fmla="*/ 241 h 801"/>
                <a:gd name="T10" fmla="*/ 3025 w 3068"/>
                <a:gd name="T11" fmla="*/ 241 h 801"/>
                <a:gd name="T12" fmla="*/ 3021 w 3068"/>
                <a:gd name="T13" fmla="*/ 202 h 801"/>
                <a:gd name="T14" fmla="*/ 3064 w 3068"/>
                <a:gd name="T15" fmla="*/ 222 h 801"/>
                <a:gd name="T16" fmla="*/ 3033 w 3068"/>
                <a:gd name="T17" fmla="*/ 253 h 801"/>
                <a:gd name="T18" fmla="*/ 3033 w 3068"/>
                <a:gd name="T19" fmla="*/ 187 h 801"/>
                <a:gd name="T20" fmla="*/ 2998 w 3068"/>
                <a:gd name="T21" fmla="*/ 222 h 801"/>
                <a:gd name="T22" fmla="*/ 2951 w 3068"/>
                <a:gd name="T23" fmla="*/ 420 h 801"/>
                <a:gd name="T24" fmla="*/ 2905 w 3068"/>
                <a:gd name="T25" fmla="*/ 398 h 801"/>
                <a:gd name="T26" fmla="*/ 2951 w 3068"/>
                <a:gd name="T27" fmla="*/ 420 h 801"/>
                <a:gd name="T28" fmla="*/ 2678 w 3068"/>
                <a:gd name="T29" fmla="*/ 500 h 801"/>
                <a:gd name="T30" fmla="*/ 2951 w 3068"/>
                <a:gd name="T31" fmla="*/ 349 h 801"/>
                <a:gd name="T32" fmla="*/ 2702 w 3068"/>
                <a:gd name="T33" fmla="*/ 257 h 801"/>
                <a:gd name="T34" fmla="*/ 2980 w 3068"/>
                <a:gd name="T35" fmla="*/ 515 h 801"/>
                <a:gd name="T36" fmla="*/ 2953 w 3068"/>
                <a:gd name="T37" fmla="*/ 519 h 801"/>
                <a:gd name="T38" fmla="*/ 2678 w 3068"/>
                <a:gd name="T39" fmla="*/ 500 h 801"/>
                <a:gd name="T40" fmla="*/ 2304 w 3068"/>
                <a:gd name="T41" fmla="*/ 796 h 801"/>
                <a:gd name="T42" fmla="*/ 2421 w 3068"/>
                <a:gd name="T43" fmla="*/ 702 h 801"/>
                <a:gd name="T44" fmla="*/ 2334 w 3068"/>
                <a:gd name="T45" fmla="*/ 219 h 801"/>
                <a:gd name="T46" fmla="*/ 2634 w 3068"/>
                <a:gd name="T47" fmla="*/ 219 h 801"/>
                <a:gd name="T48" fmla="*/ 2304 w 3068"/>
                <a:gd name="T49" fmla="*/ 796 h 801"/>
                <a:gd name="T50" fmla="*/ 2172 w 3068"/>
                <a:gd name="T51" fmla="*/ 219 h 801"/>
                <a:gd name="T52" fmla="*/ 2172 w 3068"/>
                <a:gd name="T53" fmla="*/ 601 h 801"/>
                <a:gd name="T54" fmla="*/ 2187 w 3068"/>
                <a:gd name="T55" fmla="*/ 86 h 801"/>
                <a:gd name="T56" fmla="*/ 2212 w 3068"/>
                <a:gd name="T57" fmla="*/ 59 h 801"/>
                <a:gd name="T58" fmla="*/ 1869 w 3068"/>
                <a:gd name="T59" fmla="*/ 566 h 801"/>
                <a:gd name="T60" fmla="*/ 2080 w 3068"/>
                <a:gd name="T61" fmla="*/ 16 h 801"/>
                <a:gd name="T62" fmla="*/ 1850 w 3068"/>
                <a:gd name="T63" fmla="*/ 601 h 801"/>
                <a:gd name="T64" fmla="*/ 1869 w 3068"/>
                <a:gd name="T65" fmla="*/ 566 h 801"/>
                <a:gd name="T66" fmla="*/ 1422 w 3068"/>
                <a:gd name="T67" fmla="*/ 38 h 801"/>
                <a:gd name="T68" fmla="*/ 1415 w 3068"/>
                <a:gd name="T69" fmla="*/ 24 h 801"/>
                <a:gd name="T70" fmla="*/ 1422 w 3068"/>
                <a:gd name="T71" fmla="*/ 38 h 801"/>
                <a:gd name="T72" fmla="*/ 1424 w 3068"/>
                <a:gd name="T73" fmla="*/ 20 h 801"/>
                <a:gd name="T74" fmla="*/ 1439 w 3068"/>
                <a:gd name="T75" fmla="*/ 59 h 801"/>
                <a:gd name="T76" fmla="*/ 1415 w 3068"/>
                <a:gd name="T77" fmla="*/ 42 h 801"/>
                <a:gd name="T78" fmla="*/ 1411 w 3068"/>
                <a:gd name="T79" fmla="*/ 20 h 801"/>
                <a:gd name="T80" fmla="*/ 1423 w 3068"/>
                <a:gd name="T81" fmla="*/ 71 h 801"/>
                <a:gd name="T82" fmla="*/ 1392 w 3068"/>
                <a:gd name="T83" fmla="*/ 40 h 801"/>
                <a:gd name="T84" fmla="*/ 1423 w 3068"/>
                <a:gd name="T85" fmla="*/ 5 h 801"/>
                <a:gd name="T86" fmla="*/ 1423 w 3068"/>
                <a:gd name="T87" fmla="*/ 74 h 801"/>
                <a:gd name="T88" fmla="*/ 1423 w 3068"/>
                <a:gd name="T89" fmla="*/ 5 h 801"/>
                <a:gd name="T90" fmla="*/ 1187 w 3068"/>
                <a:gd name="T91" fmla="*/ 27 h 801"/>
                <a:gd name="T92" fmla="*/ 1172 w 3068"/>
                <a:gd name="T93" fmla="*/ 617 h 801"/>
                <a:gd name="T94" fmla="*/ 1172 w 3068"/>
                <a:gd name="T95" fmla="*/ 589 h 801"/>
                <a:gd name="T96" fmla="*/ 1188 w 3068"/>
                <a:gd name="T97" fmla="*/ 0 h 801"/>
                <a:gd name="T98" fmla="*/ 1319 w 3068"/>
                <a:gd name="T99" fmla="*/ 87 h 801"/>
                <a:gd name="T100" fmla="*/ 832 w 3068"/>
                <a:gd name="T101" fmla="*/ 410 h 801"/>
                <a:gd name="T102" fmla="*/ 526 w 3068"/>
                <a:gd name="T103" fmla="*/ 410 h 801"/>
                <a:gd name="T104" fmla="*/ 412 w 3068"/>
                <a:gd name="T105" fmla="*/ 601 h 801"/>
                <a:gd name="T106" fmla="*/ 945 w 3068"/>
                <a:gd name="T107" fmla="*/ 601 h 801"/>
                <a:gd name="T108" fmla="*/ 514 w 3068"/>
                <a:gd name="T109" fmla="*/ 437 h 801"/>
                <a:gd name="T110" fmla="*/ 322 w 3068"/>
                <a:gd name="T111" fmla="*/ 87 h 801"/>
                <a:gd name="T112" fmla="*/ 40 w 3068"/>
                <a:gd name="T113" fmla="*/ 155 h 801"/>
                <a:gd name="T114" fmla="*/ 0 w 3068"/>
                <a:gd name="T115" fmla="*/ 542 h 801"/>
                <a:gd name="T116" fmla="*/ 326 w 3068"/>
                <a:gd name="T117" fmla="*/ 458 h 801"/>
                <a:gd name="T118" fmla="*/ 345 w 3068"/>
                <a:gd name="T119" fmla="*/ 67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8" h="801">
                  <a:moveTo>
                    <a:pt x="3032" y="220"/>
                  </a:moveTo>
                  <a:lnTo>
                    <a:pt x="3032" y="220"/>
                  </a:lnTo>
                  <a:cubicBezTo>
                    <a:pt x="3038" y="220"/>
                    <a:pt x="3043" y="219"/>
                    <a:pt x="3043" y="213"/>
                  </a:cubicBezTo>
                  <a:cubicBezTo>
                    <a:pt x="3043" y="207"/>
                    <a:pt x="3038" y="206"/>
                    <a:pt x="3034" y="206"/>
                  </a:cubicBezTo>
                  <a:lnTo>
                    <a:pt x="3025" y="206"/>
                  </a:lnTo>
                  <a:lnTo>
                    <a:pt x="3025" y="220"/>
                  </a:lnTo>
                  <a:lnTo>
                    <a:pt x="3032" y="220"/>
                  </a:lnTo>
                  <a:lnTo>
                    <a:pt x="3032" y="220"/>
                  </a:lnTo>
                  <a:close/>
                  <a:moveTo>
                    <a:pt x="3021" y="202"/>
                  </a:moveTo>
                  <a:lnTo>
                    <a:pt x="3021" y="202"/>
                  </a:lnTo>
                  <a:lnTo>
                    <a:pt x="3034" y="202"/>
                  </a:lnTo>
                  <a:cubicBezTo>
                    <a:pt x="3042" y="202"/>
                    <a:pt x="3047" y="206"/>
                    <a:pt x="3047" y="213"/>
                  </a:cubicBezTo>
                  <a:cubicBezTo>
                    <a:pt x="3047" y="219"/>
                    <a:pt x="3042" y="223"/>
                    <a:pt x="3037" y="224"/>
                  </a:cubicBezTo>
                  <a:lnTo>
                    <a:pt x="3049" y="241"/>
                  </a:lnTo>
                  <a:lnTo>
                    <a:pt x="3043" y="241"/>
                  </a:lnTo>
                  <a:lnTo>
                    <a:pt x="3033" y="224"/>
                  </a:lnTo>
                  <a:lnTo>
                    <a:pt x="3025" y="224"/>
                  </a:lnTo>
                  <a:lnTo>
                    <a:pt x="3025" y="241"/>
                  </a:lnTo>
                  <a:lnTo>
                    <a:pt x="3021" y="241"/>
                  </a:lnTo>
                  <a:lnTo>
                    <a:pt x="3021" y="202"/>
                  </a:lnTo>
                  <a:lnTo>
                    <a:pt x="3021" y="202"/>
                  </a:lnTo>
                  <a:close/>
                  <a:moveTo>
                    <a:pt x="3033" y="253"/>
                  </a:moveTo>
                  <a:lnTo>
                    <a:pt x="3033" y="253"/>
                  </a:lnTo>
                  <a:cubicBezTo>
                    <a:pt x="3050" y="253"/>
                    <a:pt x="3064" y="239"/>
                    <a:pt x="3064" y="222"/>
                  </a:cubicBezTo>
                  <a:cubicBezTo>
                    <a:pt x="3064" y="205"/>
                    <a:pt x="3050" y="191"/>
                    <a:pt x="3033" y="191"/>
                  </a:cubicBezTo>
                  <a:cubicBezTo>
                    <a:pt x="3016" y="191"/>
                    <a:pt x="3002" y="205"/>
                    <a:pt x="3002" y="222"/>
                  </a:cubicBezTo>
                  <a:cubicBezTo>
                    <a:pt x="3002" y="239"/>
                    <a:pt x="3016" y="253"/>
                    <a:pt x="3033" y="253"/>
                  </a:cubicBezTo>
                  <a:lnTo>
                    <a:pt x="3033" y="253"/>
                  </a:lnTo>
                  <a:close/>
                  <a:moveTo>
                    <a:pt x="3033" y="187"/>
                  </a:moveTo>
                  <a:lnTo>
                    <a:pt x="3033" y="187"/>
                  </a:lnTo>
                  <a:cubicBezTo>
                    <a:pt x="3053" y="187"/>
                    <a:pt x="3068" y="202"/>
                    <a:pt x="3068" y="222"/>
                  </a:cubicBezTo>
                  <a:cubicBezTo>
                    <a:pt x="3068" y="241"/>
                    <a:pt x="3053" y="256"/>
                    <a:pt x="3033" y="256"/>
                  </a:cubicBezTo>
                  <a:cubicBezTo>
                    <a:pt x="3014" y="256"/>
                    <a:pt x="2998" y="241"/>
                    <a:pt x="2998" y="222"/>
                  </a:cubicBezTo>
                  <a:cubicBezTo>
                    <a:pt x="2998" y="202"/>
                    <a:pt x="3014" y="187"/>
                    <a:pt x="3033" y="187"/>
                  </a:cubicBezTo>
                  <a:lnTo>
                    <a:pt x="3033" y="187"/>
                  </a:lnTo>
                  <a:close/>
                  <a:moveTo>
                    <a:pt x="2951" y="420"/>
                  </a:moveTo>
                  <a:lnTo>
                    <a:pt x="2951" y="420"/>
                  </a:lnTo>
                  <a:lnTo>
                    <a:pt x="2951" y="398"/>
                  </a:lnTo>
                  <a:lnTo>
                    <a:pt x="2905" y="398"/>
                  </a:lnTo>
                  <a:cubicBezTo>
                    <a:pt x="2819" y="398"/>
                    <a:pt x="2708" y="410"/>
                    <a:pt x="2708" y="500"/>
                  </a:cubicBezTo>
                  <a:cubicBezTo>
                    <a:pt x="2708" y="565"/>
                    <a:pt x="2766" y="587"/>
                    <a:pt x="2812" y="587"/>
                  </a:cubicBezTo>
                  <a:cubicBezTo>
                    <a:pt x="2913" y="587"/>
                    <a:pt x="2951" y="504"/>
                    <a:pt x="2951" y="420"/>
                  </a:cubicBezTo>
                  <a:lnTo>
                    <a:pt x="2951" y="420"/>
                  </a:lnTo>
                  <a:close/>
                  <a:moveTo>
                    <a:pt x="2678" y="500"/>
                  </a:moveTo>
                  <a:lnTo>
                    <a:pt x="2678" y="500"/>
                  </a:lnTo>
                  <a:cubicBezTo>
                    <a:pt x="2678" y="390"/>
                    <a:pt x="2802" y="374"/>
                    <a:pt x="2897" y="374"/>
                  </a:cubicBezTo>
                  <a:lnTo>
                    <a:pt x="2951" y="374"/>
                  </a:lnTo>
                  <a:lnTo>
                    <a:pt x="2951" y="349"/>
                  </a:lnTo>
                  <a:cubicBezTo>
                    <a:pt x="2951" y="270"/>
                    <a:pt x="2906" y="233"/>
                    <a:pt x="2835" y="233"/>
                  </a:cubicBezTo>
                  <a:cubicBezTo>
                    <a:pt x="2789" y="233"/>
                    <a:pt x="2749" y="251"/>
                    <a:pt x="2719" y="279"/>
                  </a:cubicBezTo>
                  <a:lnTo>
                    <a:pt x="2702" y="257"/>
                  </a:lnTo>
                  <a:cubicBezTo>
                    <a:pt x="2736" y="227"/>
                    <a:pt x="2786" y="208"/>
                    <a:pt x="2836" y="208"/>
                  </a:cubicBezTo>
                  <a:cubicBezTo>
                    <a:pt x="2922" y="208"/>
                    <a:pt x="2980" y="252"/>
                    <a:pt x="2980" y="347"/>
                  </a:cubicBezTo>
                  <a:lnTo>
                    <a:pt x="2980" y="515"/>
                  </a:lnTo>
                  <a:cubicBezTo>
                    <a:pt x="2980" y="544"/>
                    <a:pt x="2983" y="581"/>
                    <a:pt x="2987" y="601"/>
                  </a:cubicBezTo>
                  <a:lnTo>
                    <a:pt x="2959" y="601"/>
                  </a:lnTo>
                  <a:cubicBezTo>
                    <a:pt x="2955" y="581"/>
                    <a:pt x="2953" y="541"/>
                    <a:pt x="2953" y="519"/>
                  </a:cubicBezTo>
                  <a:lnTo>
                    <a:pt x="2950" y="519"/>
                  </a:lnTo>
                  <a:cubicBezTo>
                    <a:pt x="2925" y="583"/>
                    <a:pt x="2869" y="612"/>
                    <a:pt x="2807" y="612"/>
                  </a:cubicBezTo>
                  <a:cubicBezTo>
                    <a:pt x="2746" y="612"/>
                    <a:pt x="2678" y="579"/>
                    <a:pt x="2678" y="500"/>
                  </a:cubicBezTo>
                  <a:lnTo>
                    <a:pt x="2678" y="500"/>
                  </a:lnTo>
                  <a:close/>
                  <a:moveTo>
                    <a:pt x="2304" y="796"/>
                  </a:moveTo>
                  <a:lnTo>
                    <a:pt x="2304" y="796"/>
                  </a:lnTo>
                  <a:lnTo>
                    <a:pt x="2309" y="768"/>
                  </a:lnTo>
                  <a:cubicBezTo>
                    <a:pt x="2319" y="772"/>
                    <a:pt x="2332" y="774"/>
                    <a:pt x="2343" y="774"/>
                  </a:cubicBezTo>
                  <a:cubicBezTo>
                    <a:pt x="2387" y="774"/>
                    <a:pt x="2407" y="739"/>
                    <a:pt x="2421" y="702"/>
                  </a:cubicBezTo>
                  <a:lnTo>
                    <a:pt x="2456" y="609"/>
                  </a:lnTo>
                  <a:lnTo>
                    <a:pt x="2301" y="219"/>
                  </a:lnTo>
                  <a:lnTo>
                    <a:pt x="2334" y="219"/>
                  </a:lnTo>
                  <a:lnTo>
                    <a:pt x="2471" y="576"/>
                  </a:lnTo>
                  <a:lnTo>
                    <a:pt x="2602" y="219"/>
                  </a:lnTo>
                  <a:lnTo>
                    <a:pt x="2634" y="219"/>
                  </a:lnTo>
                  <a:lnTo>
                    <a:pt x="2444" y="719"/>
                  </a:lnTo>
                  <a:cubicBezTo>
                    <a:pt x="2424" y="770"/>
                    <a:pt x="2396" y="801"/>
                    <a:pt x="2343" y="801"/>
                  </a:cubicBezTo>
                  <a:cubicBezTo>
                    <a:pt x="2332" y="801"/>
                    <a:pt x="2315" y="799"/>
                    <a:pt x="2304" y="796"/>
                  </a:cubicBezTo>
                  <a:lnTo>
                    <a:pt x="2304" y="796"/>
                  </a:lnTo>
                  <a:close/>
                  <a:moveTo>
                    <a:pt x="2172" y="219"/>
                  </a:moveTo>
                  <a:lnTo>
                    <a:pt x="2172" y="219"/>
                  </a:lnTo>
                  <a:lnTo>
                    <a:pt x="2202" y="219"/>
                  </a:lnTo>
                  <a:lnTo>
                    <a:pt x="2202" y="601"/>
                  </a:lnTo>
                  <a:lnTo>
                    <a:pt x="2172" y="601"/>
                  </a:lnTo>
                  <a:lnTo>
                    <a:pt x="2172" y="219"/>
                  </a:lnTo>
                  <a:close/>
                  <a:moveTo>
                    <a:pt x="2187" y="86"/>
                  </a:moveTo>
                  <a:lnTo>
                    <a:pt x="2187" y="86"/>
                  </a:lnTo>
                  <a:cubicBezTo>
                    <a:pt x="2174" y="86"/>
                    <a:pt x="2161" y="75"/>
                    <a:pt x="2161" y="59"/>
                  </a:cubicBezTo>
                  <a:cubicBezTo>
                    <a:pt x="2161" y="44"/>
                    <a:pt x="2174" y="32"/>
                    <a:pt x="2187" y="32"/>
                  </a:cubicBezTo>
                  <a:cubicBezTo>
                    <a:pt x="2199" y="32"/>
                    <a:pt x="2212" y="44"/>
                    <a:pt x="2212" y="59"/>
                  </a:cubicBezTo>
                  <a:cubicBezTo>
                    <a:pt x="2212" y="75"/>
                    <a:pt x="2199" y="86"/>
                    <a:pt x="2187" y="86"/>
                  </a:cubicBezTo>
                  <a:lnTo>
                    <a:pt x="2187" y="86"/>
                  </a:lnTo>
                  <a:close/>
                  <a:moveTo>
                    <a:pt x="1869" y="566"/>
                  </a:moveTo>
                  <a:lnTo>
                    <a:pt x="1869" y="566"/>
                  </a:lnTo>
                  <a:lnTo>
                    <a:pt x="1870" y="566"/>
                  </a:lnTo>
                  <a:lnTo>
                    <a:pt x="2080" y="16"/>
                  </a:lnTo>
                  <a:lnTo>
                    <a:pt x="2113" y="16"/>
                  </a:lnTo>
                  <a:lnTo>
                    <a:pt x="1889" y="601"/>
                  </a:lnTo>
                  <a:lnTo>
                    <a:pt x="1850" y="601"/>
                  </a:lnTo>
                  <a:lnTo>
                    <a:pt x="1629" y="16"/>
                  </a:lnTo>
                  <a:lnTo>
                    <a:pt x="1663" y="16"/>
                  </a:lnTo>
                  <a:lnTo>
                    <a:pt x="1869" y="566"/>
                  </a:lnTo>
                  <a:lnTo>
                    <a:pt x="1869" y="566"/>
                  </a:lnTo>
                  <a:close/>
                  <a:moveTo>
                    <a:pt x="1422" y="38"/>
                  </a:moveTo>
                  <a:lnTo>
                    <a:pt x="1422" y="38"/>
                  </a:lnTo>
                  <a:cubicBezTo>
                    <a:pt x="1428" y="38"/>
                    <a:pt x="1433" y="37"/>
                    <a:pt x="1433" y="31"/>
                  </a:cubicBezTo>
                  <a:cubicBezTo>
                    <a:pt x="1433" y="25"/>
                    <a:pt x="1428" y="24"/>
                    <a:pt x="1424" y="24"/>
                  </a:cubicBezTo>
                  <a:lnTo>
                    <a:pt x="1415" y="24"/>
                  </a:lnTo>
                  <a:lnTo>
                    <a:pt x="1415" y="38"/>
                  </a:lnTo>
                  <a:lnTo>
                    <a:pt x="1422" y="38"/>
                  </a:lnTo>
                  <a:lnTo>
                    <a:pt x="1422" y="38"/>
                  </a:lnTo>
                  <a:close/>
                  <a:moveTo>
                    <a:pt x="1411" y="20"/>
                  </a:moveTo>
                  <a:lnTo>
                    <a:pt x="1411" y="20"/>
                  </a:lnTo>
                  <a:lnTo>
                    <a:pt x="1424" y="20"/>
                  </a:lnTo>
                  <a:cubicBezTo>
                    <a:pt x="1432" y="20"/>
                    <a:pt x="1437" y="23"/>
                    <a:pt x="1437" y="31"/>
                  </a:cubicBezTo>
                  <a:cubicBezTo>
                    <a:pt x="1437" y="37"/>
                    <a:pt x="1432" y="41"/>
                    <a:pt x="1427" y="41"/>
                  </a:cubicBezTo>
                  <a:lnTo>
                    <a:pt x="1439" y="59"/>
                  </a:lnTo>
                  <a:lnTo>
                    <a:pt x="1433" y="59"/>
                  </a:lnTo>
                  <a:lnTo>
                    <a:pt x="1422" y="42"/>
                  </a:lnTo>
                  <a:lnTo>
                    <a:pt x="1415" y="42"/>
                  </a:lnTo>
                  <a:lnTo>
                    <a:pt x="1415" y="59"/>
                  </a:lnTo>
                  <a:lnTo>
                    <a:pt x="1411" y="59"/>
                  </a:lnTo>
                  <a:lnTo>
                    <a:pt x="1411" y="20"/>
                  </a:lnTo>
                  <a:lnTo>
                    <a:pt x="1411" y="20"/>
                  </a:lnTo>
                  <a:close/>
                  <a:moveTo>
                    <a:pt x="1423" y="71"/>
                  </a:moveTo>
                  <a:lnTo>
                    <a:pt x="1423" y="71"/>
                  </a:lnTo>
                  <a:cubicBezTo>
                    <a:pt x="1440" y="71"/>
                    <a:pt x="1454" y="57"/>
                    <a:pt x="1454" y="40"/>
                  </a:cubicBezTo>
                  <a:cubicBezTo>
                    <a:pt x="1454" y="22"/>
                    <a:pt x="1440" y="9"/>
                    <a:pt x="1423" y="9"/>
                  </a:cubicBezTo>
                  <a:cubicBezTo>
                    <a:pt x="1406" y="9"/>
                    <a:pt x="1392" y="22"/>
                    <a:pt x="1392" y="40"/>
                  </a:cubicBezTo>
                  <a:cubicBezTo>
                    <a:pt x="1392" y="57"/>
                    <a:pt x="1406" y="71"/>
                    <a:pt x="1423" y="71"/>
                  </a:cubicBezTo>
                  <a:lnTo>
                    <a:pt x="1423" y="71"/>
                  </a:lnTo>
                  <a:close/>
                  <a:moveTo>
                    <a:pt x="1423" y="5"/>
                  </a:moveTo>
                  <a:lnTo>
                    <a:pt x="1423" y="5"/>
                  </a:lnTo>
                  <a:cubicBezTo>
                    <a:pt x="1442" y="5"/>
                    <a:pt x="1458" y="20"/>
                    <a:pt x="1458" y="40"/>
                  </a:cubicBezTo>
                  <a:cubicBezTo>
                    <a:pt x="1458" y="59"/>
                    <a:pt x="1442" y="74"/>
                    <a:pt x="1423" y="74"/>
                  </a:cubicBezTo>
                  <a:cubicBezTo>
                    <a:pt x="1404" y="74"/>
                    <a:pt x="1388" y="59"/>
                    <a:pt x="1388" y="40"/>
                  </a:cubicBezTo>
                  <a:cubicBezTo>
                    <a:pt x="1388" y="20"/>
                    <a:pt x="1404" y="5"/>
                    <a:pt x="1423" y="5"/>
                  </a:cubicBezTo>
                  <a:lnTo>
                    <a:pt x="1423" y="5"/>
                  </a:lnTo>
                  <a:close/>
                  <a:moveTo>
                    <a:pt x="1319" y="87"/>
                  </a:moveTo>
                  <a:lnTo>
                    <a:pt x="1319" y="87"/>
                  </a:lnTo>
                  <a:cubicBezTo>
                    <a:pt x="1291" y="50"/>
                    <a:pt x="1243" y="27"/>
                    <a:pt x="1187" y="27"/>
                  </a:cubicBezTo>
                  <a:cubicBezTo>
                    <a:pt x="1114" y="27"/>
                    <a:pt x="1037" y="69"/>
                    <a:pt x="1037" y="155"/>
                  </a:cubicBezTo>
                  <a:cubicBezTo>
                    <a:pt x="1037" y="337"/>
                    <a:pt x="1353" y="256"/>
                    <a:pt x="1353" y="457"/>
                  </a:cubicBezTo>
                  <a:cubicBezTo>
                    <a:pt x="1353" y="562"/>
                    <a:pt x="1267" y="617"/>
                    <a:pt x="1172" y="617"/>
                  </a:cubicBezTo>
                  <a:cubicBezTo>
                    <a:pt x="1100" y="617"/>
                    <a:pt x="1037" y="590"/>
                    <a:pt x="996" y="542"/>
                  </a:cubicBezTo>
                  <a:lnTo>
                    <a:pt x="1017" y="521"/>
                  </a:lnTo>
                  <a:cubicBezTo>
                    <a:pt x="1059" y="565"/>
                    <a:pt x="1111" y="589"/>
                    <a:pt x="1172" y="589"/>
                  </a:cubicBezTo>
                  <a:cubicBezTo>
                    <a:pt x="1249" y="589"/>
                    <a:pt x="1322" y="543"/>
                    <a:pt x="1322" y="458"/>
                  </a:cubicBezTo>
                  <a:cubicBezTo>
                    <a:pt x="1322" y="279"/>
                    <a:pt x="1006" y="359"/>
                    <a:pt x="1006" y="155"/>
                  </a:cubicBezTo>
                  <a:cubicBezTo>
                    <a:pt x="1006" y="53"/>
                    <a:pt x="1095" y="0"/>
                    <a:pt x="1188" y="0"/>
                  </a:cubicBezTo>
                  <a:cubicBezTo>
                    <a:pt x="1253" y="0"/>
                    <a:pt x="1310" y="26"/>
                    <a:pt x="1342" y="67"/>
                  </a:cubicBezTo>
                  <a:lnTo>
                    <a:pt x="1319" y="87"/>
                  </a:lnTo>
                  <a:lnTo>
                    <a:pt x="1319" y="87"/>
                  </a:lnTo>
                  <a:close/>
                  <a:moveTo>
                    <a:pt x="526" y="410"/>
                  </a:moveTo>
                  <a:lnTo>
                    <a:pt x="526" y="410"/>
                  </a:lnTo>
                  <a:lnTo>
                    <a:pt x="832" y="410"/>
                  </a:lnTo>
                  <a:lnTo>
                    <a:pt x="680" y="44"/>
                  </a:lnTo>
                  <a:lnTo>
                    <a:pt x="526" y="410"/>
                  </a:lnTo>
                  <a:lnTo>
                    <a:pt x="526" y="410"/>
                  </a:lnTo>
                  <a:close/>
                  <a:moveTo>
                    <a:pt x="445" y="601"/>
                  </a:moveTo>
                  <a:lnTo>
                    <a:pt x="445" y="601"/>
                  </a:lnTo>
                  <a:lnTo>
                    <a:pt x="412" y="601"/>
                  </a:lnTo>
                  <a:lnTo>
                    <a:pt x="665" y="16"/>
                  </a:lnTo>
                  <a:lnTo>
                    <a:pt x="699" y="16"/>
                  </a:lnTo>
                  <a:lnTo>
                    <a:pt x="945" y="601"/>
                  </a:lnTo>
                  <a:lnTo>
                    <a:pt x="911" y="601"/>
                  </a:lnTo>
                  <a:lnTo>
                    <a:pt x="843" y="437"/>
                  </a:lnTo>
                  <a:lnTo>
                    <a:pt x="514" y="437"/>
                  </a:lnTo>
                  <a:lnTo>
                    <a:pt x="445" y="601"/>
                  </a:lnTo>
                  <a:lnTo>
                    <a:pt x="445" y="601"/>
                  </a:lnTo>
                  <a:close/>
                  <a:moveTo>
                    <a:pt x="322" y="87"/>
                  </a:moveTo>
                  <a:lnTo>
                    <a:pt x="322" y="87"/>
                  </a:lnTo>
                  <a:cubicBezTo>
                    <a:pt x="294" y="50"/>
                    <a:pt x="246" y="27"/>
                    <a:pt x="191" y="27"/>
                  </a:cubicBezTo>
                  <a:cubicBezTo>
                    <a:pt x="118" y="27"/>
                    <a:pt x="40" y="69"/>
                    <a:pt x="40" y="155"/>
                  </a:cubicBezTo>
                  <a:cubicBezTo>
                    <a:pt x="40" y="337"/>
                    <a:pt x="357" y="256"/>
                    <a:pt x="357" y="457"/>
                  </a:cubicBezTo>
                  <a:cubicBezTo>
                    <a:pt x="357" y="562"/>
                    <a:pt x="270" y="617"/>
                    <a:pt x="175" y="617"/>
                  </a:cubicBezTo>
                  <a:cubicBezTo>
                    <a:pt x="103" y="617"/>
                    <a:pt x="40" y="590"/>
                    <a:pt x="0" y="542"/>
                  </a:cubicBezTo>
                  <a:lnTo>
                    <a:pt x="20" y="521"/>
                  </a:lnTo>
                  <a:cubicBezTo>
                    <a:pt x="63" y="565"/>
                    <a:pt x="115" y="589"/>
                    <a:pt x="175" y="589"/>
                  </a:cubicBezTo>
                  <a:cubicBezTo>
                    <a:pt x="253" y="589"/>
                    <a:pt x="326" y="543"/>
                    <a:pt x="326" y="458"/>
                  </a:cubicBezTo>
                  <a:cubicBezTo>
                    <a:pt x="326" y="279"/>
                    <a:pt x="10" y="359"/>
                    <a:pt x="10" y="155"/>
                  </a:cubicBezTo>
                  <a:cubicBezTo>
                    <a:pt x="10" y="53"/>
                    <a:pt x="98" y="0"/>
                    <a:pt x="192" y="0"/>
                  </a:cubicBezTo>
                  <a:cubicBezTo>
                    <a:pt x="257" y="0"/>
                    <a:pt x="313" y="26"/>
                    <a:pt x="345" y="67"/>
                  </a:cubicBezTo>
                  <a:lnTo>
                    <a:pt x="322" y="8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13278133"/>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Lst>
  <p:transition>
    <p:fade/>
  </p:transition>
  <p:hf sldNum="0" hdr="0" ftr="0" dt="0"/>
  <p:txStyles>
    <p:titleStyle>
      <a:lvl1pPr algn="l" defTabSz="182880" rtl="0" eaLnBrk="1" latinLnBrk="0" hangingPunct="1">
        <a:spcBef>
          <a:spcPct val="0"/>
        </a:spcBef>
        <a:buNone/>
        <a:defRPr lang="en-US" sz="2800" kern="1200" cap="none" baseline="0" dirty="0">
          <a:solidFill>
            <a:schemeClr val="bg1"/>
          </a:solidFill>
          <a:latin typeface="+mj-lt"/>
          <a:ea typeface="+mj-ea"/>
          <a:cs typeface="+mj-cs"/>
        </a:defRPr>
      </a:lvl1pPr>
    </p:titleStyle>
    <p:bodyStyle>
      <a:lvl1pPr marL="182880" indent="-182880" algn="l" defTabSz="365760" rtl="0" eaLnBrk="1" latinLnBrk="0" hangingPunct="1">
        <a:lnSpc>
          <a:spcPct val="85000"/>
        </a:lnSpc>
        <a:spcBef>
          <a:spcPts val="800"/>
        </a:spcBef>
        <a:buClr>
          <a:srgbClr val="19BBB7"/>
        </a:buClr>
        <a:buSzPct val="80000"/>
        <a:buFont typeface="Arial" pitchFamily="34" charset="0"/>
        <a:buChar char="•"/>
        <a:defRPr sz="2000" b="0" kern="1200" cap="none" baseline="0">
          <a:solidFill>
            <a:schemeClr val="bg1"/>
          </a:solidFill>
          <a:latin typeface="+mn-lt"/>
          <a:ea typeface="+mn-ea"/>
          <a:cs typeface="+mn-cs"/>
        </a:defRPr>
      </a:lvl1pPr>
      <a:lvl2pPr marL="365760" indent="-182880" algn="l" defTabSz="365760" rtl="0" eaLnBrk="1" latinLnBrk="0" hangingPunct="1">
        <a:lnSpc>
          <a:spcPct val="85000"/>
        </a:lnSpc>
        <a:spcBef>
          <a:spcPts val="800"/>
        </a:spcBef>
        <a:buClr>
          <a:srgbClr val="19BBB7"/>
        </a:buClr>
        <a:buSzPct val="80000"/>
        <a:buFont typeface="Arial" pitchFamily="34" charset="0"/>
        <a:buChar char="•"/>
        <a:tabLst/>
        <a:defRPr sz="1800" kern="1200" baseline="0">
          <a:solidFill>
            <a:schemeClr val="bg1"/>
          </a:solidFill>
          <a:latin typeface="+mn-lt"/>
          <a:ea typeface="+mn-ea"/>
          <a:cs typeface="+mn-cs"/>
        </a:defRPr>
      </a:lvl2pPr>
      <a:lvl3pPr marL="548640" indent="-182880" algn="l" defTabSz="365760" rtl="0" eaLnBrk="1" latinLnBrk="0" hangingPunct="1">
        <a:lnSpc>
          <a:spcPct val="85000"/>
        </a:lnSpc>
        <a:spcBef>
          <a:spcPts val="800"/>
        </a:spcBef>
        <a:buClr>
          <a:srgbClr val="19BBB7"/>
        </a:buClr>
        <a:buSzPct val="100000"/>
        <a:buFont typeface="Calibri" panose="020F0502020204030204" pitchFamily="34" charset="0"/>
        <a:buChar char="-"/>
        <a:defRPr sz="1400" kern="1200" baseline="0">
          <a:solidFill>
            <a:schemeClr val="bg1"/>
          </a:solidFill>
          <a:latin typeface="+mn-lt"/>
          <a:ea typeface="+mn-ea"/>
          <a:cs typeface="+mn-cs"/>
        </a:defRPr>
      </a:lvl3pPr>
      <a:lvl4pPr marL="73152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626364" y="192024"/>
            <a:ext cx="7891272" cy="457200"/>
          </a:xfrm>
          <a:prstGeom prst="rect">
            <a:avLst/>
          </a:prstGeom>
        </p:spPr>
        <p:txBody>
          <a:bodyPr vert="horz" wrap="square" lIns="91440" tIns="45720" rIns="91440" bIns="45720" rtlCol="0" anchor="ctr" anchorCtr="0">
            <a:noAutofit/>
          </a:bodyPr>
          <a:lstStyle/>
          <a:p>
            <a:r>
              <a:rPr lang="en-US" dirty="0"/>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7" name="TextBox 3"/>
          <p:cNvSpPr txBox="1"/>
          <p:nvPr/>
        </p:nvSpPr>
        <p:spPr>
          <a:xfrm>
            <a:off x="2819401" y="4736592"/>
            <a:ext cx="3505200" cy="246221"/>
          </a:xfrm>
          <a:prstGeom prst="rect">
            <a:avLst/>
          </a:prstGeom>
          <a:noFill/>
        </p:spPr>
        <p:txBody>
          <a:bodyPr wrap="square" rtlCol="0" anchor="ctr">
            <a:spAutoFit/>
          </a:bodyPr>
          <a:lstStyle/>
          <a:p>
            <a:pPr algn="ctr" defTabSz="182880"/>
            <a:r>
              <a:rPr lang="en-US" sz="1000" b="0" cap="all" spc="0" baseline="0" dirty="0">
                <a:solidFill>
                  <a:schemeClr val="bg1"/>
                </a:solidFill>
                <a:latin typeface="+mn-lt"/>
                <a:cs typeface="Arial" pitchFamily="34" charset="0"/>
              </a:rPr>
              <a:t>CONFIDENTIAL  •  DO NOT DISCLOSE</a:t>
            </a:r>
          </a:p>
        </p:txBody>
      </p:sp>
      <p:sp>
        <p:nvSpPr>
          <p:cNvPr id="9"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sp>
        <p:nvSpPr>
          <p:cNvPr id="4" name="Slide Number Placeholder 5"/>
          <p:cNvSpPr>
            <a:spLocks noGrp="1"/>
          </p:cNvSpPr>
          <p:nvPr>
            <p:ph type="sldNum" sz="quarter" idx="4"/>
          </p:nvPr>
        </p:nvSpPr>
        <p:spPr>
          <a:xfrm>
            <a:off x="0" y="4868863"/>
            <a:ext cx="2133600" cy="274637"/>
          </a:xfrm>
          <a:prstGeom prst="rect">
            <a:avLst/>
          </a:prstGeom>
        </p:spPr>
        <p:txBody>
          <a:bodyPr vert="horz" lIns="91440" tIns="45720" rIns="91440" bIns="45720" rtlCol="0" anchor="b"/>
          <a:lstStyle>
            <a:lvl1pPr algn="l" defTabSz="182880">
              <a:defRPr sz="900">
                <a:solidFill>
                  <a:schemeClr val="bg1"/>
                </a:solidFill>
              </a:defRPr>
            </a:lvl1pPr>
          </a:lstStyle>
          <a:p>
            <a:fld id="{972517E6-58C8-49B3-A038-306AA97CE4BF}" type="slidenum">
              <a:rPr lang="en-US" smtClean="0"/>
              <a:pPr/>
              <a:t>‹#›</a:t>
            </a:fld>
            <a:endParaRPr lang="en-US" dirty="0"/>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24744438"/>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Lst>
  <p:transition>
    <p:fade/>
  </p:transition>
  <p:hf sldNum="0" hdr="0" ftr="0" dt="0"/>
  <p:txStyles>
    <p:titleStyle>
      <a:lvl1pPr algn="ctr" defTabSz="182880" rtl="0" eaLnBrk="1" latinLnBrk="0" hangingPunct="1">
        <a:spcBef>
          <a:spcPct val="0"/>
        </a:spcBef>
        <a:buNone/>
        <a:defRPr sz="2800" kern="1200" cap="none" baseline="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buClr>
          <a:schemeClr val="accent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j-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j-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userDrawn="1"/>
        </p:nvSpPr>
        <p:spPr>
          <a:xfrm>
            <a:off x="0" y="4654296"/>
            <a:ext cx="9144000" cy="489204"/>
          </a:xfrm>
          <a:prstGeom prst="rect">
            <a:avLst/>
          </a:prstGeom>
          <a:solidFill>
            <a:srgbClr val="DB3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 name="Title Placeholder 1"/>
          <p:cNvSpPr>
            <a:spLocks noGrp="1"/>
          </p:cNvSpPr>
          <p:nvPr>
            <p:ph type="title"/>
          </p:nvPr>
        </p:nvSpPr>
        <p:spPr>
          <a:xfrm>
            <a:off x="626364" y="192024"/>
            <a:ext cx="7891272" cy="457200"/>
          </a:xfrm>
          <a:prstGeom prst="rect">
            <a:avLst/>
          </a:prstGeom>
        </p:spPr>
        <p:txBody>
          <a:bodyPr vert="horz" wrap="square" lIns="91440" tIns="45720" rIns="91440" bIns="45720" rtlCol="0" anchor="ctr" anchorCtr="0">
            <a:noAutofit/>
          </a:bodyPr>
          <a:lstStyle/>
          <a:p>
            <a:r>
              <a:rPr lang="en-US" dirty="0"/>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7" name="TextBox 3"/>
          <p:cNvSpPr txBox="1"/>
          <p:nvPr/>
        </p:nvSpPr>
        <p:spPr>
          <a:xfrm>
            <a:off x="2819401" y="4736592"/>
            <a:ext cx="3505200" cy="246221"/>
          </a:xfrm>
          <a:prstGeom prst="rect">
            <a:avLst/>
          </a:prstGeom>
          <a:noFill/>
        </p:spPr>
        <p:txBody>
          <a:bodyPr wrap="square" rtlCol="0" anchor="ctr">
            <a:spAutoFit/>
          </a:bodyPr>
          <a:lstStyle/>
          <a:p>
            <a:pPr algn="ctr" defTabSz="182880"/>
            <a:r>
              <a:rPr lang="en-US" sz="1000" b="0" cap="all" spc="0" baseline="0" dirty="0">
                <a:solidFill>
                  <a:schemeClr val="bg1"/>
                </a:solidFill>
                <a:latin typeface="+mn-lt"/>
                <a:cs typeface="Arial" pitchFamily="34" charset="0"/>
              </a:rPr>
              <a:t>CONFIDENTIAL  •  DO NOT DISCLOSE</a:t>
            </a:r>
          </a:p>
        </p:txBody>
      </p:sp>
      <p:sp>
        <p:nvSpPr>
          <p:cNvPr id="9"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sp>
        <p:nvSpPr>
          <p:cNvPr id="4" name="Slide Number Placeholder 5"/>
          <p:cNvSpPr>
            <a:spLocks noGrp="1"/>
          </p:cNvSpPr>
          <p:nvPr>
            <p:ph type="sldNum" sz="quarter" idx="4"/>
          </p:nvPr>
        </p:nvSpPr>
        <p:spPr>
          <a:xfrm>
            <a:off x="0" y="4868863"/>
            <a:ext cx="2133600" cy="274637"/>
          </a:xfrm>
          <a:prstGeom prst="rect">
            <a:avLst/>
          </a:prstGeom>
        </p:spPr>
        <p:txBody>
          <a:bodyPr vert="horz" lIns="91440" tIns="45720" rIns="91440" bIns="45720" rtlCol="0" anchor="b"/>
          <a:lstStyle>
            <a:lvl1pPr algn="l" defTabSz="182880">
              <a:defRPr sz="900">
                <a:solidFill>
                  <a:schemeClr val="bg1"/>
                </a:solidFill>
              </a:defRPr>
            </a:lvl1pPr>
          </a:lstStyle>
          <a:p>
            <a:fld id="{972517E6-58C8-49B3-A038-306AA97CE4BF}" type="slidenum">
              <a:rPr lang="en-US" smtClean="0"/>
              <a:pPr/>
              <a:t>‹#›</a:t>
            </a:fld>
            <a:endParaRPr lang="en-US" dirty="0"/>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70084554"/>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Lst>
  <p:transition>
    <p:fade/>
  </p:transition>
  <p:hf sldNum="0" hdr="0" ftr="0" dt="0"/>
  <p:txStyles>
    <p:titleStyle>
      <a:lvl1pPr algn="ctr" defTabSz="182880" rtl="0" eaLnBrk="1" latinLnBrk="0" hangingPunct="1">
        <a:spcBef>
          <a:spcPct val="0"/>
        </a:spcBef>
        <a:buNone/>
        <a:defRPr sz="2800" kern="1200" cap="none" baseline="0">
          <a:solidFill>
            <a:schemeClr val="bg1"/>
          </a:solidFill>
          <a:latin typeface="+mj-lt"/>
          <a:ea typeface="+mj-ea"/>
          <a:cs typeface="+mj-cs"/>
        </a:defRPr>
      </a:lvl1pPr>
    </p:titleStyle>
    <p:bodyStyle>
      <a:lvl1pPr marL="182880" indent="-182880" algn="l" defTabSz="365760" rtl="0" eaLnBrk="1" latinLnBrk="0" hangingPunct="1">
        <a:lnSpc>
          <a:spcPct val="85000"/>
        </a:lnSpc>
        <a:spcBef>
          <a:spcPts val="800"/>
        </a:spcBef>
        <a:buClr>
          <a:schemeClr val="accent1">
            <a:lumMod val="40000"/>
            <a:lumOff val="60000"/>
          </a:schemeClr>
        </a:buClr>
        <a:buSzPct val="80000"/>
        <a:buFont typeface="Arial" pitchFamily="34" charset="0"/>
        <a:buChar char="•"/>
        <a:defRPr sz="2000" b="0" kern="1200" cap="none" baseline="0">
          <a:solidFill>
            <a:schemeClr val="bg1"/>
          </a:solidFill>
          <a:latin typeface="+mn-lt"/>
          <a:ea typeface="+mn-ea"/>
          <a:cs typeface="+mn-cs"/>
        </a:defRPr>
      </a:lvl1pPr>
      <a:lvl2pPr marL="365760" indent="-182880" algn="l" defTabSz="365760" rtl="0" eaLnBrk="1" latinLnBrk="0" hangingPunct="1">
        <a:lnSpc>
          <a:spcPct val="85000"/>
        </a:lnSpc>
        <a:spcBef>
          <a:spcPts val="800"/>
        </a:spcBef>
        <a:buClr>
          <a:schemeClr val="bg1">
            <a:lumMod val="75000"/>
          </a:schemeClr>
        </a:buClr>
        <a:buSzPct val="80000"/>
        <a:buFont typeface="Arial" pitchFamily="34" charset="0"/>
        <a:buChar char="•"/>
        <a:tabLst/>
        <a:defRPr sz="1800" kern="1200" baseline="0">
          <a:solidFill>
            <a:schemeClr val="bg1">
              <a:lumMod val="75000"/>
            </a:schemeClr>
          </a:solidFill>
          <a:latin typeface="+mn-lt"/>
          <a:ea typeface="+mn-ea"/>
          <a:cs typeface="+mn-cs"/>
        </a:defRPr>
      </a:lvl2pPr>
      <a:lvl3pPr marL="548640" indent="-182880" algn="l" defTabSz="365760" rtl="0" eaLnBrk="1" latinLnBrk="0" hangingPunct="1">
        <a:lnSpc>
          <a:spcPct val="85000"/>
        </a:lnSpc>
        <a:spcBef>
          <a:spcPts val="800"/>
        </a:spcBef>
        <a:buClr>
          <a:schemeClr val="bg1">
            <a:lumMod val="75000"/>
          </a:schemeClr>
        </a:buClr>
        <a:buSzPct val="100000"/>
        <a:buFont typeface="Calibri" panose="020F0502020204030204" pitchFamily="34" charset="0"/>
        <a:buChar char="-"/>
        <a:defRPr sz="1400" kern="1200" baseline="0">
          <a:solidFill>
            <a:schemeClr val="bg1">
              <a:lumMod val="7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j-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j-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9.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9.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hyperlink" Target="https://go.documentation.sas.com/?docsetId=gridref&amp;docsetTarget=p0bjesvjde359nn1bfikmlzfk80b.htm&amp;docsetVersion=9.4&amp;locale=en" TargetMode="External"/><Relationship Id="rId2" Type="http://schemas.openxmlformats.org/officeDocument/2006/relationships/notesSlide" Target="../notesSlides/notesSlide36.xml"/><Relationship Id="rId1" Type="http://schemas.openxmlformats.org/officeDocument/2006/relationships/slideLayout" Target="../slideLayouts/slideLayout19.xml"/><Relationship Id="rId4" Type="http://schemas.openxmlformats.org/officeDocument/2006/relationships/hyperlink" Target="http://support.sas.com/documentation/cdl/en/gridref/67371/HTML/default/viewer.htm#n0dmh9glhm6k21n1pazpuckzt7rv.ht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044" y="1810091"/>
            <a:ext cx="6611112" cy="1015663"/>
          </a:xfrm>
        </p:spPr>
        <p:txBody>
          <a:bodyPr/>
          <a:lstStyle/>
          <a:p>
            <a:pPr algn="r"/>
            <a:r>
              <a:rPr lang="en-US"/>
              <a:t>SASGSUB </a:t>
            </a:r>
            <a:r>
              <a:rPr lang="en-US" dirty="0"/>
              <a:t>Macros</a:t>
            </a:r>
            <a:br>
              <a:rPr lang="en-US" dirty="0"/>
            </a:br>
            <a:r>
              <a:rPr lang="en-US" sz="2800" dirty="0"/>
              <a:t>SAS Grid Manager Client Utility  </a:t>
            </a:r>
          </a:p>
        </p:txBody>
      </p:sp>
      <p:sp>
        <p:nvSpPr>
          <p:cNvPr id="4" name="TextBox 3">
            <a:extLst>
              <a:ext uri="{FF2B5EF4-FFF2-40B4-BE49-F238E27FC236}">
                <a16:creationId xmlns:a16="http://schemas.microsoft.com/office/drawing/2014/main" id="{B989E7D7-6BC9-4A17-881D-D6CFEFAAE1CD}"/>
              </a:ext>
            </a:extLst>
          </p:cNvPr>
          <p:cNvSpPr txBox="1"/>
          <p:nvPr/>
        </p:nvSpPr>
        <p:spPr>
          <a:xfrm>
            <a:off x="129473" y="4376756"/>
            <a:ext cx="3261090" cy="646331"/>
          </a:xfrm>
          <a:prstGeom prst="rect">
            <a:avLst/>
          </a:prstGeom>
          <a:noFill/>
        </p:spPr>
        <p:txBody>
          <a:bodyPr wrap="square" rtlCol="0">
            <a:spAutoFit/>
          </a:bodyPr>
          <a:lstStyle/>
          <a:p>
            <a:r>
              <a:rPr lang="en-US" sz="1200" b="1" dirty="0">
                <a:solidFill>
                  <a:schemeClr val="bg1"/>
                </a:solidFill>
              </a:rPr>
              <a:t>David Glemaker</a:t>
            </a:r>
          </a:p>
          <a:p>
            <a:r>
              <a:rPr lang="en-US" sz="1200" b="1" dirty="0">
                <a:solidFill>
                  <a:schemeClr val="bg1"/>
                </a:solidFill>
              </a:rPr>
              <a:t>Principal Technical Architect</a:t>
            </a:r>
          </a:p>
          <a:p>
            <a:r>
              <a:rPr lang="en-US" sz="1200" b="1" dirty="0">
                <a:solidFill>
                  <a:schemeClr val="bg1"/>
                </a:solidFill>
              </a:rPr>
              <a:t>SAS Health Analytics Practice</a:t>
            </a:r>
            <a:endParaRPr lang="en-US" b="1" dirty="0"/>
          </a:p>
        </p:txBody>
      </p:sp>
    </p:spTree>
    <p:extLst>
      <p:ext uri="{BB962C8B-B14F-4D97-AF65-F5344CB8AC3E}">
        <p14:creationId xmlns:p14="http://schemas.microsoft.com/office/powerpoint/2010/main" val="205766638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61912" y="1213184"/>
            <a:ext cx="7191375" cy="2514600"/>
          </a:xfrm>
          <a:prstGeom prst="rect">
            <a:avLst/>
          </a:prstGeom>
        </p:spPr>
      </p:pic>
      <p:sp>
        <p:nvSpPr>
          <p:cNvPr id="9" name="Right Arrow 8"/>
          <p:cNvSpPr/>
          <p:nvPr/>
        </p:nvSpPr>
        <p:spPr>
          <a:xfrm>
            <a:off x="7253287" y="2265902"/>
            <a:ext cx="360948" cy="29677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1" name="TextBox 10"/>
          <p:cNvSpPr txBox="1"/>
          <p:nvPr/>
        </p:nvSpPr>
        <p:spPr>
          <a:xfrm>
            <a:off x="7614235" y="2229625"/>
            <a:ext cx="1200901" cy="338554"/>
          </a:xfrm>
          <a:prstGeom prst="rect">
            <a:avLst/>
          </a:prstGeom>
          <a:noFill/>
        </p:spPr>
        <p:txBody>
          <a:bodyPr wrap="square" rtlCol="0">
            <a:spAutoFit/>
          </a:bodyPr>
          <a:lstStyle/>
          <a:p>
            <a:r>
              <a:rPr lang="en-US" sz="1600" dirty="0"/>
              <a:t>Finished</a:t>
            </a:r>
          </a:p>
        </p:txBody>
      </p:sp>
      <p:sp>
        <p:nvSpPr>
          <p:cNvPr id="18" name="Right Arrow 17"/>
          <p:cNvSpPr/>
          <p:nvPr/>
        </p:nvSpPr>
        <p:spPr>
          <a:xfrm>
            <a:off x="7253286" y="2873417"/>
            <a:ext cx="360949" cy="29677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9" name="TextBox 18"/>
          <p:cNvSpPr txBox="1"/>
          <p:nvPr/>
        </p:nvSpPr>
        <p:spPr>
          <a:xfrm>
            <a:off x="7614235" y="2745007"/>
            <a:ext cx="1505703" cy="584775"/>
          </a:xfrm>
          <a:prstGeom prst="rect">
            <a:avLst/>
          </a:prstGeom>
          <a:noFill/>
        </p:spPr>
        <p:txBody>
          <a:bodyPr wrap="square" rtlCol="0">
            <a:spAutoFit/>
          </a:bodyPr>
          <a:lstStyle/>
          <a:p>
            <a:r>
              <a:rPr lang="en-US" sz="1600" dirty="0"/>
              <a:t>Pending</a:t>
            </a:r>
          </a:p>
          <a:p>
            <a:r>
              <a:rPr lang="en-US" sz="1600" dirty="0"/>
              <a:t>Night queue</a:t>
            </a:r>
          </a:p>
        </p:txBody>
      </p:sp>
      <p:sp>
        <p:nvSpPr>
          <p:cNvPr id="20" name="Right Arrow 19"/>
          <p:cNvSpPr/>
          <p:nvPr/>
        </p:nvSpPr>
        <p:spPr>
          <a:xfrm>
            <a:off x="7253286" y="3335543"/>
            <a:ext cx="360949" cy="29677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1" name="TextBox 20"/>
          <p:cNvSpPr txBox="1"/>
          <p:nvPr/>
        </p:nvSpPr>
        <p:spPr>
          <a:xfrm>
            <a:off x="7614234" y="3314655"/>
            <a:ext cx="1505703" cy="338554"/>
          </a:xfrm>
          <a:prstGeom prst="rect">
            <a:avLst/>
          </a:prstGeom>
          <a:noFill/>
        </p:spPr>
        <p:txBody>
          <a:bodyPr wrap="square" rtlCol="0">
            <a:spAutoFit/>
          </a:bodyPr>
          <a:lstStyle/>
          <a:p>
            <a:r>
              <a:rPr lang="en-US" sz="1600" dirty="0"/>
              <a:t>Running</a:t>
            </a:r>
          </a:p>
        </p:txBody>
      </p:sp>
      <p:cxnSp>
        <p:nvCxnSpPr>
          <p:cNvPr id="22" name="Straight Arrow Connector 21"/>
          <p:cNvCxnSpPr/>
          <p:nvPr/>
        </p:nvCxnSpPr>
        <p:spPr>
          <a:xfrm flipH="1" flipV="1">
            <a:off x="7120641" y="2285412"/>
            <a:ext cx="488731" cy="84345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3150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8" grpId="0" animBg="1"/>
      <p:bldP spid="19" grpId="0"/>
      <p:bldP spid="20" grpId="0" animBg="1"/>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t>Get results option for </a:t>
            </a:r>
            <a:r>
              <a:rPr lang="en-US" dirty="0" err="1"/>
              <a:t>gsub</a:t>
            </a:r>
            <a:endParaRPr lang="en-US" dirty="0"/>
          </a:p>
        </p:txBody>
      </p:sp>
      <p:sp>
        <p:nvSpPr>
          <p:cNvPr id="4" name="Content Placeholder 3"/>
          <p:cNvSpPr>
            <a:spLocks noGrp="1"/>
          </p:cNvSpPr>
          <p:nvPr>
            <p:ph sz="quarter" idx="11"/>
          </p:nvPr>
        </p:nvSpPr>
        <p:spPr>
          <a:xfrm>
            <a:off x="1583369" y="1455637"/>
            <a:ext cx="5503231" cy="720454"/>
          </a:xfrm>
        </p:spPr>
        <p:txBody>
          <a:bodyPr/>
          <a:lstStyle/>
          <a:p>
            <a:pPr marL="0" indent="0">
              <a:buNone/>
            </a:pPr>
            <a:r>
              <a:rPr lang="en-US" dirty="0">
                <a:solidFill>
                  <a:schemeClr val="accent5"/>
                </a:solidFill>
              </a:rPr>
              <a:t>/* individual </a:t>
            </a:r>
            <a:r>
              <a:rPr lang="en-US" dirty="0" err="1">
                <a:solidFill>
                  <a:schemeClr val="accent5"/>
                </a:solidFill>
              </a:rPr>
              <a:t>jobid</a:t>
            </a:r>
            <a:r>
              <a:rPr lang="en-US" dirty="0">
                <a:solidFill>
                  <a:schemeClr val="accent5"/>
                </a:solidFill>
              </a:rPr>
              <a:t> or all */</a:t>
            </a:r>
            <a:endParaRPr lang="en-US" dirty="0"/>
          </a:p>
          <a:p>
            <a:pPr marL="0" indent="0">
              <a:buNone/>
            </a:pPr>
            <a:r>
              <a:rPr lang="en-US" sz="2000" dirty="0"/>
              <a:t>%</a:t>
            </a:r>
            <a:r>
              <a:rPr lang="en-US" sz="2000" b="1" i="1" dirty="0" err="1"/>
              <a:t>gsresults</a:t>
            </a:r>
            <a:r>
              <a:rPr lang="en-US" sz="2000" dirty="0"/>
              <a:t>(</a:t>
            </a:r>
            <a:r>
              <a:rPr lang="en-US" sz="2000" dirty="0" err="1"/>
              <a:t>jobid</a:t>
            </a:r>
            <a:r>
              <a:rPr lang="en-US" sz="2000" dirty="0"/>
              <a:t>=all, </a:t>
            </a:r>
            <a:r>
              <a:rPr lang="en-US" sz="2000" dirty="0" err="1"/>
              <a:t>mydir</a:t>
            </a:r>
            <a:r>
              <a:rPr lang="en-US" sz="2000" dirty="0"/>
              <a:t>=/home/</a:t>
            </a:r>
            <a:r>
              <a:rPr lang="en-US" sz="2000" dirty="0" err="1"/>
              <a:t>sasdbg</a:t>
            </a:r>
            <a:r>
              <a:rPr lang="en-US" sz="2000" dirty="0"/>
              <a:t>); </a:t>
            </a:r>
            <a:endParaRPr lang="en-US" sz="2000" dirty="0">
              <a:solidFill>
                <a:schemeClr val="accent5"/>
              </a:solidFill>
            </a:endParaRPr>
          </a:p>
        </p:txBody>
      </p:sp>
      <p:sp>
        <p:nvSpPr>
          <p:cNvPr id="5" name="Rectangle 4"/>
          <p:cNvSpPr/>
          <p:nvPr/>
        </p:nvSpPr>
        <p:spPr>
          <a:xfrm>
            <a:off x="1583369" y="1797671"/>
            <a:ext cx="1197931" cy="378445"/>
          </a:xfrm>
          <a:prstGeom prst="rect">
            <a:avLst/>
          </a:prstGeom>
          <a:noFill/>
          <a:ln w="254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3">
                  <a:lumMod val="90000"/>
                  <a:lumOff val="10000"/>
                </a:schemeClr>
              </a:solidFill>
            </a:endParaRPr>
          </a:p>
        </p:txBody>
      </p:sp>
      <p:sp>
        <p:nvSpPr>
          <p:cNvPr id="8" name="Content Placeholder 3"/>
          <p:cNvSpPr txBox="1">
            <a:spLocks/>
          </p:cNvSpPr>
          <p:nvPr/>
        </p:nvSpPr>
        <p:spPr>
          <a:xfrm>
            <a:off x="1322397" y="2261187"/>
            <a:ext cx="1400176" cy="1367747"/>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sz="1400" dirty="0">
                <a:latin typeface="+mj-lt"/>
              </a:rPr>
              <a:t>Macro call for moving results/job directory of </a:t>
            </a:r>
            <a:r>
              <a:rPr lang="en-US" sz="1400" dirty="0" err="1">
                <a:latin typeface="+mj-lt"/>
              </a:rPr>
              <a:t>gsub</a:t>
            </a:r>
            <a:r>
              <a:rPr lang="en-US" sz="1400" dirty="0">
                <a:latin typeface="+mj-lt"/>
              </a:rPr>
              <a:t> jobs</a:t>
            </a:r>
          </a:p>
        </p:txBody>
      </p:sp>
      <p:sp>
        <p:nvSpPr>
          <p:cNvPr id="7" name="Rectangle 6"/>
          <p:cNvSpPr/>
          <p:nvPr/>
        </p:nvSpPr>
        <p:spPr>
          <a:xfrm>
            <a:off x="2781300" y="1797671"/>
            <a:ext cx="1024439" cy="369614"/>
          </a:xfrm>
          <a:prstGeom prst="rect">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 name="Content Placeholder 3"/>
          <p:cNvSpPr txBox="1">
            <a:spLocks/>
          </p:cNvSpPr>
          <p:nvPr/>
        </p:nvSpPr>
        <p:spPr>
          <a:xfrm>
            <a:off x="2722573" y="2263411"/>
            <a:ext cx="1141891" cy="1884811"/>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sz="1400" dirty="0">
                <a:latin typeface="+mj-lt"/>
              </a:rPr>
              <a:t>Provide </a:t>
            </a:r>
            <a:r>
              <a:rPr lang="en-US" sz="1400" dirty="0" err="1">
                <a:latin typeface="+mj-lt"/>
              </a:rPr>
              <a:t>jobid</a:t>
            </a:r>
            <a:r>
              <a:rPr lang="en-US" sz="1400" dirty="0">
                <a:latin typeface="+mj-lt"/>
              </a:rPr>
              <a:t> for an individual job or “all” for all jobs (all is the default)</a:t>
            </a:r>
          </a:p>
        </p:txBody>
      </p:sp>
      <p:sp>
        <p:nvSpPr>
          <p:cNvPr id="10" name="Content Placeholder 3"/>
          <p:cNvSpPr txBox="1">
            <a:spLocks/>
          </p:cNvSpPr>
          <p:nvPr/>
        </p:nvSpPr>
        <p:spPr>
          <a:xfrm>
            <a:off x="4228851" y="2263411"/>
            <a:ext cx="2101373" cy="850682"/>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sz="1400" dirty="0">
                <a:latin typeface="+mj-lt"/>
              </a:rPr>
              <a:t>Provide new location to move results (must exist on shared file system) </a:t>
            </a:r>
            <a:endParaRPr lang="en-US" sz="1400" dirty="0">
              <a:solidFill>
                <a:schemeClr val="accent5"/>
              </a:solidFill>
              <a:latin typeface="+mj-lt"/>
            </a:endParaRPr>
          </a:p>
        </p:txBody>
      </p:sp>
      <p:sp>
        <p:nvSpPr>
          <p:cNvPr id="11" name="Rectangle 10"/>
          <p:cNvSpPr/>
          <p:nvPr/>
        </p:nvSpPr>
        <p:spPr>
          <a:xfrm>
            <a:off x="3805739" y="1802050"/>
            <a:ext cx="2309311" cy="365236"/>
          </a:xfrm>
          <a:prstGeom prst="rect">
            <a:avLst/>
          </a:prstGeom>
          <a:noFill/>
          <a:ln w="254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Title 11">
            <a:extLst>
              <a:ext uri="{FF2B5EF4-FFF2-40B4-BE49-F238E27FC236}">
                <a16:creationId xmlns:a16="http://schemas.microsoft.com/office/drawing/2014/main" id="{98AC6287-8369-4D25-9189-17C5DCC3AAA9}"/>
              </a:ext>
            </a:extLst>
          </p:cNvPr>
          <p:cNvSpPr>
            <a:spLocks noGrp="1"/>
          </p:cNvSpPr>
          <p:nvPr>
            <p:ph type="title"/>
          </p:nvPr>
        </p:nvSpPr>
        <p:spPr>
          <a:xfrm>
            <a:off x="457200" y="171760"/>
            <a:ext cx="8232776" cy="422976"/>
          </a:xfrm>
        </p:spPr>
        <p:txBody>
          <a:bodyPr/>
          <a:lstStyle/>
          <a:p>
            <a:r>
              <a:rPr lang="en-US" dirty="0" err="1"/>
              <a:t>gsub</a:t>
            </a:r>
            <a:r>
              <a:rPr lang="en-US" dirty="0"/>
              <a:t> Macros</a:t>
            </a:r>
          </a:p>
        </p:txBody>
      </p:sp>
    </p:spTree>
    <p:extLst>
      <p:ext uri="{BB962C8B-B14F-4D97-AF65-F5344CB8AC3E}">
        <p14:creationId xmlns:p14="http://schemas.microsoft.com/office/powerpoint/2010/main" val="1017118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p:bldP spid="7" grpId="0" animBg="1"/>
      <p:bldP spid="7" grpId="1" animBg="1"/>
      <p:bldP spid="9" grpId="0"/>
      <p:bldP spid="10"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flipH="1">
            <a:off x="790575" y="314762"/>
            <a:ext cx="6054720" cy="338554"/>
          </a:xfrm>
        </p:spPr>
        <p:txBody>
          <a:bodyPr/>
          <a:lstStyle/>
          <a:p>
            <a:r>
              <a:rPr lang="en-US" dirty="0"/>
              <a:t>Get results option for </a:t>
            </a:r>
            <a:r>
              <a:rPr lang="en-US" dirty="0" err="1"/>
              <a:t>gsub</a:t>
            </a:r>
            <a:endParaRPr lang="en-US" dirty="0"/>
          </a:p>
        </p:txBody>
      </p:sp>
      <p:pic>
        <p:nvPicPr>
          <p:cNvPr id="4" name="Picture 3"/>
          <p:cNvPicPr>
            <a:picLocks noChangeAspect="1"/>
          </p:cNvPicPr>
          <p:nvPr/>
        </p:nvPicPr>
        <p:blipFill>
          <a:blip r:embed="rId3"/>
          <a:stretch>
            <a:fillRect/>
          </a:stretch>
        </p:blipFill>
        <p:spPr>
          <a:xfrm>
            <a:off x="157162" y="1847850"/>
            <a:ext cx="8829675" cy="1447800"/>
          </a:xfrm>
          <a:prstGeom prst="rect">
            <a:avLst/>
          </a:prstGeom>
        </p:spPr>
      </p:pic>
    </p:spTree>
    <p:extLst>
      <p:ext uri="{BB962C8B-B14F-4D97-AF65-F5344CB8AC3E}">
        <p14:creationId xmlns:p14="http://schemas.microsoft.com/office/powerpoint/2010/main" val="34177749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flipH="1">
            <a:off x="457200" y="700327"/>
            <a:ext cx="6054720" cy="338554"/>
          </a:xfrm>
        </p:spPr>
        <p:txBody>
          <a:bodyPr/>
          <a:lstStyle/>
          <a:p>
            <a:r>
              <a:rPr lang="en-US" dirty="0"/>
              <a:t>Killing </a:t>
            </a:r>
            <a:r>
              <a:rPr lang="en-US" dirty="0" err="1"/>
              <a:t>gsub</a:t>
            </a:r>
            <a:r>
              <a:rPr lang="en-US" dirty="0"/>
              <a:t> jobs with EGuide</a:t>
            </a:r>
          </a:p>
        </p:txBody>
      </p:sp>
      <p:sp>
        <p:nvSpPr>
          <p:cNvPr id="4" name="Content Placeholder 3"/>
          <p:cNvSpPr>
            <a:spLocks noGrp="1"/>
          </p:cNvSpPr>
          <p:nvPr>
            <p:ph sz="quarter" idx="11"/>
          </p:nvPr>
        </p:nvSpPr>
        <p:spPr>
          <a:xfrm>
            <a:off x="1246789" y="1100459"/>
            <a:ext cx="5668361" cy="694293"/>
          </a:xfrm>
        </p:spPr>
        <p:txBody>
          <a:bodyPr/>
          <a:lstStyle/>
          <a:p>
            <a:pPr marL="0" indent="0">
              <a:buNone/>
            </a:pPr>
            <a:r>
              <a:rPr lang="en-US" dirty="0">
                <a:solidFill>
                  <a:schemeClr val="accent5"/>
                </a:solidFill>
              </a:rPr>
              <a:t>/* provide </a:t>
            </a:r>
            <a:r>
              <a:rPr lang="en-US" dirty="0" err="1">
                <a:solidFill>
                  <a:schemeClr val="accent5"/>
                </a:solidFill>
              </a:rPr>
              <a:t>jobid</a:t>
            </a:r>
            <a:r>
              <a:rPr lang="en-US" dirty="0">
                <a:solidFill>
                  <a:schemeClr val="accent5"/>
                </a:solidFill>
              </a:rPr>
              <a:t> for individual job */</a:t>
            </a:r>
          </a:p>
          <a:p>
            <a:pPr marL="0" indent="0">
              <a:buNone/>
            </a:pPr>
            <a:r>
              <a:rPr lang="en-US" sz="2000" dirty="0"/>
              <a:t>%</a:t>
            </a:r>
            <a:r>
              <a:rPr lang="en-US" sz="2000" b="1" i="1" dirty="0" err="1"/>
              <a:t>gskill</a:t>
            </a:r>
            <a:r>
              <a:rPr lang="en-US" sz="2000" dirty="0"/>
              <a:t>(</a:t>
            </a:r>
            <a:r>
              <a:rPr lang="en-US" sz="2000" dirty="0" err="1"/>
              <a:t>jobid</a:t>
            </a:r>
            <a:r>
              <a:rPr lang="en-US" sz="2000" dirty="0"/>
              <a:t>=1234); </a:t>
            </a:r>
          </a:p>
        </p:txBody>
      </p:sp>
      <p:sp>
        <p:nvSpPr>
          <p:cNvPr id="5" name="Rectangle 4"/>
          <p:cNvSpPr/>
          <p:nvPr/>
        </p:nvSpPr>
        <p:spPr>
          <a:xfrm>
            <a:off x="1246789" y="1388087"/>
            <a:ext cx="1448786" cy="427792"/>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Content Placeholder 3"/>
          <p:cNvSpPr txBox="1">
            <a:spLocks/>
          </p:cNvSpPr>
          <p:nvPr/>
        </p:nvSpPr>
        <p:spPr>
          <a:xfrm>
            <a:off x="1246789" y="1997344"/>
            <a:ext cx="5173061" cy="437043"/>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sz="2000" dirty="0">
                <a:latin typeface="+mj-lt"/>
              </a:rPr>
              <a:t>Macro call for killing </a:t>
            </a:r>
            <a:r>
              <a:rPr lang="en-US" sz="2000" dirty="0" err="1">
                <a:latin typeface="+mj-lt"/>
              </a:rPr>
              <a:t>gsub</a:t>
            </a:r>
            <a:r>
              <a:rPr lang="en-US" sz="2000" dirty="0">
                <a:latin typeface="+mj-lt"/>
              </a:rPr>
              <a:t> job</a:t>
            </a:r>
          </a:p>
        </p:txBody>
      </p:sp>
      <p:pic>
        <p:nvPicPr>
          <p:cNvPr id="6" name="Picture 5"/>
          <p:cNvPicPr>
            <a:picLocks noChangeAspect="1"/>
          </p:cNvPicPr>
          <p:nvPr/>
        </p:nvPicPr>
        <p:blipFill>
          <a:blip r:embed="rId3"/>
          <a:stretch>
            <a:fillRect/>
          </a:stretch>
        </p:blipFill>
        <p:spPr>
          <a:xfrm>
            <a:off x="180975" y="2571750"/>
            <a:ext cx="8782050" cy="1314450"/>
          </a:xfrm>
          <a:prstGeom prst="rect">
            <a:avLst/>
          </a:prstGeom>
        </p:spPr>
      </p:pic>
      <p:pic>
        <p:nvPicPr>
          <p:cNvPr id="7" name="Picture 6"/>
          <p:cNvPicPr>
            <a:picLocks noChangeAspect="1"/>
          </p:cNvPicPr>
          <p:nvPr/>
        </p:nvPicPr>
        <p:blipFill>
          <a:blip r:embed="rId4"/>
          <a:stretch>
            <a:fillRect/>
          </a:stretch>
        </p:blipFill>
        <p:spPr>
          <a:xfrm>
            <a:off x="361950" y="2840662"/>
            <a:ext cx="8782050" cy="1276350"/>
          </a:xfrm>
          <a:prstGeom prst="rect">
            <a:avLst/>
          </a:prstGeom>
        </p:spPr>
      </p:pic>
      <p:sp>
        <p:nvSpPr>
          <p:cNvPr id="10" name="Title 9">
            <a:extLst>
              <a:ext uri="{FF2B5EF4-FFF2-40B4-BE49-F238E27FC236}">
                <a16:creationId xmlns:a16="http://schemas.microsoft.com/office/drawing/2014/main" id="{52B6502F-6DAE-426A-B65E-E5846440DF83}"/>
              </a:ext>
            </a:extLst>
          </p:cNvPr>
          <p:cNvSpPr>
            <a:spLocks noGrp="1"/>
          </p:cNvSpPr>
          <p:nvPr>
            <p:ph type="title"/>
          </p:nvPr>
        </p:nvSpPr>
        <p:spPr>
          <a:xfrm>
            <a:off x="457200" y="171759"/>
            <a:ext cx="8232776" cy="338555"/>
          </a:xfrm>
        </p:spPr>
        <p:txBody>
          <a:bodyPr/>
          <a:lstStyle/>
          <a:p>
            <a:r>
              <a:rPr lang="en-US" dirty="0"/>
              <a:t>SASGSUB Macros</a:t>
            </a:r>
          </a:p>
        </p:txBody>
      </p:sp>
    </p:spTree>
    <p:extLst>
      <p:ext uri="{BB962C8B-B14F-4D97-AF65-F5344CB8AC3E}">
        <p14:creationId xmlns:p14="http://schemas.microsoft.com/office/powerpoint/2010/main" val="14132171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64486" y="550279"/>
            <a:ext cx="7529282" cy="4204898"/>
          </a:xfrm>
          <a:prstGeom prst="rect">
            <a:avLst/>
          </a:prstGeom>
        </p:spPr>
      </p:pic>
      <p:cxnSp>
        <p:nvCxnSpPr>
          <p:cNvPr id="6" name="Straight Arrow Connector 5"/>
          <p:cNvCxnSpPr/>
          <p:nvPr/>
        </p:nvCxnSpPr>
        <p:spPr>
          <a:xfrm flipH="1" flipV="1">
            <a:off x="2018161" y="4333450"/>
            <a:ext cx="315965" cy="421727"/>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0522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8" y="200130"/>
            <a:ext cx="8281232" cy="338554"/>
          </a:xfrm>
        </p:spPr>
        <p:txBody>
          <a:bodyPr/>
          <a:lstStyle/>
          <a:p>
            <a:r>
              <a:rPr lang="en-US" dirty="0"/>
              <a:t>SASGSUB Macros - Easily Customizable</a:t>
            </a:r>
          </a:p>
        </p:txBody>
      </p:sp>
      <p:sp>
        <p:nvSpPr>
          <p:cNvPr id="4" name="Content Placeholder 3"/>
          <p:cNvSpPr>
            <a:spLocks noGrp="1"/>
          </p:cNvSpPr>
          <p:nvPr>
            <p:ph sz="quarter" idx="11"/>
          </p:nvPr>
        </p:nvSpPr>
        <p:spPr>
          <a:xfrm>
            <a:off x="523875" y="770048"/>
            <a:ext cx="7172325" cy="3834768"/>
          </a:xfrm>
        </p:spPr>
        <p:txBody>
          <a:bodyPr/>
          <a:lstStyle/>
          <a:p>
            <a:pPr marL="0" indent="0">
              <a:buNone/>
            </a:pPr>
            <a:r>
              <a:rPr lang="en-US" sz="1050" b="1" dirty="0">
                <a:solidFill>
                  <a:srgbClr val="000080"/>
                </a:solidFill>
                <a:latin typeface="Courier New" panose="02070309020205020404" pitchFamily="49" charset="0"/>
              </a:rPr>
              <a:t>%macro</a:t>
            </a:r>
            <a:r>
              <a:rPr lang="en-US" sz="1050" dirty="0">
                <a:solidFill>
                  <a:srgbClr val="000000"/>
                </a:solidFill>
                <a:latin typeface="Courier New" panose="02070309020205020404" pitchFamily="49" charset="0"/>
              </a:rPr>
              <a:t> </a:t>
            </a:r>
            <a:r>
              <a:rPr lang="en-US" sz="1050" dirty="0" err="1">
                <a:solidFill>
                  <a:srgbClr val="000000"/>
                </a:solidFill>
                <a:latin typeface="Courier New" panose="02070309020205020404" pitchFamily="49" charset="0"/>
              </a:rPr>
              <a:t>mygsub</a:t>
            </a:r>
            <a:r>
              <a:rPr lang="en-US" sz="1050" dirty="0">
                <a:solidFill>
                  <a:srgbClr val="000000"/>
                </a:solidFill>
                <a:latin typeface="Courier New" panose="02070309020205020404" pitchFamily="49" charset="0"/>
              </a:rPr>
              <a:t>(</a:t>
            </a:r>
            <a:r>
              <a:rPr lang="en-US" sz="1050" dirty="0" err="1">
                <a:solidFill>
                  <a:srgbClr val="000000"/>
                </a:solidFill>
                <a:latin typeface="Courier New" panose="02070309020205020404" pitchFamily="49" charset="0"/>
              </a:rPr>
              <a:t>mypgm</a:t>
            </a:r>
            <a:r>
              <a:rPr lang="en-US" sz="1050" dirty="0">
                <a:solidFill>
                  <a:srgbClr val="000000"/>
                </a:solidFill>
                <a:latin typeface="Courier New" panose="02070309020205020404" pitchFamily="49" charset="0"/>
              </a:rPr>
              <a:t>);</a:t>
            </a:r>
          </a:p>
          <a:p>
            <a:pPr marL="0" indent="0">
              <a:buNone/>
            </a:pPr>
            <a:r>
              <a:rPr lang="en-US" sz="1050" dirty="0">
                <a:solidFill>
                  <a:srgbClr val="000000"/>
                </a:solidFill>
                <a:latin typeface="Courier New" panose="02070309020205020404" pitchFamily="49" charset="0"/>
              </a:rPr>
              <a:t>options spool;</a:t>
            </a:r>
          </a:p>
          <a:p>
            <a:pPr marL="0" indent="0">
              <a:buNone/>
            </a:pPr>
            <a:r>
              <a:rPr lang="en-US" sz="1050" dirty="0">
                <a:solidFill>
                  <a:srgbClr val="000000"/>
                </a:solidFill>
                <a:latin typeface="Courier New" panose="02070309020205020404" pitchFamily="49" charset="0"/>
              </a:rPr>
              <a:t>filename results pipe </a:t>
            </a:r>
            <a:r>
              <a:rPr lang="en-US" sz="1050" dirty="0">
                <a:solidFill>
                  <a:srgbClr val="800080"/>
                </a:solidFill>
                <a:latin typeface="Courier New" panose="02070309020205020404" pitchFamily="49" charset="0"/>
              </a:rPr>
              <a:t>"&amp;gsconfigdir./sasgsub -</a:t>
            </a:r>
            <a:r>
              <a:rPr lang="en-US" sz="1050" dirty="0" err="1">
                <a:solidFill>
                  <a:srgbClr val="800080"/>
                </a:solidFill>
                <a:latin typeface="Courier New" panose="02070309020205020404" pitchFamily="49" charset="0"/>
              </a:rPr>
              <a:t>Gridsubmitpgm</a:t>
            </a:r>
            <a:r>
              <a:rPr lang="en-US" sz="1050" dirty="0">
                <a:solidFill>
                  <a:srgbClr val="800080"/>
                </a:solidFill>
                <a:latin typeface="Courier New" panose="02070309020205020404" pitchFamily="49" charset="0"/>
              </a:rPr>
              <a:t> &amp;</a:t>
            </a:r>
            <a:r>
              <a:rPr lang="en-US" sz="1050" dirty="0" err="1">
                <a:solidFill>
                  <a:srgbClr val="800080"/>
                </a:solidFill>
                <a:latin typeface="Courier New" panose="02070309020205020404" pitchFamily="49" charset="0"/>
              </a:rPr>
              <a:t>mypgm</a:t>
            </a:r>
            <a:r>
              <a:rPr lang="en-US" sz="1050" dirty="0">
                <a:solidFill>
                  <a:srgbClr val="800080"/>
                </a:solidFill>
                <a:latin typeface="Courier New" panose="02070309020205020404" pitchFamily="49" charset="0"/>
              </a:rPr>
              <a:t>"</a:t>
            </a:r>
            <a:r>
              <a:rPr lang="en-US" sz="1050" dirty="0">
                <a:solidFill>
                  <a:srgbClr val="000000"/>
                </a:solidFill>
                <a:latin typeface="Courier New" panose="02070309020205020404" pitchFamily="49" charset="0"/>
              </a:rPr>
              <a:t>;</a:t>
            </a:r>
          </a:p>
          <a:p>
            <a:pPr marL="0" indent="0">
              <a:buNone/>
            </a:pPr>
            <a:r>
              <a:rPr lang="en-US" sz="1050" dirty="0">
                <a:solidFill>
                  <a:srgbClr val="000000"/>
                </a:solidFill>
                <a:latin typeface="Courier New" panose="02070309020205020404" pitchFamily="49" charset="0"/>
              </a:rPr>
              <a:t>data </a:t>
            </a:r>
            <a:r>
              <a:rPr lang="en-US" sz="1050" dirty="0" err="1">
                <a:solidFill>
                  <a:srgbClr val="000000"/>
                </a:solidFill>
                <a:latin typeface="Courier New" panose="02070309020205020404" pitchFamily="49" charset="0"/>
              </a:rPr>
              <a:t>mygsubjob</a:t>
            </a:r>
            <a:r>
              <a:rPr lang="en-US" sz="1050" dirty="0">
                <a:solidFill>
                  <a:srgbClr val="000000"/>
                </a:solidFill>
                <a:latin typeface="Courier New" panose="02070309020205020404" pitchFamily="49" charset="0"/>
              </a:rPr>
              <a:t>;</a:t>
            </a:r>
          </a:p>
          <a:p>
            <a:pPr marL="0" indent="0">
              <a:buNone/>
            </a:pPr>
            <a:r>
              <a:rPr lang="en-US" sz="1050" dirty="0">
                <a:solidFill>
                  <a:srgbClr val="000000"/>
                </a:solidFill>
                <a:latin typeface="Courier New" panose="02070309020205020404" pitchFamily="49" charset="0"/>
              </a:rPr>
              <a:t>   </a:t>
            </a:r>
            <a:r>
              <a:rPr lang="en-US" sz="1050" dirty="0" err="1">
                <a:solidFill>
                  <a:srgbClr val="000000"/>
                </a:solidFill>
                <a:latin typeface="Courier New" panose="02070309020205020404" pitchFamily="49" charset="0"/>
              </a:rPr>
              <a:t>infile</a:t>
            </a:r>
            <a:r>
              <a:rPr lang="en-US" sz="1050" dirty="0">
                <a:solidFill>
                  <a:srgbClr val="000000"/>
                </a:solidFill>
                <a:latin typeface="Courier New" panose="02070309020205020404" pitchFamily="49" charset="0"/>
              </a:rPr>
              <a:t> results </a:t>
            </a:r>
            <a:r>
              <a:rPr lang="en-US" sz="1050" dirty="0" err="1">
                <a:solidFill>
                  <a:srgbClr val="000000"/>
                </a:solidFill>
                <a:latin typeface="Courier New" panose="02070309020205020404" pitchFamily="49" charset="0"/>
              </a:rPr>
              <a:t>dlm</a:t>
            </a:r>
            <a:r>
              <a:rPr lang="en-US" sz="1050" dirty="0">
                <a:solidFill>
                  <a:srgbClr val="000000"/>
                </a:solidFill>
                <a:latin typeface="Courier New" panose="02070309020205020404" pitchFamily="49" charset="0"/>
              </a:rPr>
              <a:t>=</a:t>
            </a:r>
            <a:r>
              <a:rPr lang="en-US" sz="1050" dirty="0">
                <a:solidFill>
                  <a:srgbClr val="800080"/>
                </a:solidFill>
                <a:latin typeface="Courier New" panose="02070309020205020404" pitchFamily="49" charset="0"/>
              </a:rPr>
              <a:t>":"</a:t>
            </a:r>
            <a:r>
              <a:rPr lang="en-US" sz="1050" dirty="0">
                <a:solidFill>
                  <a:srgbClr val="000000"/>
                </a:solidFill>
                <a:latin typeface="Courier New" panose="02070309020205020404" pitchFamily="49" charset="0"/>
              </a:rPr>
              <a:t> </a:t>
            </a:r>
            <a:r>
              <a:rPr lang="en-US" sz="1050" dirty="0" err="1">
                <a:solidFill>
                  <a:srgbClr val="000000"/>
                </a:solidFill>
                <a:latin typeface="Courier New" panose="02070309020205020404" pitchFamily="49" charset="0"/>
              </a:rPr>
              <a:t>missover</a:t>
            </a:r>
            <a:r>
              <a:rPr lang="en-US" sz="1050" dirty="0">
                <a:solidFill>
                  <a:srgbClr val="000000"/>
                </a:solidFill>
                <a:latin typeface="Courier New" panose="02070309020205020404" pitchFamily="49" charset="0"/>
              </a:rPr>
              <a:t> </a:t>
            </a:r>
            <a:r>
              <a:rPr lang="en-US" sz="1050" dirty="0" err="1">
                <a:solidFill>
                  <a:srgbClr val="000000"/>
                </a:solidFill>
                <a:latin typeface="Courier New" panose="02070309020205020404" pitchFamily="49" charset="0"/>
              </a:rPr>
              <a:t>truncover</a:t>
            </a:r>
            <a:r>
              <a:rPr lang="en-US" sz="1050" dirty="0">
                <a:solidFill>
                  <a:srgbClr val="000000"/>
                </a:solidFill>
                <a:latin typeface="Courier New" panose="02070309020205020404" pitchFamily="49" charset="0"/>
              </a:rPr>
              <a:t>;</a:t>
            </a:r>
          </a:p>
          <a:p>
            <a:pPr marL="0" indent="0">
              <a:buNone/>
            </a:pPr>
            <a:r>
              <a:rPr lang="en-US" sz="1050" dirty="0">
                <a:solidFill>
                  <a:srgbClr val="000000"/>
                </a:solidFill>
                <a:latin typeface="Courier New" panose="02070309020205020404" pitchFamily="49" charset="0"/>
              </a:rPr>
              <a:t>   length Job </a:t>
            </a:r>
            <a:r>
              <a:rPr lang="en-US" sz="1050" dirty="0">
                <a:solidFill>
                  <a:srgbClr val="008080"/>
                </a:solidFill>
                <a:latin typeface="Courier New" panose="02070309020205020404" pitchFamily="49" charset="0"/>
              </a:rPr>
              <a:t>$200.</a:t>
            </a:r>
            <a:r>
              <a:rPr lang="en-US" sz="1050" dirty="0">
                <a:solidFill>
                  <a:srgbClr val="000000"/>
                </a:solidFill>
                <a:latin typeface="Courier New" panose="02070309020205020404" pitchFamily="49" charset="0"/>
              </a:rPr>
              <a:t> Info </a:t>
            </a:r>
            <a:r>
              <a:rPr lang="en-US" sz="1050" dirty="0">
                <a:solidFill>
                  <a:srgbClr val="008080"/>
                </a:solidFill>
                <a:latin typeface="Courier New" panose="02070309020205020404" pitchFamily="49" charset="0"/>
              </a:rPr>
              <a:t>$200.</a:t>
            </a:r>
            <a:r>
              <a:rPr lang="en-US" sz="1050" dirty="0">
                <a:solidFill>
                  <a:srgbClr val="000000"/>
                </a:solidFill>
                <a:latin typeface="Courier New" panose="02070309020205020404" pitchFamily="49" charset="0"/>
              </a:rPr>
              <a:t> info2 </a:t>
            </a:r>
            <a:r>
              <a:rPr lang="en-US" sz="1050" dirty="0">
                <a:solidFill>
                  <a:srgbClr val="008080"/>
                </a:solidFill>
                <a:latin typeface="Courier New" panose="02070309020205020404" pitchFamily="49" charset="0"/>
              </a:rPr>
              <a:t>$200.</a:t>
            </a:r>
            <a:r>
              <a:rPr lang="en-US" sz="1050" dirty="0">
                <a:solidFill>
                  <a:srgbClr val="000000"/>
                </a:solidFill>
                <a:latin typeface="Courier New" panose="02070309020205020404" pitchFamily="49" charset="0"/>
              </a:rPr>
              <a:t> ;</a:t>
            </a:r>
          </a:p>
          <a:p>
            <a:pPr marL="0" indent="0">
              <a:buNone/>
            </a:pPr>
            <a:r>
              <a:rPr lang="en-US" sz="1050" dirty="0">
                <a:solidFill>
                  <a:srgbClr val="000000"/>
                </a:solidFill>
                <a:latin typeface="Courier New" panose="02070309020205020404" pitchFamily="49" charset="0"/>
              </a:rPr>
              <a:t>   input Job Info Info2;</a:t>
            </a:r>
          </a:p>
          <a:p>
            <a:pPr marL="0" indent="0">
              <a:buNone/>
            </a:pPr>
            <a:r>
              <a:rPr lang="en-US" sz="1050" dirty="0">
                <a:solidFill>
                  <a:srgbClr val="000000"/>
                </a:solidFill>
                <a:latin typeface="Courier New" panose="02070309020205020404" pitchFamily="49" charset="0"/>
              </a:rPr>
              <a:t>   if </a:t>
            </a:r>
            <a:r>
              <a:rPr lang="en-US" sz="1050" dirty="0" err="1">
                <a:solidFill>
                  <a:srgbClr val="000000"/>
                </a:solidFill>
                <a:latin typeface="Courier New" panose="02070309020205020404" pitchFamily="49" charset="0"/>
              </a:rPr>
              <a:t>substr</a:t>
            </a:r>
            <a:r>
              <a:rPr lang="en-US" sz="1050" dirty="0">
                <a:solidFill>
                  <a:srgbClr val="000000"/>
                </a:solidFill>
                <a:latin typeface="Courier New" panose="02070309020205020404" pitchFamily="49" charset="0"/>
              </a:rPr>
              <a:t>(job,</a:t>
            </a:r>
            <a:r>
              <a:rPr lang="en-US" sz="1050" b="1" dirty="0">
                <a:solidFill>
                  <a:srgbClr val="008080"/>
                </a:solidFill>
                <a:latin typeface="Courier New" panose="02070309020205020404" pitchFamily="49" charset="0"/>
              </a:rPr>
              <a:t>1</a:t>
            </a:r>
            <a:r>
              <a:rPr lang="en-US" sz="1050" dirty="0">
                <a:solidFill>
                  <a:srgbClr val="000000"/>
                </a:solidFill>
                <a:latin typeface="Courier New" panose="02070309020205020404" pitchFamily="49" charset="0"/>
              </a:rPr>
              <a:t>,</a:t>
            </a:r>
            <a:r>
              <a:rPr lang="en-US" sz="1050" b="1" dirty="0">
                <a:solidFill>
                  <a:srgbClr val="008080"/>
                </a:solidFill>
                <a:latin typeface="Courier New" panose="02070309020205020404" pitchFamily="49" charset="0"/>
              </a:rPr>
              <a:t>1</a:t>
            </a:r>
            <a:r>
              <a:rPr lang="en-US" sz="1050" dirty="0">
                <a:solidFill>
                  <a:srgbClr val="000000"/>
                </a:solidFill>
                <a:latin typeface="Courier New" panose="02070309020205020404" pitchFamily="49" charset="0"/>
              </a:rPr>
              <a:t>) not in (</a:t>
            </a:r>
            <a:r>
              <a:rPr lang="en-US" sz="1050" dirty="0">
                <a:solidFill>
                  <a:srgbClr val="800080"/>
                </a:solidFill>
                <a:latin typeface="Courier New" panose="02070309020205020404" pitchFamily="49" charset="0"/>
              </a:rPr>
              <a:t>"J"</a:t>
            </a:r>
            <a:r>
              <a:rPr lang="en-US" sz="1050" dirty="0">
                <a:solidFill>
                  <a:srgbClr val="000000"/>
                </a:solidFill>
                <a:latin typeface="Courier New" panose="02070309020205020404" pitchFamily="49" charset="0"/>
              </a:rPr>
              <a:t>) then delete;</a:t>
            </a:r>
          </a:p>
          <a:p>
            <a:pPr marL="0" indent="0">
              <a:buNone/>
            </a:pPr>
            <a:r>
              <a:rPr lang="en-US" sz="1050" dirty="0">
                <a:solidFill>
                  <a:srgbClr val="000000"/>
                </a:solidFill>
                <a:latin typeface="Courier New" panose="02070309020205020404" pitchFamily="49" charset="0"/>
              </a:rPr>
              <a:t>   if </a:t>
            </a:r>
            <a:r>
              <a:rPr lang="en-US" sz="1050" dirty="0" err="1">
                <a:solidFill>
                  <a:srgbClr val="000000"/>
                </a:solidFill>
                <a:latin typeface="Courier New" panose="02070309020205020404" pitchFamily="49" charset="0"/>
              </a:rPr>
              <a:t>substr</a:t>
            </a:r>
            <a:r>
              <a:rPr lang="en-US" sz="1050" dirty="0">
                <a:solidFill>
                  <a:srgbClr val="000000"/>
                </a:solidFill>
                <a:latin typeface="Courier New" panose="02070309020205020404" pitchFamily="49" charset="0"/>
              </a:rPr>
              <a:t>(info2,</a:t>
            </a:r>
            <a:r>
              <a:rPr lang="en-US" sz="1050" b="1" dirty="0">
                <a:solidFill>
                  <a:srgbClr val="008080"/>
                </a:solidFill>
                <a:latin typeface="Courier New" panose="02070309020205020404" pitchFamily="49" charset="0"/>
              </a:rPr>
              <a:t>1</a:t>
            </a:r>
            <a:r>
              <a:rPr lang="en-US" sz="1050" dirty="0">
                <a:solidFill>
                  <a:srgbClr val="000000"/>
                </a:solidFill>
                <a:latin typeface="Courier New" panose="02070309020205020404" pitchFamily="49" charset="0"/>
              </a:rPr>
              <a:t>,</a:t>
            </a:r>
            <a:r>
              <a:rPr lang="en-US" sz="1050" b="1" dirty="0">
                <a:solidFill>
                  <a:srgbClr val="008080"/>
                </a:solidFill>
                <a:latin typeface="Courier New" panose="02070309020205020404" pitchFamily="49" charset="0"/>
              </a:rPr>
              <a:t>1</a:t>
            </a:r>
            <a:r>
              <a:rPr lang="en-US" sz="1050" dirty="0">
                <a:solidFill>
                  <a:srgbClr val="000000"/>
                </a:solidFill>
                <a:latin typeface="Courier New" panose="02070309020205020404" pitchFamily="49" charset="0"/>
              </a:rPr>
              <a:t>) not in (</a:t>
            </a:r>
            <a:r>
              <a:rPr lang="en-US" sz="1050" dirty="0">
                <a:solidFill>
                  <a:srgbClr val="800080"/>
                </a:solidFill>
                <a:latin typeface="Courier New" panose="02070309020205020404" pitchFamily="49" charset="0"/>
              </a:rPr>
              <a:t>" "</a:t>
            </a:r>
            <a:r>
              <a:rPr lang="en-US" sz="1050" dirty="0">
                <a:solidFill>
                  <a:srgbClr val="000000"/>
                </a:solidFill>
                <a:latin typeface="Courier New" panose="02070309020205020404" pitchFamily="49" charset="0"/>
              </a:rPr>
              <a:t>) then info=compress(info)||</a:t>
            </a:r>
            <a:r>
              <a:rPr lang="en-US" sz="1050" dirty="0">
                <a:solidFill>
                  <a:srgbClr val="800080"/>
                </a:solidFill>
                <a:latin typeface="Courier New" panose="02070309020205020404" pitchFamily="49" charset="0"/>
              </a:rPr>
              <a:t>":"</a:t>
            </a:r>
            <a:r>
              <a:rPr lang="en-US" sz="1050" dirty="0">
                <a:solidFill>
                  <a:srgbClr val="000000"/>
                </a:solidFill>
                <a:latin typeface="Courier New" panose="02070309020205020404" pitchFamily="49" charset="0"/>
              </a:rPr>
              <a:t>||compress(info2);</a:t>
            </a:r>
          </a:p>
          <a:p>
            <a:pPr marL="0" indent="0">
              <a:buNone/>
            </a:pPr>
            <a:r>
              <a:rPr lang="en-US" sz="1050" dirty="0">
                <a:solidFill>
                  <a:srgbClr val="000000"/>
                </a:solidFill>
                <a:latin typeface="Courier New" panose="02070309020205020404" pitchFamily="49" charset="0"/>
              </a:rPr>
              <a:t>run;</a:t>
            </a:r>
          </a:p>
          <a:p>
            <a:pPr marL="0" indent="0">
              <a:buNone/>
            </a:pPr>
            <a:r>
              <a:rPr lang="en-US" sz="1050" dirty="0">
                <a:solidFill>
                  <a:srgbClr val="000000"/>
                </a:solidFill>
                <a:latin typeface="Courier New" panose="02070309020205020404" pitchFamily="49" charset="0"/>
              </a:rPr>
              <a:t>title </a:t>
            </a:r>
            <a:r>
              <a:rPr lang="en-US" sz="1050" dirty="0">
                <a:solidFill>
                  <a:srgbClr val="800080"/>
                </a:solidFill>
                <a:latin typeface="Courier New" panose="02070309020205020404" pitchFamily="49" charset="0"/>
              </a:rPr>
              <a:t>"My </a:t>
            </a:r>
            <a:r>
              <a:rPr lang="en-US" sz="1050" dirty="0" err="1">
                <a:solidFill>
                  <a:srgbClr val="800080"/>
                </a:solidFill>
                <a:latin typeface="Courier New" panose="02070309020205020404" pitchFamily="49" charset="0"/>
              </a:rPr>
              <a:t>SASgsub</a:t>
            </a:r>
            <a:r>
              <a:rPr lang="en-US" sz="1050" dirty="0">
                <a:solidFill>
                  <a:srgbClr val="800080"/>
                </a:solidFill>
                <a:latin typeface="Courier New" panose="02070309020205020404" pitchFamily="49" charset="0"/>
              </a:rPr>
              <a:t> Job"</a:t>
            </a:r>
            <a:r>
              <a:rPr lang="en-US" sz="1050" dirty="0">
                <a:solidFill>
                  <a:srgbClr val="000000"/>
                </a:solidFill>
                <a:latin typeface="Courier New" panose="02070309020205020404" pitchFamily="49" charset="0"/>
              </a:rPr>
              <a:t>;</a:t>
            </a:r>
          </a:p>
          <a:p>
            <a:pPr marL="0" indent="0">
              <a:buNone/>
            </a:pPr>
            <a:r>
              <a:rPr lang="en-US" sz="1050" dirty="0">
                <a:solidFill>
                  <a:srgbClr val="000000"/>
                </a:solidFill>
                <a:latin typeface="Courier New" panose="02070309020205020404" pitchFamily="49" charset="0"/>
              </a:rPr>
              <a:t>proc print data=</a:t>
            </a:r>
            <a:r>
              <a:rPr lang="en-US" sz="1050" dirty="0" err="1">
                <a:solidFill>
                  <a:srgbClr val="000000"/>
                </a:solidFill>
                <a:latin typeface="Courier New" panose="02070309020205020404" pitchFamily="49" charset="0"/>
              </a:rPr>
              <a:t>mygsubjob</a:t>
            </a:r>
            <a:r>
              <a:rPr lang="en-US" sz="1050" dirty="0">
                <a:solidFill>
                  <a:srgbClr val="000000"/>
                </a:solidFill>
                <a:latin typeface="Courier New" panose="02070309020205020404" pitchFamily="49" charset="0"/>
              </a:rPr>
              <a:t>; where info ne </a:t>
            </a:r>
            <a:r>
              <a:rPr lang="en-US" sz="1050" dirty="0">
                <a:solidFill>
                  <a:srgbClr val="800080"/>
                </a:solidFill>
                <a:latin typeface="Courier New" panose="02070309020205020404" pitchFamily="49" charset="0"/>
              </a:rPr>
              <a:t>" "</a:t>
            </a:r>
            <a:r>
              <a:rPr lang="en-US" sz="1050" dirty="0">
                <a:solidFill>
                  <a:srgbClr val="000000"/>
                </a:solidFill>
                <a:latin typeface="Courier New" panose="02070309020205020404" pitchFamily="49" charset="0"/>
              </a:rPr>
              <a:t>;</a:t>
            </a:r>
          </a:p>
          <a:p>
            <a:pPr marL="0" indent="0">
              <a:buNone/>
            </a:pPr>
            <a:r>
              <a:rPr lang="en-US" sz="1050" dirty="0">
                <a:solidFill>
                  <a:srgbClr val="000000"/>
                </a:solidFill>
                <a:latin typeface="Courier New" panose="02070309020205020404" pitchFamily="49" charset="0"/>
              </a:rPr>
              <a:t>var job info;</a:t>
            </a:r>
          </a:p>
          <a:p>
            <a:pPr marL="0" indent="0">
              <a:buNone/>
            </a:pPr>
            <a:r>
              <a:rPr lang="en-US" sz="1050" dirty="0">
                <a:solidFill>
                  <a:srgbClr val="000000"/>
                </a:solidFill>
                <a:latin typeface="Courier New" panose="02070309020205020404" pitchFamily="49" charset="0"/>
              </a:rPr>
              <a:t>run;</a:t>
            </a:r>
          </a:p>
          <a:p>
            <a:pPr marL="0" indent="0">
              <a:buNone/>
            </a:pPr>
            <a:r>
              <a:rPr lang="en-US" sz="1050" dirty="0">
                <a:solidFill>
                  <a:srgbClr val="000000"/>
                </a:solidFill>
                <a:latin typeface="Courier New" panose="02070309020205020404" pitchFamily="49" charset="0"/>
              </a:rPr>
              <a:t>options </a:t>
            </a:r>
            <a:r>
              <a:rPr lang="en-US" sz="1050" dirty="0" err="1">
                <a:solidFill>
                  <a:srgbClr val="000000"/>
                </a:solidFill>
                <a:latin typeface="Courier New" panose="02070309020205020404" pitchFamily="49" charset="0"/>
              </a:rPr>
              <a:t>nospool</a:t>
            </a:r>
            <a:r>
              <a:rPr lang="en-US" sz="1050" dirty="0">
                <a:solidFill>
                  <a:srgbClr val="000000"/>
                </a:solidFill>
                <a:latin typeface="Courier New" panose="02070309020205020404" pitchFamily="49" charset="0"/>
              </a:rPr>
              <a:t>;</a:t>
            </a:r>
          </a:p>
          <a:p>
            <a:pPr marL="0" indent="0">
              <a:buNone/>
            </a:pPr>
            <a:r>
              <a:rPr lang="en-US" sz="1050" b="1" dirty="0">
                <a:solidFill>
                  <a:srgbClr val="000080"/>
                </a:solidFill>
                <a:latin typeface="Courier New" panose="02070309020205020404" pitchFamily="49" charset="0"/>
              </a:rPr>
              <a:t>%mend</a:t>
            </a:r>
            <a:r>
              <a:rPr lang="en-US" sz="1050" dirty="0">
                <a:solidFill>
                  <a:srgbClr val="000000"/>
                </a:solidFill>
                <a:latin typeface="Courier New" panose="02070309020205020404" pitchFamily="49" charset="0"/>
              </a:rPr>
              <a:t> </a:t>
            </a:r>
            <a:r>
              <a:rPr lang="en-US" sz="1050" dirty="0" err="1">
                <a:solidFill>
                  <a:srgbClr val="000000"/>
                </a:solidFill>
                <a:latin typeface="Courier New" panose="02070309020205020404" pitchFamily="49" charset="0"/>
              </a:rPr>
              <a:t>mygsub</a:t>
            </a:r>
            <a:r>
              <a:rPr lang="en-US" sz="1050" dirty="0">
                <a:solidFill>
                  <a:srgbClr val="000000"/>
                </a:solidFill>
                <a:latin typeface="Courier New" panose="02070309020205020404" pitchFamily="49" charset="0"/>
              </a:rPr>
              <a:t>;</a:t>
            </a:r>
          </a:p>
        </p:txBody>
      </p:sp>
      <p:cxnSp>
        <p:nvCxnSpPr>
          <p:cNvPr id="6" name="Straight Arrow Connector 5"/>
          <p:cNvCxnSpPr>
            <a:cxnSpLocks/>
          </p:cNvCxnSpPr>
          <p:nvPr/>
        </p:nvCxnSpPr>
        <p:spPr>
          <a:xfrm flipH="1" flipV="1">
            <a:off x="6171061" y="1503516"/>
            <a:ext cx="239264" cy="45863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flipH="1" flipV="1">
            <a:off x="7290129" y="2916034"/>
            <a:ext cx="301296" cy="51296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53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57200" y="1071941"/>
            <a:ext cx="8232776" cy="3268331"/>
          </a:xfrm>
        </p:spPr>
        <p:txBody>
          <a:bodyPr/>
          <a:lstStyle/>
          <a:p>
            <a:pPr marL="0" indent="0">
              <a:buNone/>
            </a:pPr>
            <a:r>
              <a:rPr lang="en-US" sz="1200" b="1" dirty="0">
                <a:solidFill>
                  <a:srgbClr val="000080"/>
                </a:solidFill>
                <a:latin typeface="Courier New" panose="02070309020205020404" pitchFamily="49" charset="0"/>
              </a:rPr>
              <a:t>%macro</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smygsub</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mypgm</a:t>
            </a:r>
            <a:r>
              <a:rPr lang="en-US" sz="1200" dirty="0">
                <a:solidFill>
                  <a:srgbClr val="000000"/>
                </a:solidFill>
                <a:latin typeface="Courier New" panose="02070309020205020404" pitchFamily="49" charset="0"/>
              </a:rPr>
              <a:t>=, que=normal);</a:t>
            </a:r>
          </a:p>
          <a:p>
            <a:pPr marL="0" indent="0">
              <a:buNone/>
            </a:pPr>
            <a:r>
              <a:rPr lang="en-US" sz="1200" dirty="0">
                <a:solidFill>
                  <a:srgbClr val="000000"/>
                </a:solidFill>
                <a:latin typeface="Courier New" panose="02070309020205020404" pitchFamily="49" charset="0"/>
              </a:rPr>
              <a:t>options </a:t>
            </a:r>
            <a:r>
              <a:rPr lang="en-US" sz="1200" dirty="0" err="1">
                <a:solidFill>
                  <a:srgbClr val="000000"/>
                </a:solidFill>
                <a:latin typeface="Courier New" panose="02070309020205020404" pitchFamily="49" charset="0"/>
              </a:rPr>
              <a:t>linesize</a:t>
            </a:r>
            <a:r>
              <a:rPr lang="en-US" sz="1200" dirty="0">
                <a:solidFill>
                  <a:srgbClr val="000000"/>
                </a:solidFill>
                <a:latin typeface="Courier New" panose="02070309020205020404" pitchFamily="49" charset="0"/>
              </a:rPr>
              <a:t>=max ;</a:t>
            </a:r>
          </a:p>
          <a:p>
            <a:pPr marL="0" indent="0">
              <a:buNone/>
            </a:pPr>
            <a:r>
              <a:rPr lang="en-US" sz="1200" dirty="0">
                <a:solidFill>
                  <a:srgbClr val="000000"/>
                </a:solidFill>
                <a:latin typeface="Courier New" panose="02070309020205020404" pitchFamily="49" charset="0"/>
              </a:rPr>
              <a:t>filename </a:t>
            </a:r>
            <a:r>
              <a:rPr lang="en-US" sz="1200" dirty="0" err="1">
                <a:solidFill>
                  <a:srgbClr val="000000"/>
                </a:solidFill>
                <a:latin typeface="Courier New" panose="02070309020205020404" pitchFamily="49" charset="0"/>
              </a:rPr>
              <a:t>cmdout</a:t>
            </a:r>
            <a:r>
              <a:rPr lang="en-US" sz="1200" dirty="0">
                <a:solidFill>
                  <a:srgbClr val="000000"/>
                </a:solidFill>
                <a:latin typeface="Courier New" panose="02070309020205020404" pitchFamily="49" charset="0"/>
              </a:rPr>
              <a:t> pipe </a:t>
            </a:r>
            <a:r>
              <a:rPr lang="en-US" sz="1200" dirty="0">
                <a:solidFill>
                  <a:srgbClr val="800080"/>
                </a:solidFill>
                <a:latin typeface="Courier New" panose="02070309020205020404" pitchFamily="49" charset="0"/>
              </a:rPr>
              <a:t>"&amp;gsconfigdir./sasgsub -</a:t>
            </a:r>
            <a:r>
              <a:rPr lang="en-US" sz="1200" dirty="0" err="1">
                <a:solidFill>
                  <a:srgbClr val="800080"/>
                </a:solidFill>
                <a:latin typeface="Courier New" panose="02070309020205020404" pitchFamily="49" charset="0"/>
              </a:rPr>
              <a:t>Gridsubmitpgm</a:t>
            </a:r>
            <a:r>
              <a:rPr lang="en-US" sz="1200" dirty="0">
                <a:solidFill>
                  <a:srgbClr val="800080"/>
                </a:solidFill>
                <a:latin typeface="Courier New" panose="02070309020205020404" pitchFamily="49" charset="0"/>
              </a:rPr>
              <a:t> &amp;</a:t>
            </a:r>
            <a:r>
              <a:rPr lang="en-US" sz="1200" dirty="0" err="1">
                <a:solidFill>
                  <a:srgbClr val="800080"/>
                </a:solidFill>
                <a:latin typeface="Courier New" panose="02070309020205020404" pitchFamily="49" charset="0"/>
              </a:rPr>
              <a:t>mypgm</a:t>
            </a:r>
            <a:r>
              <a:rPr lang="en-US" sz="1200" dirty="0">
                <a:solidFill>
                  <a:srgbClr val="800080"/>
                </a:solidFill>
                <a:latin typeface="Courier New" panose="02070309020205020404" pitchFamily="49" charset="0"/>
              </a:rPr>
              <a:t> -</a:t>
            </a:r>
            <a:r>
              <a:rPr lang="en-US" sz="1200" dirty="0" err="1">
                <a:solidFill>
                  <a:srgbClr val="800080"/>
                </a:solidFill>
                <a:latin typeface="Courier New" panose="02070309020205020404" pitchFamily="49" charset="0"/>
              </a:rPr>
              <a:t>Gridjobopts</a:t>
            </a:r>
            <a:r>
              <a:rPr lang="en-US" sz="1200" dirty="0">
                <a:solidFill>
                  <a:srgbClr val="800080"/>
                </a:solidFill>
                <a:latin typeface="Courier New" panose="02070309020205020404" pitchFamily="49" charset="0"/>
              </a:rPr>
              <a:t> queue=&amp;que"</a:t>
            </a:r>
            <a:r>
              <a:rPr lang="en-US" sz="1200" dirty="0">
                <a:solidFill>
                  <a:srgbClr val="000000"/>
                </a:solidFill>
                <a:latin typeface="Courier New" panose="02070309020205020404" pitchFamily="49" charset="0"/>
              </a:rPr>
              <a:t> LRECL=</a:t>
            </a:r>
            <a:r>
              <a:rPr lang="en-US" sz="1200" b="1" dirty="0">
                <a:solidFill>
                  <a:srgbClr val="008080"/>
                </a:solidFill>
                <a:latin typeface="Courier New" panose="02070309020205020404" pitchFamily="49" charset="0"/>
              </a:rPr>
              <a:t>2000</a:t>
            </a:r>
            <a:r>
              <a:rPr lang="en-US" sz="1200" dirty="0">
                <a:solidFill>
                  <a:srgbClr val="000000"/>
                </a:solidFill>
                <a:latin typeface="Courier New" panose="02070309020205020404" pitchFamily="49" charset="0"/>
              </a:rPr>
              <a:t>;</a:t>
            </a:r>
          </a:p>
          <a:p>
            <a:pPr marL="0" indent="0">
              <a:buNone/>
            </a:pPr>
            <a:endParaRPr lang="en-US" sz="1200" dirty="0">
              <a:solidFill>
                <a:srgbClr val="000000"/>
              </a:solidFill>
              <a:latin typeface="Courier New" panose="02070309020205020404" pitchFamily="49" charset="0"/>
            </a:endParaRPr>
          </a:p>
          <a:p>
            <a:pPr marL="0" indent="0">
              <a:buNone/>
            </a:pPr>
            <a:r>
              <a:rPr lang="en-US" sz="1200" dirty="0">
                <a:solidFill>
                  <a:srgbClr val="000000"/>
                </a:solidFill>
                <a:latin typeface="Courier New" panose="02070309020205020404" pitchFamily="49" charset="0"/>
              </a:rPr>
              <a:t>data _null_ ;</a:t>
            </a:r>
          </a:p>
          <a:p>
            <a:pPr marL="0" indent="0">
              <a:buNone/>
            </a:pP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infile</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cmdout</a:t>
            </a:r>
            <a:r>
              <a:rPr lang="en-US" sz="1200" dirty="0">
                <a:solidFill>
                  <a:srgbClr val="000000"/>
                </a:solidFill>
                <a:latin typeface="Courier New" panose="02070309020205020404" pitchFamily="49" charset="0"/>
              </a:rPr>
              <a:t>;</a:t>
            </a:r>
          </a:p>
          <a:p>
            <a:pPr marL="0" indent="0">
              <a:buNone/>
            </a:pPr>
            <a:r>
              <a:rPr lang="en-US" sz="1200" dirty="0">
                <a:solidFill>
                  <a:srgbClr val="000000"/>
                </a:solidFill>
                <a:latin typeface="Courier New" panose="02070309020205020404" pitchFamily="49" charset="0"/>
              </a:rPr>
              <a:t>  input;</a:t>
            </a:r>
          </a:p>
          <a:p>
            <a:pPr marL="0" indent="0">
              <a:buNone/>
            </a:pPr>
            <a:r>
              <a:rPr lang="en-US" sz="1200" dirty="0">
                <a:solidFill>
                  <a:srgbClr val="000000"/>
                </a:solidFill>
                <a:latin typeface="Courier New" panose="02070309020205020404" pitchFamily="49" charset="0"/>
              </a:rPr>
              <a:t>  file print </a:t>
            </a:r>
            <a:r>
              <a:rPr lang="en-US" sz="1200" dirty="0" err="1">
                <a:solidFill>
                  <a:srgbClr val="000000"/>
                </a:solidFill>
                <a:latin typeface="Courier New" panose="02070309020205020404" pitchFamily="49" charset="0"/>
              </a:rPr>
              <a:t>notitles</a:t>
            </a:r>
            <a:r>
              <a:rPr lang="en-US" sz="1200" dirty="0">
                <a:solidFill>
                  <a:srgbClr val="000000"/>
                </a:solidFill>
                <a:latin typeface="Courier New" panose="02070309020205020404" pitchFamily="49" charset="0"/>
              </a:rPr>
              <a:t>;</a:t>
            </a:r>
          </a:p>
          <a:p>
            <a:pPr marL="0" indent="0">
              <a:buNone/>
            </a:pPr>
            <a:r>
              <a:rPr lang="en-US" sz="1200" dirty="0">
                <a:solidFill>
                  <a:srgbClr val="000000"/>
                </a:solidFill>
                <a:latin typeface="Courier New" panose="02070309020205020404" pitchFamily="49" charset="0"/>
              </a:rPr>
              <a:t>  if _n_ = </a:t>
            </a:r>
            <a:r>
              <a:rPr lang="en-US" sz="1200" b="1" dirty="0">
                <a:solidFill>
                  <a:srgbClr val="008080"/>
                </a:solidFill>
                <a:latin typeface="Courier New" panose="02070309020205020404" pitchFamily="49" charset="0"/>
              </a:rPr>
              <a:t>1</a:t>
            </a:r>
            <a:r>
              <a:rPr lang="en-US" sz="1200" dirty="0">
                <a:solidFill>
                  <a:srgbClr val="000000"/>
                </a:solidFill>
                <a:latin typeface="Courier New" panose="02070309020205020404" pitchFamily="49" charset="0"/>
              </a:rPr>
              <a:t> then put </a:t>
            </a:r>
            <a:r>
              <a:rPr lang="en-US" sz="1200" dirty="0">
                <a:solidFill>
                  <a:srgbClr val="800080"/>
                </a:solidFill>
                <a:latin typeface="Courier New" panose="02070309020205020404" pitchFamily="49" charset="0"/>
              </a:rPr>
              <a:t>"My </a:t>
            </a:r>
            <a:r>
              <a:rPr lang="en-US" sz="1200" dirty="0" err="1">
                <a:solidFill>
                  <a:srgbClr val="800080"/>
                </a:solidFill>
                <a:latin typeface="Courier New" panose="02070309020205020404" pitchFamily="49" charset="0"/>
              </a:rPr>
              <a:t>SASgsub</a:t>
            </a:r>
            <a:r>
              <a:rPr lang="en-US" sz="1200" dirty="0">
                <a:solidFill>
                  <a:srgbClr val="800080"/>
                </a:solidFill>
                <a:latin typeface="Courier New" panose="02070309020205020404" pitchFamily="49" charset="0"/>
              </a:rPr>
              <a:t> Job"</a:t>
            </a:r>
            <a:r>
              <a:rPr lang="en-US" sz="1200" dirty="0">
                <a:solidFill>
                  <a:srgbClr val="000000"/>
                </a:solidFill>
                <a:latin typeface="Courier New" panose="02070309020205020404" pitchFamily="49" charset="0"/>
              </a:rPr>
              <a:t>;</a:t>
            </a:r>
          </a:p>
          <a:p>
            <a:pPr marL="0" indent="0">
              <a:buNone/>
            </a:pPr>
            <a:r>
              <a:rPr lang="en-US" sz="1200" dirty="0">
                <a:solidFill>
                  <a:srgbClr val="000000"/>
                </a:solidFill>
                <a:latin typeface="Courier New" panose="02070309020205020404" pitchFamily="49" charset="0"/>
              </a:rPr>
              <a:t>  put _</a:t>
            </a:r>
            <a:r>
              <a:rPr lang="en-US" sz="1200" dirty="0" err="1">
                <a:solidFill>
                  <a:srgbClr val="000000"/>
                </a:solidFill>
                <a:latin typeface="Courier New" panose="02070309020205020404" pitchFamily="49" charset="0"/>
              </a:rPr>
              <a:t>infile</a:t>
            </a:r>
            <a:r>
              <a:rPr lang="en-US" sz="1200" dirty="0">
                <a:solidFill>
                  <a:srgbClr val="000000"/>
                </a:solidFill>
                <a:latin typeface="Courier New" panose="02070309020205020404" pitchFamily="49" charset="0"/>
              </a:rPr>
              <a:t>_;</a:t>
            </a:r>
          </a:p>
          <a:p>
            <a:pPr marL="0" indent="0">
              <a:buNone/>
            </a:pPr>
            <a:r>
              <a:rPr lang="en-US" sz="1200" dirty="0">
                <a:solidFill>
                  <a:srgbClr val="000000"/>
                </a:solidFill>
                <a:latin typeface="Courier New" panose="02070309020205020404" pitchFamily="49" charset="0"/>
              </a:rPr>
              <a:t>run;</a:t>
            </a:r>
          </a:p>
          <a:p>
            <a:pPr marL="0" indent="0">
              <a:buNone/>
            </a:pPr>
            <a:r>
              <a:rPr lang="en-US" sz="1200" b="1" dirty="0">
                <a:solidFill>
                  <a:srgbClr val="000080"/>
                </a:solidFill>
                <a:latin typeface="Courier New" panose="02070309020205020404" pitchFamily="49" charset="0"/>
              </a:rPr>
              <a:t>%mend</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smygsub</a:t>
            </a:r>
            <a:r>
              <a:rPr lang="en-US" sz="1200" dirty="0">
                <a:solidFill>
                  <a:srgbClr val="000000"/>
                </a:solidFill>
                <a:latin typeface="Courier New" panose="02070309020205020404" pitchFamily="49" charset="0"/>
              </a:rPr>
              <a:t>;</a:t>
            </a:r>
          </a:p>
        </p:txBody>
      </p:sp>
      <p:cxnSp>
        <p:nvCxnSpPr>
          <p:cNvPr id="6" name="Straight Arrow Connector 5"/>
          <p:cNvCxnSpPr>
            <a:cxnSpLocks/>
          </p:cNvCxnSpPr>
          <p:nvPr/>
        </p:nvCxnSpPr>
        <p:spPr>
          <a:xfrm flipH="1" flipV="1">
            <a:off x="7427288" y="1876335"/>
            <a:ext cx="428000" cy="44822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333375" y="3559083"/>
            <a:ext cx="8696325" cy="1489167"/>
          </a:xfrm>
          <a:prstGeom prst="rect">
            <a:avLst/>
          </a:prstGeom>
        </p:spPr>
      </p:pic>
      <p:sp>
        <p:nvSpPr>
          <p:cNvPr id="8" name="Oval Callout 7"/>
          <p:cNvSpPr/>
          <p:nvPr/>
        </p:nvSpPr>
        <p:spPr>
          <a:xfrm>
            <a:off x="5221705" y="1900989"/>
            <a:ext cx="2070020" cy="1610237"/>
          </a:xfrm>
          <a:prstGeom prst="wedgeEllipseCallou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rgbClr val="8A0000"/>
                </a:solidFill>
                <a:latin typeface="+mj-lt"/>
              </a:rPr>
              <a:t>Tradeoff:</a:t>
            </a:r>
          </a:p>
          <a:p>
            <a:pPr algn="ctr"/>
            <a:r>
              <a:rPr lang="en-US" sz="1600" b="1" dirty="0">
                <a:solidFill>
                  <a:srgbClr val="8A0000"/>
                </a:solidFill>
                <a:latin typeface="+mj-lt"/>
              </a:rPr>
              <a:t>Outputs are not as pretty and no SAS Tables</a:t>
            </a:r>
          </a:p>
        </p:txBody>
      </p:sp>
      <p:cxnSp>
        <p:nvCxnSpPr>
          <p:cNvPr id="9" name="Straight Arrow Connector 8"/>
          <p:cNvCxnSpPr>
            <a:cxnSpLocks/>
          </p:cNvCxnSpPr>
          <p:nvPr/>
        </p:nvCxnSpPr>
        <p:spPr>
          <a:xfrm flipH="1" flipV="1">
            <a:off x="1943784" y="3698991"/>
            <a:ext cx="437466" cy="45855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7248A0FC-129E-46DA-B86D-FDFF5A7DF0D6}"/>
              </a:ext>
            </a:extLst>
          </p:cNvPr>
          <p:cNvSpPr>
            <a:spLocks noGrp="1"/>
          </p:cNvSpPr>
          <p:nvPr>
            <p:ph type="title"/>
          </p:nvPr>
        </p:nvSpPr>
        <p:spPr>
          <a:xfrm>
            <a:off x="408744" y="200130"/>
            <a:ext cx="8281232" cy="334878"/>
          </a:xfrm>
        </p:spPr>
        <p:txBody>
          <a:bodyPr/>
          <a:lstStyle/>
          <a:p>
            <a:r>
              <a:rPr lang="en-US" dirty="0"/>
              <a:t>SASGSUB Macros - Easily Customizable</a:t>
            </a:r>
          </a:p>
        </p:txBody>
      </p:sp>
    </p:spTree>
    <p:extLst>
      <p:ext uri="{BB962C8B-B14F-4D97-AF65-F5344CB8AC3E}">
        <p14:creationId xmlns:p14="http://schemas.microsoft.com/office/powerpoint/2010/main" val="4941142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flipH="1">
            <a:off x="457200" y="620646"/>
            <a:ext cx="6054720" cy="1066959"/>
          </a:xfrm>
        </p:spPr>
        <p:txBody>
          <a:bodyPr/>
          <a:lstStyle/>
          <a:p>
            <a:r>
              <a:rPr lang="en-US" dirty="0"/>
              <a:t>Submitting </a:t>
            </a:r>
            <a:r>
              <a:rPr lang="en-US" dirty="0" err="1"/>
              <a:t>SASgsub</a:t>
            </a:r>
            <a:r>
              <a:rPr lang="en-US" dirty="0"/>
              <a:t> with EGuide</a:t>
            </a:r>
          </a:p>
          <a:p>
            <a:r>
              <a:rPr lang="en-US" dirty="0">
                <a:solidFill>
                  <a:schemeClr val="tx2">
                    <a:lumMod val="75000"/>
                    <a:lumOff val="25000"/>
                  </a:schemeClr>
                </a:solidFill>
              </a:rPr>
              <a:t>						</a:t>
            </a:r>
          </a:p>
          <a:p>
            <a:r>
              <a:rPr lang="en-US" sz="1800" dirty="0">
                <a:solidFill>
                  <a:schemeClr val="tx2">
                    <a:lumMod val="75000"/>
                    <a:lumOff val="25000"/>
                  </a:schemeClr>
                </a:solidFill>
              </a:rPr>
              <a:t>						SAS Admin Role Grid Macros</a:t>
            </a:r>
          </a:p>
        </p:txBody>
      </p:sp>
      <p:sp>
        <p:nvSpPr>
          <p:cNvPr id="4" name="Content Placeholder 3"/>
          <p:cNvSpPr>
            <a:spLocks noGrp="1"/>
          </p:cNvSpPr>
          <p:nvPr>
            <p:ph sz="quarter" idx="11"/>
          </p:nvPr>
        </p:nvSpPr>
        <p:spPr>
          <a:xfrm>
            <a:off x="2056562" y="2122863"/>
            <a:ext cx="2515438" cy="409023"/>
          </a:xfrm>
        </p:spPr>
        <p:txBody>
          <a:bodyPr/>
          <a:lstStyle/>
          <a:p>
            <a:pPr marL="0" indent="0">
              <a:buNone/>
            </a:pPr>
            <a:r>
              <a:rPr lang="en-US" sz="2400" dirty="0"/>
              <a:t>%</a:t>
            </a:r>
            <a:r>
              <a:rPr lang="en-US" sz="2400" dirty="0" err="1"/>
              <a:t>gjobsall</a:t>
            </a:r>
            <a:r>
              <a:rPr lang="en-US" sz="2400" dirty="0"/>
              <a:t>;</a:t>
            </a:r>
          </a:p>
        </p:txBody>
      </p:sp>
      <p:sp>
        <p:nvSpPr>
          <p:cNvPr id="5" name="Rectangle 4"/>
          <p:cNvSpPr/>
          <p:nvPr/>
        </p:nvSpPr>
        <p:spPr>
          <a:xfrm>
            <a:off x="2068804" y="2122863"/>
            <a:ext cx="1379246" cy="378445"/>
          </a:xfrm>
          <a:prstGeom prst="rect">
            <a:avLst/>
          </a:prstGeom>
          <a:noFill/>
          <a:ln w="222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Content Placeholder 3"/>
          <p:cNvSpPr txBox="1">
            <a:spLocks/>
          </p:cNvSpPr>
          <p:nvPr/>
        </p:nvSpPr>
        <p:spPr>
          <a:xfrm>
            <a:off x="2056562" y="2571750"/>
            <a:ext cx="6601811" cy="402546"/>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dirty="0">
                <a:latin typeface="+mj-lt"/>
              </a:rPr>
              <a:t>Macro call for monitoring Grid jobs for all users</a:t>
            </a:r>
          </a:p>
        </p:txBody>
      </p:sp>
      <p:sp>
        <p:nvSpPr>
          <p:cNvPr id="7" name="Title 6">
            <a:extLst>
              <a:ext uri="{FF2B5EF4-FFF2-40B4-BE49-F238E27FC236}">
                <a16:creationId xmlns:a16="http://schemas.microsoft.com/office/drawing/2014/main" id="{DCF0BD32-8C7C-43CF-B685-6B2B07045F36}"/>
              </a:ext>
            </a:extLst>
          </p:cNvPr>
          <p:cNvSpPr>
            <a:spLocks noGrp="1"/>
          </p:cNvSpPr>
          <p:nvPr>
            <p:ph type="title"/>
          </p:nvPr>
        </p:nvSpPr>
        <p:spPr>
          <a:xfrm>
            <a:off x="514350" y="171759"/>
            <a:ext cx="8232776" cy="409023"/>
          </a:xfrm>
        </p:spPr>
        <p:txBody>
          <a:bodyPr/>
          <a:lstStyle/>
          <a:p>
            <a:r>
              <a:rPr lang="en-US" dirty="0"/>
              <a:t>SASGSUB Macros</a:t>
            </a:r>
          </a:p>
        </p:txBody>
      </p:sp>
    </p:spTree>
    <p:extLst>
      <p:ext uri="{BB962C8B-B14F-4D97-AF65-F5344CB8AC3E}">
        <p14:creationId xmlns:p14="http://schemas.microsoft.com/office/powerpoint/2010/main" val="981825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66687" y="579398"/>
            <a:ext cx="8584281" cy="4092614"/>
          </a:xfrm>
          <a:prstGeom prst="rect">
            <a:avLst/>
          </a:prstGeom>
        </p:spPr>
      </p:pic>
      <p:cxnSp>
        <p:nvCxnSpPr>
          <p:cNvPr id="12" name="Straight Arrow Connector 11"/>
          <p:cNvCxnSpPr/>
          <p:nvPr/>
        </p:nvCxnSpPr>
        <p:spPr>
          <a:xfrm flipH="1">
            <a:off x="1533881" y="1334024"/>
            <a:ext cx="527529" cy="63700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1559178" y="1937299"/>
            <a:ext cx="549101" cy="635073"/>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267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2542682" y="1716864"/>
            <a:ext cx="3887186" cy="409023"/>
          </a:xfrm>
        </p:spPr>
        <p:txBody>
          <a:bodyPr/>
          <a:lstStyle/>
          <a:p>
            <a:pPr marL="0" indent="0">
              <a:buNone/>
            </a:pPr>
            <a:r>
              <a:rPr lang="en-US" sz="2400" dirty="0"/>
              <a:t>%</a:t>
            </a:r>
            <a:r>
              <a:rPr lang="en-US" sz="2400" dirty="0" err="1"/>
              <a:t>bhosts</a:t>
            </a:r>
            <a:r>
              <a:rPr lang="en-US" sz="2400" dirty="0"/>
              <a:t>;</a:t>
            </a:r>
          </a:p>
        </p:txBody>
      </p:sp>
      <p:sp>
        <p:nvSpPr>
          <p:cNvPr id="5" name="Rectangle 4"/>
          <p:cNvSpPr/>
          <p:nvPr/>
        </p:nvSpPr>
        <p:spPr>
          <a:xfrm>
            <a:off x="2542682" y="1716864"/>
            <a:ext cx="1245477" cy="409023"/>
          </a:xfrm>
          <a:prstGeom prst="rect">
            <a:avLst/>
          </a:prstGeom>
          <a:noFill/>
          <a:ln w="22225">
            <a:solidFill>
              <a:srgbClr val="8A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Content Placeholder 3"/>
          <p:cNvSpPr txBox="1">
            <a:spLocks/>
          </p:cNvSpPr>
          <p:nvPr/>
        </p:nvSpPr>
        <p:spPr>
          <a:xfrm>
            <a:off x="2490896" y="2488370"/>
            <a:ext cx="4449161" cy="437043"/>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sz="2000" dirty="0">
                <a:latin typeface="+mj-lt"/>
              </a:rPr>
              <a:t>Macro call for monitoring Grid servers</a:t>
            </a:r>
          </a:p>
        </p:txBody>
      </p:sp>
      <p:sp>
        <p:nvSpPr>
          <p:cNvPr id="7" name="Title 6">
            <a:extLst>
              <a:ext uri="{FF2B5EF4-FFF2-40B4-BE49-F238E27FC236}">
                <a16:creationId xmlns:a16="http://schemas.microsoft.com/office/drawing/2014/main" id="{B451F2E3-002A-4542-B516-5625CB5D33E5}"/>
              </a:ext>
            </a:extLst>
          </p:cNvPr>
          <p:cNvSpPr>
            <a:spLocks noGrp="1"/>
          </p:cNvSpPr>
          <p:nvPr>
            <p:ph type="title"/>
          </p:nvPr>
        </p:nvSpPr>
        <p:spPr>
          <a:xfrm>
            <a:off x="455612" y="375364"/>
            <a:ext cx="8232776" cy="459621"/>
          </a:xfrm>
        </p:spPr>
        <p:txBody>
          <a:bodyPr/>
          <a:lstStyle/>
          <a:p>
            <a:r>
              <a:rPr lang="en-US" dirty="0"/>
              <a:t>SASGSUB -  	</a:t>
            </a:r>
            <a:r>
              <a:rPr lang="en-US" dirty="0">
                <a:solidFill>
                  <a:schemeClr val="accent2"/>
                </a:solidFill>
              </a:rPr>
              <a:t>SAS Admin Role Grid Macros</a:t>
            </a:r>
            <a:endParaRPr lang="en-US" dirty="0"/>
          </a:p>
        </p:txBody>
      </p:sp>
    </p:spTree>
    <p:extLst>
      <p:ext uri="{BB962C8B-B14F-4D97-AF65-F5344CB8AC3E}">
        <p14:creationId xmlns:p14="http://schemas.microsoft.com/office/powerpoint/2010/main" val="2958953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57261"/>
            <a:ext cx="8232775" cy="419013"/>
          </a:xfrm>
        </p:spPr>
        <p:txBody>
          <a:bodyPr/>
          <a:lstStyle/>
          <a:p>
            <a:r>
              <a:rPr lang="en-US" dirty="0"/>
              <a:t>SASGSUB Macros</a:t>
            </a:r>
          </a:p>
        </p:txBody>
      </p:sp>
      <p:sp>
        <p:nvSpPr>
          <p:cNvPr id="3" name="Text Placeholder 2"/>
          <p:cNvSpPr>
            <a:spLocks noGrp="1"/>
          </p:cNvSpPr>
          <p:nvPr>
            <p:ph type="body" sz="quarter" idx="12"/>
          </p:nvPr>
        </p:nvSpPr>
        <p:spPr>
          <a:xfrm flipH="1">
            <a:off x="457199" y="794673"/>
            <a:ext cx="6054720" cy="369332"/>
          </a:xfrm>
        </p:spPr>
        <p:txBody>
          <a:bodyPr/>
          <a:lstStyle/>
          <a:p>
            <a:r>
              <a:rPr lang="en-US" sz="1800" dirty="0"/>
              <a:t>Agenda</a:t>
            </a:r>
          </a:p>
        </p:txBody>
      </p:sp>
      <p:sp>
        <p:nvSpPr>
          <p:cNvPr id="4" name="Content Placeholder 3"/>
          <p:cNvSpPr>
            <a:spLocks noGrp="1"/>
          </p:cNvSpPr>
          <p:nvPr>
            <p:ph sz="quarter" idx="11"/>
          </p:nvPr>
        </p:nvSpPr>
        <p:spPr>
          <a:xfrm>
            <a:off x="1209675" y="1899770"/>
            <a:ext cx="6724650" cy="1343958"/>
          </a:xfrm>
        </p:spPr>
        <p:txBody>
          <a:bodyPr/>
          <a:lstStyle/>
          <a:p>
            <a:r>
              <a:rPr lang="en-US" dirty="0"/>
              <a:t>Why submit SASGSUB from SAS</a:t>
            </a:r>
            <a:r>
              <a:rPr lang="en-US" baseline="30000" dirty="0"/>
              <a:t>®</a:t>
            </a:r>
            <a:r>
              <a:rPr lang="en-US" dirty="0"/>
              <a:t> Enterprise Guide</a:t>
            </a:r>
            <a:r>
              <a:rPr lang="en-US" baseline="30000" dirty="0"/>
              <a:t>®</a:t>
            </a:r>
            <a:endParaRPr lang="en-US" dirty="0"/>
          </a:p>
          <a:p>
            <a:r>
              <a:rPr lang="en-US" dirty="0"/>
              <a:t>Calling SASGSUB Macros in SAS</a:t>
            </a:r>
            <a:r>
              <a:rPr lang="en-US" baseline="30000" dirty="0"/>
              <a:t>®</a:t>
            </a:r>
            <a:r>
              <a:rPr lang="en-US" dirty="0"/>
              <a:t> Enterprise Guide</a:t>
            </a:r>
            <a:r>
              <a:rPr lang="en-US" baseline="30000" dirty="0"/>
              <a:t>®</a:t>
            </a:r>
            <a:endParaRPr lang="en-US" dirty="0"/>
          </a:p>
          <a:p>
            <a:r>
              <a:rPr lang="en-US" dirty="0"/>
              <a:t>Admin Grid macros</a:t>
            </a:r>
          </a:p>
          <a:p>
            <a:r>
              <a:rPr lang="en-US" dirty="0"/>
              <a:t>Setup for SASGSUB Macros</a:t>
            </a:r>
          </a:p>
        </p:txBody>
      </p:sp>
    </p:spTree>
    <p:extLst>
      <p:ext uri="{BB962C8B-B14F-4D97-AF65-F5344CB8AC3E}">
        <p14:creationId xmlns:p14="http://schemas.microsoft.com/office/powerpoint/2010/main" val="111989806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71462" y="519260"/>
            <a:ext cx="8791575" cy="3952875"/>
          </a:xfrm>
          <a:prstGeom prst="rect">
            <a:avLst/>
          </a:prstGeom>
        </p:spPr>
      </p:pic>
      <p:cxnSp>
        <p:nvCxnSpPr>
          <p:cNvPr id="12" name="Straight Arrow Connector 11"/>
          <p:cNvCxnSpPr/>
          <p:nvPr/>
        </p:nvCxnSpPr>
        <p:spPr>
          <a:xfrm flipH="1">
            <a:off x="4308235" y="892092"/>
            <a:ext cx="527529" cy="63700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662615" y="1736800"/>
            <a:ext cx="549101" cy="635073"/>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25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2280744" y="1621159"/>
            <a:ext cx="3363311" cy="424732"/>
          </a:xfrm>
        </p:spPr>
        <p:txBody>
          <a:bodyPr/>
          <a:lstStyle/>
          <a:p>
            <a:pPr marL="0" indent="0">
              <a:buNone/>
            </a:pPr>
            <a:r>
              <a:rPr lang="en-US" sz="2400" dirty="0"/>
              <a:t>%</a:t>
            </a:r>
            <a:r>
              <a:rPr lang="en-US" sz="2400" dirty="0" err="1"/>
              <a:t>bqueues</a:t>
            </a:r>
            <a:r>
              <a:rPr lang="en-US" sz="2400" dirty="0"/>
              <a:t>;</a:t>
            </a:r>
          </a:p>
        </p:txBody>
      </p:sp>
      <p:sp>
        <p:nvSpPr>
          <p:cNvPr id="5" name="Rectangle 4"/>
          <p:cNvSpPr/>
          <p:nvPr/>
        </p:nvSpPr>
        <p:spPr>
          <a:xfrm>
            <a:off x="2280744" y="1567053"/>
            <a:ext cx="1548306" cy="478838"/>
          </a:xfrm>
          <a:prstGeom prst="rect">
            <a:avLst/>
          </a:prstGeom>
          <a:noFill/>
          <a:ln w="22225">
            <a:solidFill>
              <a:srgbClr val="8A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Content Placeholder 3"/>
          <p:cNvSpPr txBox="1">
            <a:spLocks/>
          </p:cNvSpPr>
          <p:nvPr/>
        </p:nvSpPr>
        <p:spPr>
          <a:xfrm>
            <a:off x="2147393" y="2349255"/>
            <a:ext cx="4792061" cy="437043"/>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sz="2000" dirty="0">
                <a:latin typeface="+mj-lt"/>
              </a:rPr>
              <a:t>Macro call for monitoring Grid queues</a:t>
            </a:r>
          </a:p>
        </p:txBody>
      </p:sp>
      <p:sp>
        <p:nvSpPr>
          <p:cNvPr id="7" name="Title 6">
            <a:extLst>
              <a:ext uri="{FF2B5EF4-FFF2-40B4-BE49-F238E27FC236}">
                <a16:creationId xmlns:a16="http://schemas.microsoft.com/office/drawing/2014/main" id="{F636CCA5-833A-498D-96A6-1EBD0E243429}"/>
              </a:ext>
            </a:extLst>
          </p:cNvPr>
          <p:cNvSpPr txBox="1">
            <a:spLocks/>
          </p:cNvSpPr>
          <p:nvPr/>
        </p:nvSpPr>
        <p:spPr>
          <a:xfrm>
            <a:off x="455612" y="364924"/>
            <a:ext cx="8232776" cy="459621"/>
          </a:xfrm>
          <a:prstGeom prst="rect">
            <a:avLst/>
          </a:prstGeom>
          <a:solidFill>
            <a:schemeClr val="tx2">
              <a:lumMod val="90000"/>
              <a:lumOff val="10000"/>
            </a:schemeClr>
          </a:solidFill>
        </p:spPr>
        <p:txBody>
          <a:bodyPr vert="horz" wrap="square" lIns="91440" tIns="45720" rIns="91440" bIns="45720" rtlCol="0" anchor="ctr" anchorCtr="0">
            <a:noAutofit/>
          </a:bodyPr>
          <a:lstStyle>
            <a:lvl1pPr algn="l" defTabSz="182880" rtl="0" eaLnBrk="1" latinLnBrk="0" hangingPunct="1">
              <a:spcBef>
                <a:spcPct val="0"/>
              </a:spcBef>
              <a:buNone/>
              <a:defRPr lang="en-US" sz="2400" b="1" kern="1200" cap="none" baseline="0" dirty="0">
                <a:solidFill>
                  <a:schemeClr val="bg1"/>
                </a:solidFill>
                <a:latin typeface="+mj-lt"/>
                <a:ea typeface="+mj-ea"/>
                <a:cs typeface="+mj-cs"/>
              </a:defRPr>
            </a:lvl1pPr>
          </a:lstStyle>
          <a:p>
            <a:r>
              <a:rPr lang="en-US" dirty="0"/>
              <a:t>SASGSUB -  	</a:t>
            </a:r>
            <a:r>
              <a:rPr lang="en-US" dirty="0">
                <a:solidFill>
                  <a:schemeClr val="accent2"/>
                </a:solidFill>
              </a:rPr>
              <a:t>SAS Admin Role Grid Macros</a:t>
            </a:r>
            <a:endParaRPr lang="en-US" dirty="0"/>
          </a:p>
        </p:txBody>
      </p:sp>
    </p:spTree>
    <p:extLst>
      <p:ext uri="{BB962C8B-B14F-4D97-AF65-F5344CB8AC3E}">
        <p14:creationId xmlns:p14="http://schemas.microsoft.com/office/powerpoint/2010/main" val="37712091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38175" y="602708"/>
            <a:ext cx="7535278" cy="4225313"/>
          </a:xfrm>
          <a:prstGeom prst="rect">
            <a:avLst/>
          </a:prstGeom>
        </p:spPr>
      </p:pic>
      <p:cxnSp>
        <p:nvCxnSpPr>
          <p:cNvPr id="12" name="Straight Arrow Connector 11"/>
          <p:cNvCxnSpPr/>
          <p:nvPr/>
        </p:nvCxnSpPr>
        <p:spPr>
          <a:xfrm flipH="1" flipV="1">
            <a:off x="2422574" y="1286161"/>
            <a:ext cx="425362" cy="638891"/>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2927437" y="1286161"/>
            <a:ext cx="438856" cy="638891"/>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921921" y="1286161"/>
            <a:ext cx="438856" cy="638891"/>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4071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1079608" y="1618633"/>
            <a:ext cx="5611211" cy="424732"/>
          </a:xfrm>
        </p:spPr>
        <p:txBody>
          <a:bodyPr/>
          <a:lstStyle/>
          <a:p>
            <a:pPr marL="0" indent="0">
              <a:buNone/>
            </a:pPr>
            <a:r>
              <a:rPr lang="en-US" sz="2400" dirty="0"/>
              <a:t>%</a:t>
            </a:r>
            <a:r>
              <a:rPr lang="en-US" sz="2400" dirty="0" err="1"/>
              <a:t>lsload</a:t>
            </a:r>
            <a:r>
              <a:rPr lang="en-US" sz="2400" dirty="0"/>
              <a:t>; %</a:t>
            </a:r>
            <a:r>
              <a:rPr lang="en-US" sz="2400" dirty="0" err="1"/>
              <a:t>lsloadl</a:t>
            </a:r>
            <a:r>
              <a:rPr lang="en-US" sz="2400" dirty="0"/>
              <a:t>; %</a:t>
            </a:r>
            <a:r>
              <a:rPr lang="en-US" sz="2400" dirty="0" err="1"/>
              <a:t>lshosts</a:t>
            </a:r>
            <a:r>
              <a:rPr lang="en-US" sz="2400" dirty="0"/>
              <a:t>;</a:t>
            </a:r>
          </a:p>
        </p:txBody>
      </p:sp>
      <p:sp>
        <p:nvSpPr>
          <p:cNvPr id="5" name="Rectangle 4"/>
          <p:cNvSpPr/>
          <p:nvPr/>
        </p:nvSpPr>
        <p:spPr>
          <a:xfrm>
            <a:off x="995471" y="1583744"/>
            <a:ext cx="3738454" cy="459621"/>
          </a:xfrm>
          <a:prstGeom prst="rect">
            <a:avLst/>
          </a:prstGeom>
          <a:noFill/>
          <a:ln w="22225">
            <a:solidFill>
              <a:srgbClr val="AC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Content Placeholder 3"/>
          <p:cNvSpPr txBox="1">
            <a:spLocks/>
          </p:cNvSpPr>
          <p:nvPr/>
        </p:nvSpPr>
        <p:spPr>
          <a:xfrm>
            <a:off x="995471" y="2359748"/>
            <a:ext cx="7440011" cy="1914370"/>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sz="2000" dirty="0">
                <a:latin typeface="+mj-lt"/>
              </a:rPr>
              <a:t>Macro call for monitoring Grid node resources like CPU and Memory Utilization.</a:t>
            </a:r>
          </a:p>
          <a:p>
            <a:pPr marL="0" indent="0">
              <a:buFont typeface="Arial" pitchFamily="34" charset="0"/>
              <a:buNone/>
            </a:pPr>
            <a:br>
              <a:rPr lang="en-US" sz="2000" dirty="0">
                <a:latin typeface="+mj-lt"/>
              </a:rPr>
            </a:br>
            <a:r>
              <a:rPr lang="en-US" sz="2000" b="1" dirty="0" err="1">
                <a:latin typeface="+mj-lt"/>
              </a:rPr>
              <a:t>lsloadl</a:t>
            </a:r>
            <a:r>
              <a:rPr lang="en-US" sz="2000" dirty="0">
                <a:latin typeface="+mj-lt"/>
              </a:rPr>
              <a:t> shows additional columns like any custom ELIMs you may have created.</a:t>
            </a:r>
          </a:p>
        </p:txBody>
      </p:sp>
      <p:sp>
        <p:nvSpPr>
          <p:cNvPr id="7" name="Title 6">
            <a:extLst>
              <a:ext uri="{FF2B5EF4-FFF2-40B4-BE49-F238E27FC236}">
                <a16:creationId xmlns:a16="http://schemas.microsoft.com/office/drawing/2014/main" id="{47C33624-B39C-44CE-ADC1-1058FF36F69C}"/>
              </a:ext>
            </a:extLst>
          </p:cNvPr>
          <p:cNvSpPr txBox="1">
            <a:spLocks/>
          </p:cNvSpPr>
          <p:nvPr/>
        </p:nvSpPr>
        <p:spPr>
          <a:xfrm>
            <a:off x="351439" y="355714"/>
            <a:ext cx="8232776" cy="459621"/>
          </a:xfrm>
          <a:prstGeom prst="rect">
            <a:avLst/>
          </a:prstGeom>
          <a:solidFill>
            <a:schemeClr val="tx2">
              <a:lumMod val="90000"/>
              <a:lumOff val="10000"/>
            </a:schemeClr>
          </a:solidFill>
        </p:spPr>
        <p:txBody>
          <a:bodyPr vert="horz" wrap="square" lIns="91440" tIns="45720" rIns="91440" bIns="45720" rtlCol="0" anchor="ctr" anchorCtr="0">
            <a:noAutofit/>
          </a:bodyPr>
          <a:lstStyle>
            <a:lvl1pPr algn="l" defTabSz="182880" rtl="0" eaLnBrk="1" latinLnBrk="0" hangingPunct="1">
              <a:spcBef>
                <a:spcPct val="0"/>
              </a:spcBef>
              <a:buNone/>
              <a:defRPr lang="en-US" sz="2400" b="1" kern="1200" cap="none" baseline="0" dirty="0">
                <a:solidFill>
                  <a:schemeClr val="bg1"/>
                </a:solidFill>
                <a:latin typeface="+mj-lt"/>
                <a:ea typeface="+mj-ea"/>
                <a:cs typeface="+mj-cs"/>
              </a:defRPr>
            </a:lvl1pPr>
          </a:lstStyle>
          <a:p>
            <a:r>
              <a:rPr lang="en-US" dirty="0"/>
              <a:t>SASGSUB -  	</a:t>
            </a:r>
            <a:r>
              <a:rPr lang="en-US" dirty="0">
                <a:solidFill>
                  <a:schemeClr val="accent2"/>
                </a:solidFill>
              </a:rPr>
              <a:t>SAS Admin Role Grid Macros</a:t>
            </a:r>
            <a:endParaRPr lang="en-US" dirty="0"/>
          </a:p>
        </p:txBody>
      </p:sp>
    </p:spTree>
    <p:extLst>
      <p:ext uri="{BB962C8B-B14F-4D97-AF65-F5344CB8AC3E}">
        <p14:creationId xmlns:p14="http://schemas.microsoft.com/office/powerpoint/2010/main" val="3714602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04755" y="602708"/>
            <a:ext cx="8085221" cy="3579900"/>
          </a:xfrm>
          <a:prstGeom prst="rect">
            <a:avLst/>
          </a:prstGeom>
        </p:spPr>
      </p:pic>
      <p:pic>
        <p:nvPicPr>
          <p:cNvPr id="8" name="Picture 7"/>
          <p:cNvPicPr>
            <a:picLocks noChangeAspect="1"/>
          </p:cNvPicPr>
          <p:nvPr/>
        </p:nvPicPr>
        <p:blipFill>
          <a:blip r:embed="rId4"/>
          <a:stretch>
            <a:fillRect/>
          </a:stretch>
        </p:blipFill>
        <p:spPr>
          <a:xfrm>
            <a:off x="604755" y="602708"/>
            <a:ext cx="8085221" cy="4095739"/>
          </a:xfrm>
          <a:prstGeom prst="rect">
            <a:avLst/>
          </a:prstGeom>
        </p:spPr>
      </p:pic>
      <p:cxnSp>
        <p:nvCxnSpPr>
          <p:cNvPr id="12" name="Straight Arrow Connector 11"/>
          <p:cNvCxnSpPr/>
          <p:nvPr/>
        </p:nvCxnSpPr>
        <p:spPr>
          <a:xfrm flipH="1" flipV="1">
            <a:off x="5318174" y="1539271"/>
            <a:ext cx="425362" cy="638891"/>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8507252" y="1539271"/>
            <a:ext cx="438856" cy="638891"/>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0469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endParaRPr lang="en-US"/>
          </a:p>
        </p:txBody>
      </p:sp>
      <p:pic>
        <p:nvPicPr>
          <p:cNvPr id="5" name="Picture 4"/>
          <p:cNvPicPr>
            <a:picLocks noChangeAspect="1"/>
          </p:cNvPicPr>
          <p:nvPr/>
        </p:nvPicPr>
        <p:blipFill>
          <a:blip r:embed="rId3"/>
          <a:stretch>
            <a:fillRect/>
          </a:stretch>
        </p:blipFill>
        <p:spPr>
          <a:xfrm>
            <a:off x="-11759" y="811183"/>
            <a:ext cx="9170693" cy="3203864"/>
          </a:xfrm>
          <a:prstGeom prst="rect">
            <a:avLst/>
          </a:prstGeom>
        </p:spPr>
      </p:pic>
    </p:spTree>
    <p:extLst>
      <p:ext uri="{BB962C8B-B14F-4D97-AF65-F5344CB8AC3E}">
        <p14:creationId xmlns:p14="http://schemas.microsoft.com/office/powerpoint/2010/main" val="76211475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523232" y="1019383"/>
            <a:ext cx="8384490" cy="1658146"/>
          </a:xfrm>
        </p:spPr>
        <p:txBody>
          <a:bodyPr/>
          <a:lstStyle/>
          <a:p>
            <a:pPr marL="0" indent="0">
              <a:buNone/>
            </a:pPr>
            <a:r>
              <a:rPr lang="en-US" sz="2000" dirty="0"/>
              <a:t>%</a:t>
            </a:r>
            <a:r>
              <a:rPr lang="en-US" sz="2000" b="1" i="1" dirty="0" err="1"/>
              <a:t>bacctq</a:t>
            </a:r>
            <a:r>
              <a:rPr lang="en-US" sz="2000" b="1" i="1" dirty="0"/>
              <a:t> </a:t>
            </a:r>
            <a:r>
              <a:rPr lang="en-US" sz="2000" dirty="0"/>
              <a:t>(</a:t>
            </a:r>
            <a:r>
              <a:rPr lang="en-US" sz="2000" dirty="0" err="1"/>
              <a:t>guser</a:t>
            </a:r>
            <a:r>
              <a:rPr lang="en-US" sz="2000" dirty="0"/>
              <a:t>=all, que=normal); </a:t>
            </a:r>
            <a:r>
              <a:rPr lang="en-US" sz="1600" dirty="0">
                <a:solidFill>
                  <a:schemeClr val="accent5"/>
                </a:solidFill>
              </a:rPr>
              <a:t>/* Individual user or all, and a queue */</a:t>
            </a:r>
          </a:p>
          <a:p>
            <a:pPr marL="0" indent="0">
              <a:buNone/>
            </a:pPr>
            <a:r>
              <a:rPr lang="en-US" sz="2000" dirty="0"/>
              <a:t>%</a:t>
            </a:r>
            <a:r>
              <a:rPr lang="en-US" sz="2000" b="1" i="1" dirty="0"/>
              <a:t>bacct   </a:t>
            </a:r>
            <a:r>
              <a:rPr lang="en-US" sz="2000" dirty="0"/>
              <a:t>(</a:t>
            </a:r>
            <a:r>
              <a:rPr lang="en-US" sz="2000" dirty="0" err="1"/>
              <a:t>guser</a:t>
            </a:r>
            <a:r>
              <a:rPr lang="en-US" sz="2000" dirty="0"/>
              <a:t>=all); </a:t>
            </a:r>
            <a:r>
              <a:rPr lang="en-US" sz="1600" dirty="0">
                <a:solidFill>
                  <a:schemeClr val="accent5"/>
                </a:solidFill>
              </a:rPr>
              <a:t>/* Individual user or all, and all queues */</a:t>
            </a:r>
            <a:br>
              <a:rPr lang="en-US" sz="1600" dirty="0">
                <a:solidFill>
                  <a:schemeClr val="accent5"/>
                </a:solidFill>
              </a:rPr>
            </a:br>
            <a:endParaRPr lang="en-US" sz="1600" dirty="0">
              <a:solidFill>
                <a:schemeClr val="accent5"/>
              </a:solidFill>
            </a:endParaRPr>
          </a:p>
          <a:p>
            <a:pPr marL="0" indent="0">
              <a:buNone/>
            </a:pPr>
            <a:r>
              <a:rPr lang="en-US" sz="2000" dirty="0">
                <a:solidFill>
                  <a:schemeClr val="tx1"/>
                </a:solidFill>
              </a:rPr>
              <a:t>%bacct(</a:t>
            </a:r>
            <a:r>
              <a:rPr lang="en-US" sz="2000" dirty="0" err="1">
                <a:solidFill>
                  <a:schemeClr val="tx1"/>
                </a:solidFill>
              </a:rPr>
              <a:t>guser</a:t>
            </a:r>
            <a:r>
              <a:rPr lang="en-US" sz="2000" dirty="0">
                <a:solidFill>
                  <a:schemeClr val="tx1"/>
                </a:solidFill>
              </a:rPr>
              <a:t>=‘</a:t>
            </a:r>
            <a:r>
              <a:rPr lang="en-US" sz="2000" dirty="0" err="1">
                <a:solidFill>
                  <a:schemeClr val="tx1"/>
                </a:solidFill>
              </a:rPr>
              <a:t>sasdemo</a:t>
            </a:r>
            <a:r>
              <a:rPr lang="en-US" sz="2000" dirty="0">
                <a:solidFill>
                  <a:schemeClr val="tx1"/>
                </a:solidFill>
              </a:rPr>
              <a:t> </a:t>
            </a:r>
            <a:r>
              <a:rPr lang="en-US" sz="2000" dirty="0" err="1">
                <a:solidFill>
                  <a:schemeClr val="tx1"/>
                </a:solidFill>
              </a:rPr>
              <a:t>sasdbg</a:t>
            </a:r>
            <a:r>
              <a:rPr lang="en-US" sz="2000" dirty="0">
                <a:solidFill>
                  <a:schemeClr val="tx1"/>
                </a:solidFill>
              </a:rPr>
              <a:t>'); </a:t>
            </a:r>
            <a:r>
              <a:rPr lang="en-US" sz="1600" dirty="0">
                <a:solidFill>
                  <a:schemeClr val="accent5"/>
                </a:solidFill>
              </a:rPr>
              <a:t>/* note quotes on multi values*/</a:t>
            </a:r>
          </a:p>
          <a:p>
            <a:pPr marL="0" indent="0">
              <a:buNone/>
            </a:pPr>
            <a:r>
              <a:rPr lang="en-US" sz="2000" dirty="0">
                <a:solidFill>
                  <a:schemeClr val="tx1"/>
                </a:solidFill>
              </a:rPr>
              <a:t>%</a:t>
            </a:r>
            <a:r>
              <a:rPr lang="en-US" sz="2000" dirty="0" err="1">
                <a:solidFill>
                  <a:schemeClr val="tx1"/>
                </a:solidFill>
              </a:rPr>
              <a:t>bacctq</a:t>
            </a:r>
            <a:r>
              <a:rPr lang="en-US" sz="2000" dirty="0">
                <a:solidFill>
                  <a:schemeClr val="tx1"/>
                </a:solidFill>
              </a:rPr>
              <a:t>(</a:t>
            </a:r>
            <a:r>
              <a:rPr lang="en-US" sz="2000" dirty="0" err="1">
                <a:solidFill>
                  <a:schemeClr val="tx1"/>
                </a:solidFill>
              </a:rPr>
              <a:t>guser</a:t>
            </a:r>
            <a:r>
              <a:rPr lang="en-US" sz="2000" dirty="0">
                <a:solidFill>
                  <a:schemeClr val="tx1"/>
                </a:solidFill>
              </a:rPr>
              <a:t>=</a:t>
            </a:r>
            <a:r>
              <a:rPr lang="en-US" sz="2000" dirty="0" err="1">
                <a:solidFill>
                  <a:schemeClr val="tx1"/>
                </a:solidFill>
              </a:rPr>
              <a:t>sasdemo,que</a:t>
            </a:r>
            <a:r>
              <a:rPr lang="en-US" sz="2000" dirty="0">
                <a:solidFill>
                  <a:schemeClr val="tx1"/>
                </a:solidFill>
              </a:rPr>
              <a:t>='</a:t>
            </a:r>
            <a:r>
              <a:rPr lang="en-US" sz="2000" dirty="0" err="1">
                <a:solidFill>
                  <a:schemeClr val="tx1"/>
                </a:solidFill>
              </a:rPr>
              <a:t>EM_normal</a:t>
            </a:r>
            <a:r>
              <a:rPr lang="en-US" sz="2000" dirty="0">
                <a:solidFill>
                  <a:schemeClr val="tx1"/>
                </a:solidFill>
              </a:rPr>
              <a:t> EG_normal </a:t>
            </a:r>
            <a:r>
              <a:rPr lang="en-US" sz="2000" dirty="0" err="1">
                <a:solidFill>
                  <a:schemeClr val="tx1"/>
                </a:solidFill>
              </a:rPr>
              <a:t>SS_normal</a:t>
            </a:r>
            <a:r>
              <a:rPr lang="en-US" sz="2000" dirty="0">
                <a:solidFill>
                  <a:schemeClr val="tx1"/>
                </a:solidFill>
              </a:rPr>
              <a:t>');</a:t>
            </a:r>
            <a:endParaRPr lang="en-US" dirty="0">
              <a:solidFill>
                <a:schemeClr val="accent5"/>
              </a:solidFill>
            </a:endParaRPr>
          </a:p>
        </p:txBody>
      </p:sp>
      <p:sp>
        <p:nvSpPr>
          <p:cNvPr id="5" name="Rectangle 4"/>
          <p:cNvSpPr/>
          <p:nvPr/>
        </p:nvSpPr>
        <p:spPr>
          <a:xfrm>
            <a:off x="599089" y="1059784"/>
            <a:ext cx="942462" cy="643575"/>
          </a:xfrm>
          <a:prstGeom prst="rect">
            <a:avLst/>
          </a:prstGeom>
          <a:noFill/>
          <a:ln w="22225">
            <a:solidFill>
              <a:srgbClr val="AC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Content Placeholder 3"/>
          <p:cNvSpPr txBox="1">
            <a:spLocks/>
          </p:cNvSpPr>
          <p:nvPr/>
        </p:nvSpPr>
        <p:spPr>
          <a:xfrm>
            <a:off x="599089" y="2988799"/>
            <a:ext cx="8232776" cy="402546"/>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dirty="0">
                <a:solidFill>
                  <a:srgbClr val="AC0000"/>
                </a:solidFill>
                <a:latin typeface="+mj-lt"/>
              </a:rPr>
              <a:t>Macro call for Grid history summary for user and/or queue for last 3 months.</a:t>
            </a:r>
          </a:p>
        </p:txBody>
      </p:sp>
      <p:sp>
        <p:nvSpPr>
          <p:cNvPr id="7" name="Rectangle 6"/>
          <p:cNvSpPr/>
          <p:nvPr/>
        </p:nvSpPr>
        <p:spPr>
          <a:xfrm>
            <a:off x="1544487" y="1055612"/>
            <a:ext cx="1063246" cy="643575"/>
          </a:xfrm>
          <a:prstGeom prst="rect">
            <a:avLst/>
          </a:prstGeom>
          <a:noFill/>
          <a:ln w="22225">
            <a:solidFill>
              <a:schemeClr val="tx2">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 name="Content Placeholder 3"/>
          <p:cNvSpPr txBox="1">
            <a:spLocks/>
          </p:cNvSpPr>
          <p:nvPr/>
        </p:nvSpPr>
        <p:spPr>
          <a:xfrm>
            <a:off x="1266081" y="3530768"/>
            <a:ext cx="7124386" cy="402546"/>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dirty="0">
                <a:solidFill>
                  <a:schemeClr val="tx2">
                    <a:lumMod val="75000"/>
                    <a:lumOff val="25000"/>
                  </a:schemeClr>
                </a:solidFill>
                <a:latin typeface="+mj-lt"/>
              </a:rPr>
              <a:t>Provide </a:t>
            </a:r>
            <a:r>
              <a:rPr lang="en-US" dirty="0" err="1">
                <a:solidFill>
                  <a:schemeClr val="tx2">
                    <a:lumMod val="75000"/>
                    <a:lumOff val="25000"/>
                  </a:schemeClr>
                </a:solidFill>
                <a:latin typeface="+mj-lt"/>
              </a:rPr>
              <a:t>userid</a:t>
            </a:r>
            <a:r>
              <a:rPr lang="en-US" dirty="0">
                <a:solidFill>
                  <a:schemeClr val="tx2">
                    <a:lumMod val="75000"/>
                    <a:lumOff val="25000"/>
                  </a:schemeClr>
                </a:solidFill>
                <a:latin typeface="+mj-lt"/>
              </a:rPr>
              <a:t> for an individual user or “all” for all users (</a:t>
            </a:r>
            <a:r>
              <a:rPr lang="en-US" b="1" i="1" dirty="0">
                <a:solidFill>
                  <a:schemeClr val="tx2">
                    <a:lumMod val="75000"/>
                    <a:lumOff val="25000"/>
                  </a:schemeClr>
                </a:solidFill>
                <a:latin typeface="+mj-lt"/>
              </a:rPr>
              <a:t>all</a:t>
            </a:r>
            <a:r>
              <a:rPr lang="en-US" dirty="0">
                <a:solidFill>
                  <a:schemeClr val="tx2">
                    <a:lumMod val="75000"/>
                    <a:lumOff val="25000"/>
                  </a:schemeClr>
                </a:solidFill>
                <a:latin typeface="+mj-lt"/>
              </a:rPr>
              <a:t> is the default).</a:t>
            </a:r>
          </a:p>
        </p:txBody>
      </p:sp>
      <p:sp>
        <p:nvSpPr>
          <p:cNvPr id="10" name="Content Placeholder 3"/>
          <p:cNvSpPr txBox="1">
            <a:spLocks/>
          </p:cNvSpPr>
          <p:nvPr/>
        </p:nvSpPr>
        <p:spPr>
          <a:xfrm>
            <a:off x="1654233" y="4018030"/>
            <a:ext cx="4898967" cy="402546"/>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dirty="0">
                <a:solidFill>
                  <a:schemeClr val="accent6">
                    <a:lumMod val="75000"/>
                  </a:schemeClr>
                </a:solidFill>
                <a:latin typeface="+mj-lt"/>
              </a:rPr>
              <a:t>Provide queue desired (</a:t>
            </a:r>
            <a:r>
              <a:rPr lang="en-US" b="1" i="1" dirty="0">
                <a:solidFill>
                  <a:schemeClr val="accent6">
                    <a:lumMod val="75000"/>
                  </a:schemeClr>
                </a:solidFill>
                <a:latin typeface="+mj-lt"/>
              </a:rPr>
              <a:t>normal</a:t>
            </a:r>
            <a:r>
              <a:rPr lang="en-US" dirty="0">
                <a:solidFill>
                  <a:schemeClr val="accent6">
                    <a:lumMod val="75000"/>
                  </a:schemeClr>
                </a:solidFill>
                <a:latin typeface="+mj-lt"/>
              </a:rPr>
              <a:t> is the default).</a:t>
            </a:r>
          </a:p>
        </p:txBody>
      </p:sp>
      <p:sp>
        <p:nvSpPr>
          <p:cNvPr id="12" name="Rectangle 11"/>
          <p:cNvSpPr/>
          <p:nvPr/>
        </p:nvSpPr>
        <p:spPr>
          <a:xfrm>
            <a:off x="2607733" y="1059784"/>
            <a:ext cx="1487857" cy="344452"/>
          </a:xfrm>
          <a:prstGeom prst="rect">
            <a:avLst/>
          </a:prstGeom>
          <a:noFill/>
          <a:ln w="2222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1" name="Title 6">
            <a:extLst>
              <a:ext uri="{FF2B5EF4-FFF2-40B4-BE49-F238E27FC236}">
                <a16:creationId xmlns:a16="http://schemas.microsoft.com/office/drawing/2014/main" id="{3BA735C0-E274-4ABA-B53A-E4CCE39535EF}"/>
              </a:ext>
            </a:extLst>
          </p:cNvPr>
          <p:cNvSpPr txBox="1">
            <a:spLocks/>
          </p:cNvSpPr>
          <p:nvPr/>
        </p:nvSpPr>
        <p:spPr>
          <a:xfrm>
            <a:off x="523232" y="220182"/>
            <a:ext cx="8232776" cy="459621"/>
          </a:xfrm>
          <a:prstGeom prst="rect">
            <a:avLst/>
          </a:prstGeom>
          <a:solidFill>
            <a:schemeClr val="tx2">
              <a:lumMod val="90000"/>
              <a:lumOff val="10000"/>
            </a:schemeClr>
          </a:solidFill>
        </p:spPr>
        <p:txBody>
          <a:bodyPr vert="horz" wrap="square" lIns="91440" tIns="45720" rIns="91440" bIns="45720" rtlCol="0" anchor="ctr" anchorCtr="0">
            <a:noAutofit/>
          </a:bodyPr>
          <a:lstStyle>
            <a:lvl1pPr algn="l" defTabSz="182880" rtl="0" eaLnBrk="1" latinLnBrk="0" hangingPunct="1">
              <a:spcBef>
                <a:spcPct val="0"/>
              </a:spcBef>
              <a:buNone/>
              <a:defRPr lang="en-US" sz="2400" b="1" kern="1200" cap="none" baseline="0" dirty="0">
                <a:solidFill>
                  <a:schemeClr val="bg1"/>
                </a:solidFill>
                <a:latin typeface="+mj-lt"/>
                <a:ea typeface="+mj-ea"/>
                <a:cs typeface="+mj-cs"/>
              </a:defRPr>
            </a:lvl1pPr>
          </a:lstStyle>
          <a:p>
            <a:r>
              <a:rPr lang="en-US" dirty="0"/>
              <a:t>SASGSUB -  	</a:t>
            </a:r>
            <a:r>
              <a:rPr lang="en-US" dirty="0">
                <a:solidFill>
                  <a:schemeClr val="accent2"/>
                </a:solidFill>
              </a:rPr>
              <a:t>SAS Admin Role Grid Macros</a:t>
            </a:r>
            <a:endParaRPr lang="en-US" dirty="0"/>
          </a:p>
        </p:txBody>
      </p:sp>
    </p:spTree>
    <p:extLst>
      <p:ext uri="{BB962C8B-B14F-4D97-AF65-F5344CB8AC3E}">
        <p14:creationId xmlns:p14="http://schemas.microsoft.com/office/powerpoint/2010/main" val="3065695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p:bldP spid="7" grpId="0" animBg="1"/>
      <p:bldP spid="7" grpId="1" animBg="1"/>
      <p:bldP spid="9" grpId="0"/>
      <p:bldP spid="10" grpId="0"/>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t>Grid Monitoring with EGuide</a:t>
            </a:r>
          </a:p>
        </p:txBody>
      </p:sp>
      <p:pic>
        <p:nvPicPr>
          <p:cNvPr id="4" name="Picture 3"/>
          <p:cNvPicPr>
            <a:picLocks noChangeAspect="1"/>
          </p:cNvPicPr>
          <p:nvPr/>
        </p:nvPicPr>
        <p:blipFill>
          <a:blip r:embed="rId3"/>
          <a:stretch>
            <a:fillRect/>
          </a:stretch>
        </p:blipFill>
        <p:spPr>
          <a:xfrm>
            <a:off x="4704800" y="435025"/>
            <a:ext cx="4174236" cy="4213174"/>
          </a:xfrm>
          <a:prstGeom prst="rect">
            <a:avLst/>
          </a:prstGeom>
        </p:spPr>
      </p:pic>
      <p:pic>
        <p:nvPicPr>
          <p:cNvPr id="7" name="Picture 6"/>
          <p:cNvPicPr>
            <a:picLocks noChangeAspect="1"/>
          </p:cNvPicPr>
          <p:nvPr/>
        </p:nvPicPr>
        <p:blipFill>
          <a:blip r:embed="rId4"/>
          <a:stretch>
            <a:fillRect/>
          </a:stretch>
        </p:blipFill>
        <p:spPr>
          <a:xfrm>
            <a:off x="63980" y="435024"/>
            <a:ext cx="4508020" cy="4213175"/>
          </a:xfrm>
          <a:prstGeom prst="rect">
            <a:avLst/>
          </a:prstGeom>
        </p:spPr>
      </p:pic>
      <p:sp>
        <p:nvSpPr>
          <p:cNvPr id="10" name="TextBox 9">
            <a:extLst>
              <a:ext uri="{FF2B5EF4-FFF2-40B4-BE49-F238E27FC236}">
                <a16:creationId xmlns:a16="http://schemas.microsoft.com/office/drawing/2014/main" id="{ACB28A99-E2DD-47A1-815B-A4143976D21C}"/>
              </a:ext>
            </a:extLst>
          </p:cNvPr>
          <p:cNvSpPr txBox="1"/>
          <p:nvPr/>
        </p:nvSpPr>
        <p:spPr>
          <a:xfrm>
            <a:off x="1100666" y="310635"/>
            <a:ext cx="2980266" cy="369332"/>
          </a:xfrm>
          <a:prstGeom prst="rect">
            <a:avLst/>
          </a:prstGeom>
          <a:solidFill>
            <a:schemeClr val="bg1"/>
          </a:solidFill>
        </p:spPr>
        <p:txBody>
          <a:bodyPr wrap="square" rtlCol="0">
            <a:spAutoFit/>
          </a:bodyPr>
          <a:lstStyle/>
          <a:p>
            <a:r>
              <a:rPr lang="en-US" b="1" dirty="0">
                <a:latin typeface="+mj-lt"/>
              </a:rPr>
              <a:t>bacct</a:t>
            </a:r>
            <a:r>
              <a:rPr lang="en-US" dirty="0">
                <a:latin typeface="+mj-lt"/>
              </a:rPr>
              <a:t> status for users </a:t>
            </a:r>
            <a:r>
              <a:rPr lang="en-US" b="1" i="1" dirty="0">
                <a:latin typeface="+mj-lt"/>
              </a:rPr>
              <a:t>ALL</a:t>
            </a:r>
          </a:p>
        </p:txBody>
      </p:sp>
      <p:sp>
        <p:nvSpPr>
          <p:cNvPr id="8" name="Rectangle 7">
            <a:extLst>
              <a:ext uri="{FF2B5EF4-FFF2-40B4-BE49-F238E27FC236}">
                <a16:creationId xmlns:a16="http://schemas.microsoft.com/office/drawing/2014/main" id="{3DAA2065-0834-4A71-BA41-34D52B9CDE99}"/>
              </a:ext>
            </a:extLst>
          </p:cNvPr>
          <p:cNvSpPr/>
          <p:nvPr/>
        </p:nvSpPr>
        <p:spPr>
          <a:xfrm>
            <a:off x="1024464" y="330752"/>
            <a:ext cx="2607735" cy="276175"/>
          </a:xfrm>
          <a:prstGeom prst="rect">
            <a:avLst/>
          </a:prstGeom>
          <a:noFill/>
          <a:ln>
            <a:solidFill>
              <a:srgbClr val="AC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1" name="TextBox 10">
            <a:extLst>
              <a:ext uri="{FF2B5EF4-FFF2-40B4-BE49-F238E27FC236}">
                <a16:creationId xmlns:a16="http://schemas.microsoft.com/office/drawing/2014/main" id="{19DCC26B-63D7-4A29-A6E1-4806EDF98A44}"/>
              </a:ext>
            </a:extLst>
          </p:cNvPr>
          <p:cNvSpPr txBox="1"/>
          <p:nvPr/>
        </p:nvSpPr>
        <p:spPr>
          <a:xfrm>
            <a:off x="4808616" y="284173"/>
            <a:ext cx="4203220" cy="369332"/>
          </a:xfrm>
          <a:prstGeom prst="rect">
            <a:avLst/>
          </a:prstGeom>
          <a:solidFill>
            <a:schemeClr val="bg1"/>
          </a:solidFill>
        </p:spPr>
        <p:txBody>
          <a:bodyPr wrap="square" rtlCol="0">
            <a:spAutoFit/>
          </a:bodyPr>
          <a:lstStyle/>
          <a:p>
            <a:r>
              <a:rPr lang="en-US" b="1" dirty="0">
                <a:latin typeface="+mj-lt"/>
              </a:rPr>
              <a:t>bacct</a:t>
            </a:r>
            <a:r>
              <a:rPr lang="en-US" dirty="0">
                <a:latin typeface="+mj-lt"/>
              </a:rPr>
              <a:t> status for </a:t>
            </a:r>
            <a:r>
              <a:rPr lang="en-US" b="1" i="1" dirty="0">
                <a:latin typeface="+mj-lt"/>
              </a:rPr>
              <a:t>ALL </a:t>
            </a:r>
            <a:r>
              <a:rPr lang="en-US" dirty="0">
                <a:latin typeface="+mj-lt"/>
              </a:rPr>
              <a:t>on </a:t>
            </a:r>
            <a:r>
              <a:rPr lang="en-US" b="1" dirty="0">
                <a:latin typeface="+mj-lt"/>
              </a:rPr>
              <a:t>queue EG_normal</a:t>
            </a:r>
          </a:p>
        </p:txBody>
      </p:sp>
      <p:sp>
        <p:nvSpPr>
          <p:cNvPr id="9" name="Rectangle 8">
            <a:extLst>
              <a:ext uri="{FF2B5EF4-FFF2-40B4-BE49-F238E27FC236}">
                <a16:creationId xmlns:a16="http://schemas.microsoft.com/office/drawing/2014/main" id="{EC80BB47-1B5F-437C-9656-2C57831B1F79}"/>
              </a:ext>
            </a:extLst>
          </p:cNvPr>
          <p:cNvSpPr/>
          <p:nvPr/>
        </p:nvSpPr>
        <p:spPr>
          <a:xfrm>
            <a:off x="4736874" y="310635"/>
            <a:ext cx="4142161" cy="276175"/>
          </a:xfrm>
          <a:prstGeom prst="rect">
            <a:avLst/>
          </a:prstGeom>
          <a:noFill/>
          <a:ln>
            <a:solidFill>
              <a:srgbClr val="AC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Tree>
    <p:extLst>
      <p:ext uri="{BB962C8B-B14F-4D97-AF65-F5344CB8AC3E}">
        <p14:creationId xmlns:p14="http://schemas.microsoft.com/office/powerpoint/2010/main" val="168752832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1301822" y="1022928"/>
            <a:ext cx="4836511" cy="720454"/>
          </a:xfrm>
        </p:spPr>
        <p:txBody>
          <a:bodyPr/>
          <a:lstStyle/>
          <a:p>
            <a:pPr marL="0" indent="0">
              <a:buNone/>
            </a:pPr>
            <a:r>
              <a:rPr lang="en-US" sz="2000" b="1" dirty="0"/>
              <a:t>%egoshl</a:t>
            </a:r>
          </a:p>
          <a:p>
            <a:pPr marL="0" indent="0">
              <a:buNone/>
            </a:pPr>
            <a:r>
              <a:rPr lang="en-US" sz="2000" b="1" dirty="0"/>
              <a:t>%egoshv</a:t>
            </a:r>
            <a:r>
              <a:rPr lang="en-US" sz="2000" b="1" i="1" dirty="0"/>
              <a:t>         </a:t>
            </a:r>
            <a:r>
              <a:rPr lang="en-US" sz="2000" dirty="0"/>
              <a:t>(service=ServiceDirector);</a:t>
            </a:r>
          </a:p>
        </p:txBody>
      </p:sp>
      <p:sp>
        <p:nvSpPr>
          <p:cNvPr id="5" name="Rectangle 4"/>
          <p:cNvSpPr/>
          <p:nvPr/>
        </p:nvSpPr>
        <p:spPr>
          <a:xfrm>
            <a:off x="1301821" y="996518"/>
            <a:ext cx="1500645" cy="746863"/>
          </a:xfrm>
          <a:prstGeom prst="rect">
            <a:avLst/>
          </a:prstGeom>
          <a:noFill/>
          <a:ln w="222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 name="Rectangle 6"/>
          <p:cNvSpPr/>
          <p:nvPr/>
        </p:nvSpPr>
        <p:spPr>
          <a:xfrm>
            <a:off x="2802466" y="1361210"/>
            <a:ext cx="2693277" cy="378445"/>
          </a:xfrm>
          <a:prstGeom prst="rect">
            <a:avLst/>
          </a:prstGeom>
          <a:noFill/>
          <a:ln>
            <a:solidFill>
              <a:schemeClr val="tx2">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Content Placeholder 3"/>
          <p:cNvSpPr txBox="1">
            <a:spLocks/>
          </p:cNvSpPr>
          <p:nvPr/>
        </p:nvSpPr>
        <p:spPr>
          <a:xfrm>
            <a:off x="1301822" y="2038078"/>
            <a:ext cx="1686910" cy="1067343"/>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dirty="0">
                <a:solidFill>
                  <a:srgbClr val="AC0000"/>
                </a:solidFill>
                <a:latin typeface="+mj-lt"/>
              </a:rPr>
              <a:t>Macro call for listing of EGO services</a:t>
            </a:r>
          </a:p>
        </p:txBody>
      </p:sp>
      <p:sp>
        <p:nvSpPr>
          <p:cNvPr id="9" name="Content Placeholder 3"/>
          <p:cNvSpPr txBox="1">
            <a:spLocks/>
          </p:cNvSpPr>
          <p:nvPr/>
        </p:nvSpPr>
        <p:spPr>
          <a:xfrm>
            <a:off x="3468804" y="1925190"/>
            <a:ext cx="1814396" cy="1067343"/>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dirty="0">
                <a:solidFill>
                  <a:srgbClr val="00517E"/>
                </a:solidFill>
                <a:latin typeface="+mj-lt"/>
              </a:rPr>
              <a:t>Provide EGO Service name to report on</a:t>
            </a:r>
          </a:p>
        </p:txBody>
      </p:sp>
      <p:sp>
        <p:nvSpPr>
          <p:cNvPr id="10" name="Title 6">
            <a:extLst>
              <a:ext uri="{FF2B5EF4-FFF2-40B4-BE49-F238E27FC236}">
                <a16:creationId xmlns:a16="http://schemas.microsoft.com/office/drawing/2014/main" id="{BD605AF0-9CA0-4D37-8A88-A6E0DB651962}"/>
              </a:ext>
            </a:extLst>
          </p:cNvPr>
          <p:cNvSpPr txBox="1">
            <a:spLocks/>
          </p:cNvSpPr>
          <p:nvPr/>
        </p:nvSpPr>
        <p:spPr>
          <a:xfrm>
            <a:off x="455612" y="354444"/>
            <a:ext cx="8232776" cy="303451"/>
          </a:xfrm>
          <a:prstGeom prst="rect">
            <a:avLst/>
          </a:prstGeom>
          <a:solidFill>
            <a:schemeClr val="tx2">
              <a:lumMod val="90000"/>
              <a:lumOff val="10000"/>
            </a:schemeClr>
          </a:solidFill>
        </p:spPr>
        <p:txBody>
          <a:bodyPr vert="horz" wrap="square" lIns="91440" tIns="45720" rIns="91440" bIns="45720" rtlCol="0" anchor="ctr" anchorCtr="0">
            <a:noAutofit/>
          </a:bodyPr>
          <a:lstStyle>
            <a:lvl1pPr algn="l" defTabSz="182880" rtl="0" eaLnBrk="1" latinLnBrk="0" hangingPunct="1">
              <a:spcBef>
                <a:spcPct val="0"/>
              </a:spcBef>
              <a:buNone/>
              <a:defRPr lang="en-US" sz="2400" b="1" kern="1200" cap="none" baseline="0" dirty="0">
                <a:solidFill>
                  <a:schemeClr val="bg1"/>
                </a:solidFill>
                <a:latin typeface="+mj-lt"/>
                <a:ea typeface="+mj-ea"/>
                <a:cs typeface="+mj-cs"/>
              </a:defRPr>
            </a:lvl1pPr>
          </a:lstStyle>
          <a:p>
            <a:r>
              <a:rPr lang="en-US" dirty="0"/>
              <a:t>SASGSUB -  	</a:t>
            </a:r>
            <a:r>
              <a:rPr lang="en-US" dirty="0">
                <a:solidFill>
                  <a:schemeClr val="accent2"/>
                </a:solidFill>
              </a:rPr>
              <a:t>SAS Admin Role Grid Macros</a:t>
            </a:r>
            <a:endParaRPr lang="en-US" dirty="0"/>
          </a:p>
        </p:txBody>
      </p:sp>
    </p:spTree>
    <p:extLst>
      <p:ext uri="{BB962C8B-B14F-4D97-AF65-F5344CB8AC3E}">
        <p14:creationId xmlns:p14="http://schemas.microsoft.com/office/powerpoint/2010/main" val="7363534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flipH="1">
            <a:off x="457200" y="810062"/>
            <a:ext cx="6054720" cy="338554"/>
          </a:xfrm>
        </p:spPr>
        <p:txBody>
          <a:bodyPr/>
          <a:lstStyle/>
          <a:p>
            <a:r>
              <a:rPr lang="en-US" dirty="0"/>
              <a:t>Grid Monitoring with EGuide</a:t>
            </a:r>
          </a:p>
        </p:txBody>
      </p:sp>
      <p:sp>
        <p:nvSpPr>
          <p:cNvPr id="4" name="Content Placeholder 3"/>
          <p:cNvSpPr>
            <a:spLocks noGrp="1"/>
          </p:cNvSpPr>
          <p:nvPr>
            <p:ph sz="quarter" idx="11"/>
          </p:nvPr>
        </p:nvSpPr>
        <p:spPr>
          <a:xfrm>
            <a:off x="457200" y="2178162"/>
            <a:ext cx="8232776" cy="394210"/>
          </a:xfrm>
        </p:spPr>
        <p:txBody>
          <a:bodyPr/>
          <a:lstStyle/>
          <a:p>
            <a:endParaRPr lang="en-US" dirty="0"/>
          </a:p>
        </p:txBody>
      </p:sp>
      <p:pic>
        <p:nvPicPr>
          <p:cNvPr id="5" name="Picture 4"/>
          <p:cNvPicPr>
            <a:picLocks noChangeAspect="1"/>
          </p:cNvPicPr>
          <p:nvPr/>
        </p:nvPicPr>
        <p:blipFill>
          <a:blip r:embed="rId3"/>
          <a:stretch>
            <a:fillRect/>
          </a:stretch>
        </p:blipFill>
        <p:spPr>
          <a:xfrm>
            <a:off x="581025" y="1704975"/>
            <a:ext cx="7981950" cy="1733550"/>
          </a:xfrm>
          <a:prstGeom prst="rect">
            <a:avLst/>
          </a:prstGeom>
        </p:spPr>
      </p:pic>
      <p:pic>
        <p:nvPicPr>
          <p:cNvPr id="6" name="Picture 5"/>
          <p:cNvPicPr>
            <a:picLocks noChangeAspect="1"/>
          </p:cNvPicPr>
          <p:nvPr/>
        </p:nvPicPr>
        <p:blipFill>
          <a:blip r:embed="rId4"/>
          <a:stretch>
            <a:fillRect/>
          </a:stretch>
        </p:blipFill>
        <p:spPr>
          <a:xfrm>
            <a:off x="1813734" y="602708"/>
            <a:ext cx="4653568" cy="4497333"/>
          </a:xfrm>
          <a:prstGeom prst="rect">
            <a:avLst/>
          </a:prstGeom>
        </p:spPr>
      </p:pic>
    </p:spTree>
    <p:extLst>
      <p:ext uri="{BB962C8B-B14F-4D97-AF65-F5344CB8AC3E}">
        <p14:creationId xmlns:p14="http://schemas.microsoft.com/office/powerpoint/2010/main" val="784193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64153"/>
            <a:ext cx="8124825" cy="412121"/>
          </a:xfrm>
        </p:spPr>
        <p:txBody>
          <a:bodyPr/>
          <a:lstStyle/>
          <a:p>
            <a:r>
              <a:rPr lang="en-US" dirty="0"/>
              <a:t>SASGSUB Macros</a:t>
            </a:r>
          </a:p>
        </p:txBody>
      </p:sp>
      <p:sp>
        <p:nvSpPr>
          <p:cNvPr id="3" name="Text Placeholder 2"/>
          <p:cNvSpPr>
            <a:spLocks noGrp="1"/>
          </p:cNvSpPr>
          <p:nvPr>
            <p:ph type="body" sz="quarter" idx="12"/>
          </p:nvPr>
        </p:nvSpPr>
        <p:spPr>
          <a:xfrm flipH="1">
            <a:off x="457200" y="810062"/>
            <a:ext cx="6054720" cy="338554"/>
          </a:xfrm>
        </p:spPr>
        <p:txBody>
          <a:bodyPr/>
          <a:lstStyle/>
          <a:p>
            <a:r>
              <a:rPr lang="en-US" dirty="0"/>
              <a:t>Why Submit </a:t>
            </a:r>
            <a:r>
              <a:rPr lang="en-US" dirty="0" err="1"/>
              <a:t>gsub</a:t>
            </a:r>
            <a:r>
              <a:rPr lang="en-US" dirty="0"/>
              <a:t> from SAS</a:t>
            </a:r>
            <a:r>
              <a:rPr lang="en-US" b="0" baseline="30000" dirty="0"/>
              <a:t>®</a:t>
            </a:r>
            <a:r>
              <a:rPr lang="en-US" dirty="0"/>
              <a:t> Enterprise Guide</a:t>
            </a:r>
            <a:r>
              <a:rPr lang="en-US" b="0" baseline="30000" dirty="0"/>
              <a:t>®</a:t>
            </a:r>
            <a:endParaRPr lang="en-US" dirty="0"/>
          </a:p>
        </p:txBody>
      </p:sp>
      <p:sp>
        <p:nvSpPr>
          <p:cNvPr id="4" name="Content Placeholder 3"/>
          <p:cNvSpPr>
            <a:spLocks noGrp="1"/>
          </p:cNvSpPr>
          <p:nvPr>
            <p:ph sz="quarter" idx="11"/>
          </p:nvPr>
        </p:nvSpPr>
        <p:spPr>
          <a:xfrm>
            <a:off x="509231" y="1362551"/>
            <a:ext cx="8020759" cy="3347455"/>
          </a:xfrm>
        </p:spPr>
        <p:txBody>
          <a:bodyPr/>
          <a:lstStyle/>
          <a:p>
            <a:r>
              <a:rPr lang="en-US" sz="1600" dirty="0"/>
              <a:t>Submit and forget (disconnect EGuide or from the network)</a:t>
            </a:r>
          </a:p>
          <a:p>
            <a:r>
              <a:rPr lang="en-US" sz="1600" dirty="0"/>
              <a:t>Frees up EGuide session</a:t>
            </a:r>
          </a:p>
          <a:p>
            <a:r>
              <a:rPr lang="en-US" sz="1600" dirty="0"/>
              <a:t>No c</a:t>
            </a:r>
            <a:r>
              <a:rPr lang="en-US" sz="1600" u="sng" dirty="0"/>
              <a:t>lient</a:t>
            </a:r>
            <a:r>
              <a:rPr lang="en-US" sz="1600" dirty="0"/>
              <a:t> Install and config of LSF and SASGSUB (everything stays on the server)</a:t>
            </a:r>
          </a:p>
          <a:p>
            <a:r>
              <a:rPr lang="en-US" sz="1600" dirty="0"/>
              <a:t>No need for shared file access between compute and client tier</a:t>
            </a:r>
          </a:p>
          <a:p>
            <a:r>
              <a:rPr lang="en-US" sz="1600" dirty="0"/>
              <a:t>No need for </a:t>
            </a:r>
            <a:r>
              <a:rPr lang="en-US" sz="1600" dirty="0" err="1"/>
              <a:t>WinSSH</a:t>
            </a:r>
            <a:r>
              <a:rPr lang="en-US" sz="1600" dirty="0"/>
              <a:t> and keys setup for each user for staging when Unix Server is SSH</a:t>
            </a:r>
          </a:p>
          <a:p>
            <a:r>
              <a:rPr lang="en-US" sz="1600" dirty="0"/>
              <a:t>Single client application access to SAS Grid </a:t>
            </a:r>
            <a:br>
              <a:rPr lang="en-US" sz="1600" dirty="0"/>
            </a:br>
            <a:r>
              <a:rPr lang="en-US" sz="1600" dirty="0"/>
              <a:t>(user only needs EGuide, no need to change interfaces to submit to SASGSUB)</a:t>
            </a:r>
          </a:p>
          <a:p>
            <a:r>
              <a:rPr lang="en-US" sz="1600" dirty="0"/>
              <a:t>Customers also like to submit these macros from SAS Studio and DMS</a:t>
            </a:r>
          </a:p>
          <a:p>
            <a:pPr marL="0" indent="0">
              <a:buNone/>
            </a:pPr>
            <a:endParaRPr lang="en-US" sz="1000" dirty="0"/>
          </a:p>
          <a:p>
            <a:pPr marL="0" indent="0">
              <a:buNone/>
            </a:pPr>
            <a:r>
              <a:rPr lang="en-US" sz="1200" dirty="0">
                <a:solidFill>
                  <a:srgbClr val="8A0000"/>
                </a:solidFill>
              </a:rPr>
              <a:t>Disclaimer: </a:t>
            </a:r>
            <a:br>
              <a:rPr lang="en-US" sz="1200" dirty="0">
                <a:solidFill>
                  <a:srgbClr val="8A0000"/>
                </a:solidFill>
              </a:rPr>
            </a:br>
            <a:r>
              <a:rPr lang="en-US" sz="1200" dirty="0">
                <a:solidFill>
                  <a:srgbClr val="8A0000"/>
                </a:solidFill>
              </a:rPr>
              <a:t>These are not production macros delivered with SAS software, however, they are leveraging BASE SAS code. They have been tested on RHEL and might need slight changes for different O/S, versions, or shells. They have been implemented successfully at customers running on RHEL, Solaris, AIX and Windows.</a:t>
            </a:r>
            <a:endParaRPr lang="en-US" dirty="0"/>
          </a:p>
        </p:txBody>
      </p:sp>
    </p:spTree>
    <p:extLst>
      <p:ext uri="{BB962C8B-B14F-4D97-AF65-F5344CB8AC3E}">
        <p14:creationId xmlns:p14="http://schemas.microsoft.com/office/powerpoint/2010/main" val="195844233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solidFill>
                  <a:schemeClr val="bg2">
                    <a:lumMod val="25000"/>
                  </a:schemeClr>
                </a:solidFill>
              </a:rPr>
              <a:t>Required setup</a:t>
            </a:r>
          </a:p>
        </p:txBody>
      </p:sp>
      <p:sp>
        <p:nvSpPr>
          <p:cNvPr id="4" name="Content Placeholder 3"/>
          <p:cNvSpPr>
            <a:spLocks noGrp="1"/>
          </p:cNvSpPr>
          <p:nvPr>
            <p:ph sz="quarter" idx="11"/>
          </p:nvPr>
        </p:nvSpPr>
        <p:spPr>
          <a:xfrm>
            <a:off x="615142" y="2571750"/>
            <a:ext cx="8232776" cy="1938992"/>
          </a:xfrm>
        </p:spPr>
        <p:txBody>
          <a:bodyPr/>
          <a:lstStyle/>
          <a:p>
            <a:pPr marL="457200" indent="-457200">
              <a:buFont typeface="+mj-lt"/>
              <a:buAutoNum type="arabicPeriod"/>
            </a:pPr>
            <a:r>
              <a:rPr lang="en-US" dirty="0"/>
              <a:t>Copy macros to SAS Grid Shared file system</a:t>
            </a:r>
          </a:p>
          <a:p>
            <a:pPr marL="457200" indent="-457200">
              <a:buFont typeface="+mj-lt"/>
              <a:buAutoNum type="arabicPeriod"/>
            </a:pPr>
            <a:r>
              <a:rPr lang="en-US" dirty="0"/>
              <a:t>Edit appserver_autoexec.sas (add macro var for sasgsub config directory)</a:t>
            </a:r>
          </a:p>
          <a:p>
            <a:pPr marL="457200" indent="-457200">
              <a:buFont typeface="+mj-lt"/>
              <a:buAutoNum type="arabicPeriod"/>
            </a:pPr>
            <a:r>
              <a:rPr lang="en-US" dirty="0"/>
              <a:t>Validate </a:t>
            </a:r>
            <a:r>
              <a:rPr lang="en-US" dirty="0" err="1"/>
              <a:t>sasgsub.cfg</a:t>
            </a:r>
            <a:r>
              <a:rPr lang="en-US" dirty="0"/>
              <a:t> does not have _prompt_ for metapass</a:t>
            </a:r>
          </a:p>
          <a:p>
            <a:pPr marL="457200" indent="-457200">
              <a:buFont typeface="+mj-lt"/>
              <a:buAutoNum type="arabicPeriod"/>
            </a:pPr>
            <a:r>
              <a:rPr lang="en-US" dirty="0"/>
              <a:t>Set up Application Server Context </a:t>
            </a:r>
          </a:p>
          <a:p>
            <a:pPr marL="793750" lvl="1" indent="-457200">
              <a:buFont typeface="+mj-lt"/>
              <a:buAutoNum type="alphaUcPeriod"/>
            </a:pPr>
            <a:r>
              <a:rPr lang="en-US" sz="1400" dirty="0"/>
              <a:t>For file navigation to outputs</a:t>
            </a:r>
          </a:p>
          <a:p>
            <a:pPr marL="793750" lvl="1" indent="-457200">
              <a:buFont typeface="+mj-lt"/>
              <a:buAutoNum type="alphaUcPeriod"/>
            </a:pPr>
            <a:r>
              <a:rPr lang="en-US" sz="1400" dirty="0"/>
              <a:t>For xcmd permissions</a:t>
            </a:r>
          </a:p>
        </p:txBody>
      </p:sp>
      <p:sp>
        <p:nvSpPr>
          <p:cNvPr id="5" name="TextBox 4"/>
          <p:cNvSpPr txBox="1"/>
          <p:nvPr/>
        </p:nvSpPr>
        <p:spPr>
          <a:xfrm>
            <a:off x="615142" y="1332048"/>
            <a:ext cx="8231188" cy="830997"/>
          </a:xfrm>
          <a:prstGeom prst="rect">
            <a:avLst/>
          </a:prstGeom>
          <a:noFill/>
        </p:spPr>
        <p:txBody>
          <a:bodyPr wrap="square" rtlCol="0">
            <a:spAutoFit/>
          </a:bodyPr>
          <a:lstStyle/>
          <a:p>
            <a:r>
              <a:rPr lang="en-US" dirty="0">
                <a:latin typeface="+mj-lt"/>
              </a:rPr>
              <a:t>If you like any of the previous macros then this is what you need to do to make them work in your environment. </a:t>
            </a:r>
          </a:p>
          <a:p>
            <a:r>
              <a:rPr lang="en-US" sz="1200" dirty="0">
                <a:latin typeface="+mj-lt"/>
              </a:rPr>
              <a:t>Assumes sasgsub has previously been installed/configured on the clustered file system</a:t>
            </a:r>
          </a:p>
        </p:txBody>
      </p:sp>
      <p:sp>
        <p:nvSpPr>
          <p:cNvPr id="8" name="Title 6">
            <a:extLst>
              <a:ext uri="{FF2B5EF4-FFF2-40B4-BE49-F238E27FC236}">
                <a16:creationId xmlns:a16="http://schemas.microsoft.com/office/drawing/2014/main" id="{E844C1CC-9B30-4F8A-A31D-4DB02903D7DB}"/>
              </a:ext>
            </a:extLst>
          </p:cNvPr>
          <p:cNvSpPr txBox="1">
            <a:spLocks/>
          </p:cNvSpPr>
          <p:nvPr/>
        </p:nvSpPr>
        <p:spPr>
          <a:xfrm>
            <a:off x="455612" y="354445"/>
            <a:ext cx="8232776" cy="278314"/>
          </a:xfrm>
          <a:prstGeom prst="rect">
            <a:avLst/>
          </a:prstGeom>
          <a:solidFill>
            <a:schemeClr val="tx2">
              <a:lumMod val="90000"/>
              <a:lumOff val="10000"/>
            </a:schemeClr>
          </a:solidFill>
        </p:spPr>
        <p:txBody>
          <a:bodyPr vert="horz" wrap="square" lIns="91440" tIns="45720" rIns="91440" bIns="45720" rtlCol="0" anchor="ctr" anchorCtr="0">
            <a:noAutofit/>
          </a:bodyPr>
          <a:lstStyle>
            <a:lvl1pPr algn="l" defTabSz="182880" rtl="0" eaLnBrk="1" latinLnBrk="0" hangingPunct="1">
              <a:spcBef>
                <a:spcPct val="0"/>
              </a:spcBef>
              <a:buNone/>
              <a:defRPr lang="en-US" sz="2400" b="1" kern="1200" cap="none" baseline="0" dirty="0">
                <a:solidFill>
                  <a:schemeClr val="bg1"/>
                </a:solidFill>
                <a:latin typeface="+mj-lt"/>
                <a:ea typeface="+mj-ea"/>
                <a:cs typeface="+mj-cs"/>
              </a:defRPr>
            </a:lvl1pPr>
          </a:lstStyle>
          <a:p>
            <a:r>
              <a:rPr lang="en-US" dirty="0"/>
              <a:t>SASGSUB -  	</a:t>
            </a:r>
            <a:r>
              <a:rPr lang="en-US" dirty="0">
                <a:solidFill>
                  <a:schemeClr val="accent2"/>
                </a:solidFill>
              </a:rPr>
              <a:t>SAS Admin Role Grid Macros</a:t>
            </a:r>
            <a:endParaRPr lang="en-US" dirty="0"/>
          </a:p>
        </p:txBody>
      </p:sp>
    </p:spTree>
    <p:extLst>
      <p:ext uri="{BB962C8B-B14F-4D97-AF65-F5344CB8AC3E}">
        <p14:creationId xmlns:p14="http://schemas.microsoft.com/office/powerpoint/2010/main" val="362572586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545430" y="1549208"/>
            <a:ext cx="8232776" cy="2905411"/>
          </a:xfrm>
        </p:spPr>
        <p:txBody>
          <a:bodyPr/>
          <a:lstStyle/>
          <a:p>
            <a:pPr marL="457200" indent="-457200">
              <a:buFont typeface="+mj-lt"/>
              <a:buAutoNum type="arabicPeriod"/>
            </a:pPr>
            <a:r>
              <a:rPr lang="en-US" b="1" dirty="0">
                <a:solidFill>
                  <a:schemeClr val="tx2">
                    <a:lumMod val="75000"/>
                    <a:lumOff val="25000"/>
                  </a:schemeClr>
                </a:solidFill>
              </a:rPr>
              <a:t>Macros or .sas files should be copied to the following directory:</a:t>
            </a:r>
            <a:br>
              <a:rPr lang="en-US" b="1" dirty="0">
                <a:solidFill>
                  <a:schemeClr val="tx2">
                    <a:lumMod val="75000"/>
                    <a:lumOff val="25000"/>
                  </a:schemeClr>
                </a:solidFill>
              </a:rPr>
            </a:br>
            <a:endParaRPr lang="en-US" b="1" dirty="0">
              <a:solidFill>
                <a:schemeClr val="tx2">
                  <a:lumMod val="75000"/>
                  <a:lumOff val="25000"/>
                </a:schemeClr>
              </a:solidFill>
            </a:endParaRPr>
          </a:p>
          <a:p>
            <a:pPr marL="0" indent="0">
              <a:buNone/>
            </a:pPr>
            <a:r>
              <a:rPr lang="en-US" sz="1600" b="1" dirty="0">
                <a:solidFill>
                  <a:schemeClr val="tx2">
                    <a:lumMod val="75000"/>
                    <a:lumOff val="25000"/>
                  </a:schemeClr>
                </a:solidFill>
                <a:latin typeface="Consolas" panose="020B0609020204030204" pitchFamily="49" charset="0"/>
              </a:rPr>
              <a:t>    </a:t>
            </a:r>
            <a:r>
              <a:rPr lang="en-US" sz="1600" dirty="0">
                <a:latin typeface="Consolas" panose="020B0609020204030204" pitchFamily="49" charset="0"/>
              </a:rPr>
              <a:t>&lt;</a:t>
            </a:r>
            <a:r>
              <a:rPr lang="en-US" sz="1600" dirty="0" err="1">
                <a:latin typeface="Consolas" panose="020B0609020204030204" pitchFamily="49" charset="0"/>
              </a:rPr>
              <a:t>SASConfigDir</a:t>
            </a:r>
            <a:r>
              <a:rPr lang="en-US" sz="1600" dirty="0">
                <a:latin typeface="Consolas" panose="020B0609020204030204" pitchFamily="49" charset="0"/>
              </a:rPr>
              <a:t>&gt;\Lev1\SASApp\SASEnvironment\</a:t>
            </a:r>
            <a:r>
              <a:rPr lang="en-US" sz="1600" dirty="0" err="1">
                <a:latin typeface="Consolas" panose="020B0609020204030204" pitchFamily="49" charset="0"/>
              </a:rPr>
              <a:t>SASMacro</a:t>
            </a:r>
            <a:endParaRPr lang="en-US" dirty="0">
              <a:latin typeface="Consolas" panose="020B0609020204030204" pitchFamily="49" charset="0"/>
            </a:endParaRPr>
          </a:p>
          <a:p>
            <a:endParaRPr lang="en-US" dirty="0"/>
          </a:p>
          <a:p>
            <a:pPr marL="0" indent="0">
              <a:buNone/>
            </a:pPr>
            <a:r>
              <a:rPr lang="en-US" dirty="0"/>
              <a:t>Alternatively if you want to provide macros to all Server Context then update</a:t>
            </a:r>
          </a:p>
          <a:p>
            <a:pPr lvl="1"/>
            <a:r>
              <a:rPr lang="en-US" dirty="0"/>
              <a:t> </a:t>
            </a:r>
            <a:r>
              <a:rPr lang="en-US" sz="1600" dirty="0">
                <a:latin typeface="Consolas" panose="020B0609020204030204" pitchFamily="49" charset="0"/>
              </a:rPr>
              <a:t>the &lt;SASHOME&gt;/</a:t>
            </a:r>
            <a:r>
              <a:rPr lang="en-US" sz="1600" dirty="0" err="1">
                <a:latin typeface="Consolas" panose="020B0609020204030204" pitchFamily="49" charset="0"/>
              </a:rPr>
              <a:t>SASFoundation</a:t>
            </a:r>
            <a:r>
              <a:rPr lang="en-US" sz="1600" dirty="0">
                <a:latin typeface="Consolas" panose="020B0609020204030204" pitchFamily="49" charset="0"/>
              </a:rPr>
              <a:t>/9.X/sasv9_local.cfg</a:t>
            </a:r>
            <a:r>
              <a:rPr lang="en-US" dirty="0"/>
              <a:t> with below</a:t>
            </a:r>
          </a:p>
          <a:p>
            <a:pPr marL="182880" lvl="1" indent="0">
              <a:buNone/>
            </a:pPr>
            <a:r>
              <a:rPr lang="en-US" i="1" dirty="0">
                <a:solidFill>
                  <a:schemeClr val="accent3"/>
                </a:solidFill>
              </a:rPr>
              <a:t>		-insert </a:t>
            </a:r>
            <a:r>
              <a:rPr lang="en-US" sz="1600" i="1" dirty="0" err="1">
                <a:solidFill>
                  <a:schemeClr val="accent3"/>
                </a:solidFill>
                <a:latin typeface="Consolas" panose="020B0609020204030204" pitchFamily="49" charset="0"/>
              </a:rPr>
              <a:t>sasautos</a:t>
            </a:r>
            <a:r>
              <a:rPr lang="en-US" sz="1600" i="1" dirty="0">
                <a:solidFill>
                  <a:schemeClr val="accent3"/>
                </a:solidFill>
                <a:latin typeface="Consolas" panose="020B0609020204030204" pitchFamily="49" charset="0"/>
              </a:rPr>
              <a:t> /sas/</a:t>
            </a:r>
            <a:r>
              <a:rPr lang="en-US" sz="1600" i="1" dirty="0" err="1">
                <a:solidFill>
                  <a:schemeClr val="accent3"/>
                </a:solidFill>
                <a:latin typeface="Consolas" panose="020B0609020204030204" pitchFamily="49" charset="0"/>
              </a:rPr>
              <a:t>DGMacros</a:t>
            </a:r>
            <a:endParaRPr lang="en-US" sz="1600" i="1" dirty="0">
              <a:solidFill>
                <a:schemeClr val="accent3"/>
              </a:solidFill>
              <a:latin typeface="Consolas" panose="020B0609020204030204" pitchFamily="49" charset="0"/>
            </a:endParaRPr>
          </a:p>
          <a:p>
            <a:pPr marL="182880" lvl="1" indent="0">
              <a:buNone/>
            </a:pPr>
            <a:r>
              <a:rPr lang="en-US" i="1" dirty="0">
                <a:solidFill>
                  <a:schemeClr val="accent3"/>
                </a:solidFill>
              </a:rPr>
              <a:t> 		(</a:t>
            </a:r>
            <a:r>
              <a:rPr lang="en-US" sz="1600" dirty="0">
                <a:latin typeface="Consolas" panose="020B0609020204030204" pitchFamily="49" charset="0"/>
              </a:rPr>
              <a:t>/sas/</a:t>
            </a:r>
            <a:r>
              <a:rPr lang="en-US" sz="1600" dirty="0" err="1">
                <a:latin typeface="Consolas" panose="020B0609020204030204" pitchFamily="49" charset="0"/>
              </a:rPr>
              <a:t>DGMacros</a:t>
            </a:r>
            <a:r>
              <a:rPr lang="en-US" sz="1600" dirty="0">
                <a:latin typeface="Consolas" panose="020B0609020204030204" pitchFamily="49" charset="0"/>
              </a:rPr>
              <a:t> </a:t>
            </a:r>
            <a:r>
              <a:rPr lang="en-US" dirty="0"/>
              <a:t>would be where you extract the macros. Any location on the  </a:t>
            </a:r>
          </a:p>
          <a:p>
            <a:pPr marL="182880" lvl="1" indent="0">
              <a:buNone/>
            </a:pPr>
            <a:r>
              <a:rPr lang="en-US" dirty="0"/>
              <a:t>            clustered file system will be fine.</a:t>
            </a:r>
          </a:p>
        </p:txBody>
      </p:sp>
      <p:sp>
        <p:nvSpPr>
          <p:cNvPr id="6" name="Title 5">
            <a:extLst>
              <a:ext uri="{FF2B5EF4-FFF2-40B4-BE49-F238E27FC236}">
                <a16:creationId xmlns:a16="http://schemas.microsoft.com/office/drawing/2014/main" id="{5AC8F4BA-94FE-47D6-A420-B17D5EB86AD5}"/>
              </a:ext>
            </a:extLst>
          </p:cNvPr>
          <p:cNvSpPr>
            <a:spLocks noGrp="1"/>
          </p:cNvSpPr>
          <p:nvPr>
            <p:ph type="title"/>
          </p:nvPr>
        </p:nvSpPr>
        <p:spPr/>
        <p:txBody>
          <a:bodyPr/>
          <a:lstStyle/>
          <a:p>
            <a:r>
              <a:rPr lang="en-US" dirty="0"/>
              <a:t>SASGSUB Macros -    </a:t>
            </a:r>
            <a:r>
              <a:rPr lang="en-US" dirty="0">
                <a:solidFill>
                  <a:schemeClr val="accent5">
                    <a:lumMod val="60000"/>
                    <a:lumOff val="40000"/>
                  </a:schemeClr>
                </a:solidFill>
              </a:rPr>
              <a:t>Step 1</a:t>
            </a:r>
            <a:r>
              <a:rPr lang="en-US" dirty="0"/>
              <a:t>: Extract zip file</a:t>
            </a:r>
          </a:p>
        </p:txBody>
      </p:sp>
    </p:spTree>
    <p:extLst>
      <p:ext uri="{BB962C8B-B14F-4D97-AF65-F5344CB8AC3E}">
        <p14:creationId xmlns:p14="http://schemas.microsoft.com/office/powerpoint/2010/main" val="159438208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741948" y="888182"/>
            <a:ext cx="8232776" cy="4020909"/>
          </a:xfrm>
        </p:spPr>
        <p:txBody>
          <a:bodyPr/>
          <a:lstStyle/>
          <a:p>
            <a:pPr marL="0" lvl="1" indent="0">
              <a:lnSpc>
                <a:spcPct val="90000"/>
              </a:lnSpc>
              <a:spcBef>
                <a:spcPct val="35000"/>
              </a:spcBef>
              <a:buNone/>
            </a:pPr>
            <a:r>
              <a:rPr lang="en-US" sz="1600" b="1" dirty="0"/>
              <a:t>Windows </a:t>
            </a:r>
          </a:p>
          <a:p>
            <a:pPr lvl="1">
              <a:buClr>
                <a:schemeClr val="tx2">
                  <a:lumMod val="75000"/>
                  <a:lumOff val="25000"/>
                </a:schemeClr>
              </a:buClr>
              <a:buFont typeface="Wingdings" panose="05000000000000000000" pitchFamily="2" charset="2"/>
              <a:buChar char="§"/>
            </a:pPr>
            <a:r>
              <a:rPr lang="en-US" sz="1400" dirty="0"/>
              <a:t>i.e. </a:t>
            </a:r>
            <a:r>
              <a:rPr lang="en-US" sz="1200" b="1" dirty="0">
                <a:latin typeface="Consolas" panose="020B0609020204030204" pitchFamily="49" charset="0"/>
              </a:rPr>
              <a:t>C:\SAS\Config\Lev1\SASApp\appserver_autoexec_usermods.sas</a:t>
            </a:r>
          </a:p>
          <a:p>
            <a:pPr lvl="1">
              <a:buClr>
                <a:schemeClr val="tx2">
                  <a:lumMod val="75000"/>
                  <a:lumOff val="25000"/>
                </a:schemeClr>
              </a:buClr>
              <a:buFont typeface="Wingdings" panose="05000000000000000000" pitchFamily="2" charset="2"/>
              <a:buChar char="§"/>
            </a:pPr>
            <a:r>
              <a:rPr lang="en-US" sz="1400" dirty="0"/>
              <a:t>Add:  </a:t>
            </a:r>
            <a:r>
              <a:rPr lang="en-US" sz="1200" b="1" dirty="0">
                <a:latin typeface="Consolas" panose="020B0609020204030204" pitchFamily="49" charset="0"/>
              </a:rPr>
              <a:t>%let gsconfigdir=C:\SAS\Config\Lev1\Applications\SASGridManagerClientUtility\9.4;</a:t>
            </a:r>
            <a:endParaRPr lang="en-US" sz="400" b="1" dirty="0">
              <a:latin typeface="Consolas" panose="020B0609020204030204" pitchFamily="49" charset="0"/>
            </a:endParaRPr>
          </a:p>
          <a:p>
            <a:pPr marL="0" indent="0">
              <a:buNone/>
            </a:pPr>
            <a:br>
              <a:rPr lang="en-US" sz="700" dirty="0"/>
            </a:br>
            <a:r>
              <a:rPr lang="en-US" sz="1600" b="1" dirty="0"/>
              <a:t>Unix</a:t>
            </a:r>
          </a:p>
          <a:p>
            <a:pPr lvl="1">
              <a:buClr>
                <a:srgbClr val="00517E"/>
              </a:buClr>
              <a:buFont typeface="Wingdings" panose="05000000000000000000" pitchFamily="2" charset="2"/>
              <a:buChar char="§"/>
            </a:pPr>
            <a:r>
              <a:rPr lang="en-US" sz="1400" dirty="0"/>
              <a:t>i.e. </a:t>
            </a:r>
            <a:r>
              <a:rPr lang="en-US" sz="1200" b="1" dirty="0">
                <a:latin typeface="Consolas" panose="020B0609020204030204" pitchFamily="49" charset="0"/>
              </a:rPr>
              <a:t>/SAS/Config/Lev1/SASApp/appserver_autoexec_usermods.sas</a:t>
            </a:r>
          </a:p>
          <a:p>
            <a:pPr lvl="1">
              <a:buClr>
                <a:srgbClr val="00517E"/>
              </a:buClr>
              <a:buFont typeface="Wingdings" panose="05000000000000000000" pitchFamily="2" charset="2"/>
              <a:buChar char="§"/>
            </a:pPr>
            <a:r>
              <a:rPr lang="en-US" sz="1400" dirty="0"/>
              <a:t>Add:</a:t>
            </a:r>
            <a:r>
              <a:rPr lang="en-US" sz="1200" dirty="0"/>
              <a:t> </a:t>
            </a:r>
            <a:r>
              <a:rPr lang="en-US" sz="1200" b="1" dirty="0">
                <a:latin typeface="Consolas" panose="020B0609020204030204" pitchFamily="49" charset="0"/>
              </a:rPr>
              <a:t> %let gsconfigdir=/SAS/Config/Lev1/Applications/SASGridManagerClientUtility/9.4;</a:t>
            </a:r>
          </a:p>
          <a:p>
            <a:pPr marL="0" indent="0">
              <a:buNone/>
            </a:pPr>
            <a:br>
              <a:rPr lang="en-US" dirty="0"/>
            </a:br>
            <a:r>
              <a:rPr lang="en-US" sz="1400" b="1" dirty="0">
                <a:solidFill>
                  <a:schemeClr val="tx2">
                    <a:lumMod val="75000"/>
                    <a:lumOff val="25000"/>
                  </a:schemeClr>
                </a:solidFill>
              </a:rPr>
              <a:t>Alternatively</a:t>
            </a:r>
            <a:r>
              <a:rPr lang="en-US" sz="1400" dirty="0"/>
              <a:t>, if you want to provide macros to all Server Context then create/update</a:t>
            </a:r>
          </a:p>
          <a:p>
            <a:pPr lvl="1">
              <a:buClr>
                <a:srgbClr val="00517E"/>
              </a:buClr>
              <a:buFont typeface="Wingdings" panose="05000000000000000000" pitchFamily="2" charset="2"/>
              <a:buChar char="§"/>
            </a:pPr>
            <a:r>
              <a:rPr lang="en-US" sz="1200" b="1" dirty="0">
                <a:latin typeface="Consolas" panose="020B0609020204030204" pitchFamily="49" charset="0"/>
              </a:rPr>
              <a:t>&lt;SASHOME&gt;/SASFoundation/9.4/autoexec.sas</a:t>
            </a:r>
          </a:p>
          <a:p>
            <a:pPr lvl="1">
              <a:buClr>
                <a:srgbClr val="00517E"/>
              </a:buClr>
              <a:buFont typeface="Wingdings" panose="05000000000000000000" pitchFamily="2" charset="2"/>
              <a:buChar char="§"/>
            </a:pPr>
            <a:r>
              <a:rPr lang="en-US" sz="1400" dirty="0"/>
              <a:t>Add:</a:t>
            </a:r>
            <a:r>
              <a:rPr lang="en-US" sz="1200" dirty="0"/>
              <a:t>  </a:t>
            </a:r>
            <a:r>
              <a:rPr lang="en-US" sz="1200" b="1" dirty="0">
                <a:latin typeface="Consolas" panose="020B0609020204030204" pitchFamily="49" charset="0"/>
              </a:rPr>
              <a:t>%let gsconfigdir=/SAS/Config/Lev1/Applications/SASGridManagerClientUtility/9.4;</a:t>
            </a:r>
          </a:p>
          <a:p>
            <a:pPr marL="182880" lvl="1" indent="0">
              <a:buNone/>
            </a:pPr>
            <a:r>
              <a:rPr lang="en-US" sz="1600" dirty="0"/>
              <a:t>    The </a:t>
            </a:r>
            <a:r>
              <a:rPr lang="en-US" sz="1200" b="1" dirty="0"/>
              <a:t>&amp;</a:t>
            </a:r>
            <a:r>
              <a:rPr lang="en-US" sz="1200" b="1" dirty="0">
                <a:latin typeface="Consolas" panose="020B0609020204030204" pitchFamily="49" charset="0"/>
              </a:rPr>
              <a:t>gsconfigdir</a:t>
            </a:r>
            <a:r>
              <a:rPr lang="en-US" sz="1600" dirty="0"/>
              <a:t> value should be the location of the sasgsub command:</a:t>
            </a:r>
            <a:br>
              <a:rPr lang="en-US" sz="1600" dirty="0"/>
            </a:br>
            <a:endParaRPr lang="en-US" sz="1600" dirty="0"/>
          </a:p>
          <a:p>
            <a:pPr lvl="2">
              <a:buClr>
                <a:srgbClr val="00517E"/>
              </a:buClr>
              <a:buSzPct val="50000"/>
              <a:buFont typeface="Wingdings" panose="05000000000000000000" pitchFamily="2" charset="2"/>
              <a:buChar char="Ø"/>
            </a:pPr>
            <a:r>
              <a:rPr lang="en-US" sz="1400" dirty="0"/>
              <a:t>Windows:  sasgsub.cmd</a:t>
            </a:r>
          </a:p>
          <a:p>
            <a:pPr lvl="2">
              <a:buClr>
                <a:srgbClr val="00517E"/>
              </a:buClr>
              <a:buSzPct val="50000"/>
              <a:buFont typeface="Wingdings" panose="05000000000000000000" pitchFamily="2" charset="2"/>
              <a:buChar char="Ø"/>
            </a:pPr>
            <a:r>
              <a:rPr lang="en-US" sz="1400" dirty="0"/>
              <a:t>Unix:  sasgsub</a:t>
            </a:r>
          </a:p>
        </p:txBody>
      </p:sp>
      <p:sp>
        <p:nvSpPr>
          <p:cNvPr id="5" name="Title 5">
            <a:extLst>
              <a:ext uri="{FF2B5EF4-FFF2-40B4-BE49-F238E27FC236}">
                <a16:creationId xmlns:a16="http://schemas.microsoft.com/office/drawing/2014/main" id="{2B3FD5B8-CCFC-40F9-8275-4E8C3FD4B972}"/>
              </a:ext>
            </a:extLst>
          </p:cNvPr>
          <p:cNvSpPr txBox="1">
            <a:spLocks/>
          </p:cNvSpPr>
          <p:nvPr/>
        </p:nvSpPr>
        <p:spPr>
          <a:xfrm>
            <a:off x="455612" y="234409"/>
            <a:ext cx="8232776" cy="451391"/>
          </a:xfrm>
          <a:prstGeom prst="rect">
            <a:avLst/>
          </a:prstGeom>
          <a:solidFill>
            <a:schemeClr val="tx2">
              <a:lumMod val="90000"/>
              <a:lumOff val="10000"/>
            </a:schemeClr>
          </a:solidFill>
        </p:spPr>
        <p:txBody>
          <a:bodyPr vert="horz" wrap="square" lIns="91440" tIns="45720" rIns="91440" bIns="45720" rtlCol="0" anchor="ctr" anchorCtr="0">
            <a:noAutofit/>
          </a:bodyPr>
          <a:lstStyle>
            <a:lvl1pPr algn="l" defTabSz="182880" rtl="0" eaLnBrk="1" latinLnBrk="0" hangingPunct="1">
              <a:spcBef>
                <a:spcPct val="0"/>
              </a:spcBef>
              <a:buNone/>
              <a:defRPr lang="en-US" sz="2400" b="1" kern="1200" cap="none" baseline="0">
                <a:solidFill>
                  <a:schemeClr val="bg1"/>
                </a:solidFill>
                <a:latin typeface="+mj-lt"/>
                <a:ea typeface="+mj-ea"/>
                <a:cs typeface="+mj-cs"/>
              </a:defRPr>
            </a:lvl1pPr>
          </a:lstStyle>
          <a:p>
            <a:r>
              <a:rPr lang="en-US" dirty="0"/>
              <a:t>SASGSUB Macros -    </a:t>
            </a:r>
            <a:r>
              <a:rPr lang="en-US" dirty="0">
                <a:solidFill>
                  <a:schemeClr val="accent5">
                    <a:lumMod val="60000"/>
                    <a:lumOff val="40000"/>
                  </a:schemeClr>
                </a:solidFill>
              </a:rPr>
              <a:t>Step 2</a:t>
            </a:r>
            <a:r>
              <a:rPr lang="en-US" dirty="0"/>
              <a:t>: Edit appserver_autoexec.sas</a:t>
            </a:r>
          </a:p>
        </p:txBody>
      </p:sp>
    </p:spTree>
    <p:extLst>
      <p:ext uri="{BB962C8B-B14F-4D97-AF65-F5344CB8AC3E}">
        <p14:creationId xmlns:p14="http://schemas.microsoft.com/office/powerpoint/2010/main" val="381927873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386514" y="1404071"/>
            <a:ext cx="8232776" cy="721993"/>
          </a:xfrm>
        </p:spPr>
        <p:txBody>
          <a:bodyPr/>
          <a:lstStyle/>
          <a:p>
            <a:pPr marL="0" indent="0">
              <a:buNone/>
            </a:pPr>
            <a:r>
              <a:rPr lang="en-US" sz="1600" dirty="0"/>
              <a:t>Because we are using the xcmd, there cannot be any interactive windows popping up.  The _prompt_ value for metapass would cause an interactive window to activate which we cannot interact with.</a:t>
            </a:r>
          </a:p>
        </p:txBody>
      </p:sp>
      <p:sp>
        <p:nvSpPr>
          <p:cNvPr id="6" name="Rectangle 5"/>
          <p:cNvSpPr/>
          <p:nvPr/>
        </p:nvSpPr>
        <p:spPr>
          <a:xfrm>
            <a:off x="386514" y="2298780"/>
            <a:ext cx="7985961" cy="2739211"/>
          </a:xfrm>
          <a:prstGeom prst="rect">
            <a:avLst/>
          </a:prstGeom>
        </p:spPr>
        <p:txBody>
          <a:bodyPr wrap="square">
            <a:spAutoFit/>
          </a:bodyPr>
          <a:lstStyle/>
          <a:p>
            <a:pPr lvl="0" fontAlgn="base">
              <a:spcBef>
                <a:spcPct val="0"/>
              </a:spcBef>
              <a:spcAft>
                <a:spcPct val="0"/>
              </a:spcAft>
            </a:pPr>
            <a:r>
              <a:rPr lang="en-US" sz="1400" dirty="0">
                <a:solidFill>
                  <a:srgbClr val="292929"/>
                </a:solidFill>
                <a:latin typeface="Arial" charset="0"/>
              </a:rPr>
              <a:t>Open  </a:t>
            </a:r>
            <a:r>
              <a:rPr lang="en-US" sz="1200" b="1" dirty="0">
                <a:solidFill>
                  <a:srgbClr val="292929"/>
                </a:solidFill>
                <a:latin typeface="Consolas" panose="020B0609020204030204" pitchFamily="49" charset="0"/>
              </a:rPr>
              <a:t>&lt;SASConfgDir&gt;/Lev1/Applications/SASGridManagerClientUtility/9.3/sasgsub.cfg</a:t>
            </a:r>
          </a:p>
          <a:p>
            <a:pPr lvl="0" fontAlgn="base">
              <a:spcBef>
                <a:spcPct val="0"/>
              </a:spcBef>
              <a:spcAft>
                <a:spcPct val="0"/>
              </a:spcAft>
            </a:pPr>
            <a:endParaRPr lang="en-US" sz="1400" dirty="0">
              <a:solidFill>
                <a:srgbClr val="292929"/>
              </a:solidFill>
              <a:latin typeface="Arial" charset="0"/>
            </a:endParaRPr>
          </a:p>
          <a:p>
            <a:pPr marL="285750" lvl="0" indent="-285750" fontAlgn="base">
              <a:spcBef>
                <a:spcPct val="0"/>
              </a:spcBef>
              <a:spcAft>
                <a:spcPct val="0"/>
              </a:spcAft>
              <a:buClr>
                <a:schemeClr val="tx2">
                  <a:lumMod val="75000"/>
                  <a:lumOff val="25000"/>
                </a:schemeClr>
              </a:buClr>
              <a:buFont typeface="Wingdings" panose="05000000000000000000" pitchFamily="2" charset="2"/>
              <a:buChar char="§"/>
            </a:pPr>
            <a:r>
              <a:rPr lang="en-US" sz="1400" dirty="0">
                <a:solidFill>
                  <a:srgbClr val="292929"/>
                </a:solidFill>
                <a:latin typeface="Arial" charset="0"/>
              </a:rPr>
              <a:t>Navigate to </a:t>
            </a:r>
            <a:r>
              <a:rPr lang="en-US" sz="1400" i="1" dirty="0">
                <a:solidFill>
                  <a:srgbClr val="292929"/>
                </a:solidFill>
                <a:latin typeface="Arial" charset="0"/>
              </a:rPr>
              <a:t>Metauser</a:t>
            </a:r>
            <a:r>
              <a:rPr lang="en-US" sz="1400" dirty="0">
                <a:solidFill>
                  <a:srgbClr val="292929"/>
                </a:solidFill>
                <a:latin typeface="Arial" charset="0"/>
              </a:rPr>
              <a:t> and </a:t>
            </a:r>
            <a:r>
              <a:rPr lang="en-US" sz="1400" i="1" dirty="0">
                <a:solidFill>
                  <a:srgbClr val="292929"/>
                </a:solidFill>
                <a:latin typeface="Arial" charset="0"/>
              </a:rPr>
              <a:t>Metapass</a:t>
            </a:r>
            <a:r>
              <a:rPr lang="en-US" sz="1400" dirty="0">
                <a:solidFill>
                  <a:srgbClr val="292929"/>
                </a:solidFill>
                <a:latin typeface="Arial" charset="0"/>
              </a:rPr>
              <a:t> value</a:t>
            </a:r>
          </a:p>
          <a:p>
            <a:pPr marL="285750" lvl="0" indent="-285750" fontAlgn="base">
              <a:spcBef>
                <a:spcPct val="0"/>
              </a:spcBef>
              <a:spcAft>
                <a:spcPct val="0"/>
              </a:spcAft>
              <a:buClr>
                <a:schemeClr val="tx2">
                  <a:lumMod val="75000"/>
                  <a:lumOff val="25000"/>
                </a:schemeClr>
              </a:buClr>
              <a:buFont typeface="Wingdings" panose="05000000000000000000" pitchFamily="2" charset="2"/>
              <a:buChar char="§"/>
            </a:pPr>
            <a:r>
              <a:rPr lang="en-US" sz="1400" dirty="0">
                <a:solidFill>
                  <a:srgbClr val="292929"/>
                </a:solidFill>
                <a:latin typeface="Arial" charset="0"/>
              </a:rPr>
              <a:t>Enter a valid metadata user and password:</a:t>
            </a:r>
          </a:p>
          <a:p>
            <a:pPr lvl="0" fontAlgn="base">
              <a:spcBef>
                <a:spcPct val="0"/>
              </a:spcBef>
              <a:spcAft>
                <a:spcPct val="0"/>
              </a:spcAft>
            </a:pPr>
            <a:r>
              <a:rPr lang="en-US" sz="1400" dirty="0">
                <a:solidFill>
                  <a:srgbClr val="292929"/>
                </a:solidFill>
                <a:latin typeface="Arial" charset="0"/>
              </a:rPr>
              <a:t>i.e. </a:t>
            </a:r>
          </a:p>
          <a:p>
            <a:pPr marL="461963" lvl="1" fontAlgn="base">
              <a:spcBef>
                <a:spcPct val="0"/>
              </a:spcBef>
              <a:spcAft>
                <a:spcPct val="0"/>
              </a:spcAft>
            </a:pPr>
            <a:r>
              <a:rPr lang="en-US" sz="1200" dirty="0">
                <a:solidFill>
                  <a:srgbClr val="292929"/>
                </a:solidFill>
                <a:latin typeface="Arial" panose="020B0604020202020204" pitchFamily="34" charset="0"/>
                <a:cs typeface="Arial" panose="020B0604020202020204" pitchFamily="34" charset="0"/>
              </a:rPr>
              <a:t>-METAUSER      sasgsub@saspw</a:t>
            </a:r>
          </a:p>
          <a:p>
            <a:pPr marL="461963" lvl="1" fontAlgn="base">
              <a:spcBef>
                <a:spcPct val="0"/>
              </a:spcBef>
              <a:spcAft>
                <a:spcPct val="0"/>
              </a:spcAft>
            </a:pPr>
            <a:r>
              <a:rPr lang="en-US" sz="1200" dirty="0">
                <a:solidFill>
                  <a:srgbClr val="292929"/>
                </a:solidFill>
                <a:latin typeface="Arial" panose="020B0604020202020204" pitchFamily="34" charset="0"/>
                <a:cs typeface="Arial" panose="020B0604020202020204" pitchFamily="34" charset="0"/>
              </a:rPr>
              <a:t>-METAPASS      </a:t>
            </a:r>
            <a:r>
              <a:rPr lang="en-US" sz="1200" dirty="0">
                <a:latin typeface="Arial" panose="020B0604020202020204" pitchFamily="34" charset="0"/>
                <a:cs typeface="Arial" panose="020B0604020202020204" pitchFamily="34" charset="0"/>
              </a:rPr>
              <a:t>{SAS002}1D57933958C580064BD3DCA81A33DFB2</a:t>
            </a:r>
            <a:r>
              <a:rPr lang="en-US" sz="1200" dirty="0">
                <a:solidFill>
                  <a:srgbClr val="292929"/>
                </a:solidFill>
                <a:latin typeface="Arial" panose="020B0604020202020204" pitchFamily="34" charset="0"/>
                <a:cs typeface="Arial" panose="020B0604020202020204" pitchFamily="34" charset="0"/>
              </a:rPr>
              <a:t> </a:t>
            </a:r>
            <a:br>
              <a:rPr lang="en-US" sz="1200" dirty="0">
                <a:solidFill>
                  <a:srgbClr val="292929"/>
                </a:solidFill>
                <a:latin typeface="Arial" panose="020B0604020202020204" pitchFamily="34" charset="0"/>
                <a:cs typeface="Arial" panose="020B0604020202020204" pitchFamily="34" charset="0"/>
              </a:rPr>
            </a:br>
            <a:endParaRPr lang="en-US" sz="1200" dirty="0">
              <a:solidFill>
                <a:srgbClr val="292929"/>
              </a:solidFill>
              <a:latin typeface="Arial" panose="020B0604020202020204" pitchFamily="34" charset="0"/>
              <a:cs typeface="Arial" panose="020B0604020202020204" pitchFamily="34" charset="0"/>
            </a:endParaRPr>
          </a:p>
          <a:p>
            <a:pPr marL="4763" fontAlgn="base">
              <a:spcBef>
                <a:spcPct val="0"/>
              </a:spcBef>
              <a:spcAft>
                <a:spcPct val="0"/>
              </a:spcAft>
            </a:pPr>
            <a:r>
              <a:rPr lang="en-US" sz="1400" dirty="0">
                <a:solidFill>
                  <a:srgbClr val="292929"/>
                </a:solidFill>
                <a:latin typeface="Arial" charset="0"/>
              </a:rPr>
              <a:t>or comment out:</a:t>
            </a:r>
            <a:br>
              <a:rPr lang="en-US" sz="1400" dirty="0">
                <a:solidFill>
                  <a:srgbClr val="292929"/>
                </a:solidFill>
                <a:latin typeface="Arial" charset="0"/>
              </a:rPr>
            </a:br>
            <a:endParaRPr lang="en-US" sz="1400" dirty="0">
              <a:solidFill>
                <a:srgbClr val="292929"/>
              </a:solidFill>
              <a:latin typeface="Arial" charset="0"/>
            </a:endParaRPr>
          </a:p>
          <a:p>
            <a:pPr marL="461963" lvl="1" fontAlgn="base">
              <a:spcBef>
                <a:spcPct val="0"/>
              </a:spcBef>
              <a:spcAft>
                <a:spcPct val="0"/>
              </a:spcAft>
            </a:pPr>
            <a:r>
              <a:rPr lang="en-US" sz="1200" b="1" dirty="0">
                <a:solidFill>
                  <a:srgbClr val="292929"/>
                </a:solidFill>
                <a:latin typeface="Arial" charset="0"/>
              </a:rPr>
              <a:t>/*</a:t>
            </a:r>
            <a:r>
              <a:rPr lang="en-US" sz="1200" dirty="0">
                <a:solidFill>
                  <a:srgbClr val="292929"/>
                </a:solidFill>
                <a:latin typeface="Arial" charset="0"/>
              </a:rPr>
              <a:t>-METAUSER      sasgsub@saspw */ /* metadata server will honor session users authentication </a:t>
            </a:r>
            <a:r>
              <a:rPr lang="en-US" sz="1200" b="1" dirty="0">
                <a:solidFill>
                  <a:srgbClr val="292929"/>
                </a:solidFill>
                <a:latin typeface="Arial" charset="0"/>
              </a:rPr>
              <a:t>*/</a:t>
            </a:r>
          </a:p>
          <a:p>
            <a:pPr marL="461963" lvl="1" fontAlgn="base">
              <a:spcBef>
                <a:spcPct val="0"/>
              </a:spcBef>
              <a:spcAft>
                <a:spcPct val="0"/>
              </a:spcAft>
            </a:pPr>
            <a:r>
              <a:rPr lang="en-US" sz="1200" b="1" dirty="0">
                <a:solidFill>
                  <a:srgbClr val="292929"/>
                </a:solidFill>
                <a:latin typeface="Arial" charset="0"/>
              </a:rPr>
              <a:t>/*</a:t>
            </a:r>
            <a:r>
              <a:rPr lang="en-US" sz="1200" dirty="0">
                <a:solidFill>
                  <a:srgbClr val="292929"/>
                </a:solidFill>
                <a:latin typeface="Arial" charset="0"/>
              </a:rPr>
              <a:t>-METAPASS       _prompt_  </a:t>
            </a:r>
            <a:r>
              <a:rPr lang="en-US" sz="1200" b="1" dirty="0">
                <a:solidFill>
                  <a:srgbClr val="292929"/>
                </a:solidFill>
                <a:latin typeface="Arial" charset="0"/>
              </a:rPr>
              <a:t>*/</a:t>
            </a:r>
          </a:p>
          <a:p>
            <a:pPr marL="461963" lvl="1" fontAlgn="base">
              <a:spcBef>
                <a:spcPct val="0"/>
              </a:spcBef>
              <a:spcAft>
                <a:spcPct val="0"/>
              </a:spcAft>
            </a:pPr>
            <a:endParaRPr lang="en-US" sz="1400" dirty="0">
              <a:solidFill>
                <a:srgbClr val="292929"/>
              </a:solidFill>
              <a:latin typeface="Arial" charset="0"/>
            </a:endParaRPr>
          </a:p>
        </p:txBody>
      </p:sp>
      <p:sp>
        <p:nvSpPr>
          <p:cNvPr id="7" name="Title 5">
            <a:extLst>
              <a:ext uri="{FF2B5EF4-FFF2-40B4-BE49-F238E27FC236}">
                <a16:creationId xmlns:a16="http://schemas.microsoft.com/office/drawing/2014/main" id="{798EEE9B-489E-486E-8E3B-A63A9AF2254C}"/>
              </a:ext>
            </a:extLst>
          </p:cNvPr>
          <p:cNvSpPr txBox="1">
            <a:spLocks/>
          </p:cNvSpPr>
          <p:nvPr/>
        </p:nvSpPr>
        <p:spPr>
          <a:xfrm>
            <a:off x="455612" y="262373"/>
            <a:ext cx="8232776" cy="798232"/>
          </a:xfrm>
          <a:prstGeom prst="rect">
            <a:avLst/>
          </a:prstGeom>
          <a:solidFill>
            <a:schemeClr val="tx2">
              <a:lumMod val="90000"/>
              <a:lumOff val="10000"/>
            </a:schemeClr>
          </a:solidFill>
        </p:spPr>
        <p:txBody>
          <a:bodyPr vert="horz" wrap="square" lIns="91440" tIns="45720" rIns="91440" bIns="45720" rtlCol="0" anchor="ctr" anchorCtr="0">
            <a:noAutofit/>
          </a:bodyPr>
          <a:lstStyle>
            <a:lvl1pPr algn="l" defTabSz="182880" rtl="0" eaLnBrk="1" latinLnBrk="0" hangingPunct="1">
              <a:spcBef>
                <a:spcPct val="0"/>
              </a:spcBef>
              <a:buNone/>
              <a:defRPr lang="en-US" sz="2400" b="1" kern="1200" cap="none" baseline="0">
                <a:solidFill>
                  <a:schemeClr val="bg1"/>
                </a:solidFill>
                <a:latin typeface="+mj-lt"/>
                <a:ea typeface="+mj-ea"/>
                <a:cs typeface="+mj-cs"/>
              </a:defRPr>
            </a:lvl1pPr>
          </a:lstStyle>
          <a:p>
            <a:r>
              <a:rPr lang="en-US" dirty="0"/>
              <a:t>SASGSUB Macros -    </a:t>
            </a:r>
            <a:r>
              <a:rPr lang="en-US" dirty="0">
                <a:solidFill>
                  <a:schemeClr val="accent5">
                    <a:lumMod val="60000"/>
                    <a:lumOff val="40000"/>
                  </a:schemeClr>
                </a:solidFill>
              </a:rPr>
              <a:t>Step 3</a:t>
            </a:r>
            <a:r>
              <a:rPr lang="en-US" dirty="0"/>
              <a:t>: </a:t>
            </a:r>
          </a:p>
          <a:p>
            <a:r>
              <a:rPr lang="en-US" dirty="0">
                <a:solidFill>
                  <a:schemeClr val="accent5">
                    <a:lumMod val="60000"/>
                    <a:lumOff val="40000"/>
                  </a:schemeClr>
                </a:solidFill>
              </a:rPr>
              <a:t>Validate sasgsub.cfg does not have _prompt_ for metapass</a:t>
            </a:r>
          </a:p>
        </p:txBody>
      </p:sp>
    </p:spTree>
    <p:extLst>
      <p:ext uri="{BB962C8B-B14F-4D97-AF65-F5344CB8AC3E}">
        <p14:creationId xmlns:p14="http://schemas.microsoft.com/office/powerpoint/2010/main" val="379088118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588962" y="1642361"/>
            <a:ext cx="8232776" cy="2800318"/>
          </a:xfrm>
        </p:spPr>
        <p:txBody>
          <a:bodyPr/>
          <a:lstStyle/>
          <a:p>
            <a:r>
              <a:rPr lang="en-US" dirty="0"/>
              <a:t>Because users may need to edit or create sas code, we want the file navigation to be set for locations the user can access.</a:t>
            </a:r>
          </a:p>
          <a:p>
            <a:r>
              <a:rPr lang="en-US" dirty="0"/>
              <a:t>In SAS Management Console</a:t>
            </a:r>
          </a:p>
          <a:p>
            <a:pPr lvl="1"/>
            <a:r>
              <a:rPr lang="en-US" sz="1400" dirty="0"/>
              <a:t>Expand </a:t>
            </a:r>
            <a:r>
              <a:rPr lang="en-US" sz="1400" i="1" dirty="0"/>
              <a:t>Server Manager</a:t>
            </a:r>
            <a:r>
              <a:rPr lang="en-US" sz="1400" dirty="0"/>
              <a:t>, </a:t>
            </a:r>
            <a:r>
              <a:rPr lang="en-US" sz="1400" i="1" dirty="0" err="1"/>
              <a:t>SASApp</a:t>
            </a:r>
            <a:r>
              <a:rPr lang="en-US" sz="1400" dirty="0"/>
              <a:t>, </a:t>
            </a:r>
            <a:r>
              <a:rPr lang="en-US" sz="1400" i="1" dirty="0" err="1"/>
              <a:t>SASApp</a:t>
            </a:r>
            <a:r>
              <a:rPr lang="en-US" sz="1400" i="1" dirty="0"/>
              <a:t> – Logical Workspace Server</a:t>
            </a:r>
          </a:p>
          <a:p>
            <a:pPr lvl="1"/>
            <a:r>
              <a:rPr lang="en-US" sz="1400" dirty="0"/>
              <a:t>Right Click </a:t>
            </a:r>
            <a:r>
              <a:rPr lang="en-US" sz="1400" i="1" dirty="0" err="1"/>
              <a:t>SASApp</a:t>
            </a:r>
            <a:r>
              <a:rPr lang="en-US" sz="1400" i="1" dirty="0"/>
              <a:t> - Workspace Server </a:t>
            </a:r>
            <a:r>
              <a:rPr lang="en-US" sz="1400" dirty="0"/>
              <a:t>and Select </a:t>
            </a:r>
            <a:r>
              <a:rPr lang="en-US" sz="1400" i="1" dirty="0"/>
              <a:t>Properties</a:t>
            </a:r>
          </a:p>
          <a:p>
            <a:pPr lvl="1"/>
            <a:r>
              <a:rPr lang="en-US" sz="1400" dirty="0"/>
              <a:t>Click the </a:t>
            </a:r>
            <a:r>
              <a:rPr lang="en-US" sz="1400" i="1" dirty="0"/>
              <a:t>Options</a:t>
            </a:r>
            <a:r>
              <a:rPr lang="en-US" sz="1400" dirty="0"/>
              <a:t> Tab</a:t>
            </a:r>
          </a:p>
          <a:p>
            <a:pPr lvl="1"/>
            <a:r>
              <a:rPr lang="en-US" sz="1400" dirty="0"/>
              <a:t>Click on the </a:t>
            </a:r>
            <a:r>
              <a:rPr lang="en-US" sz="1400" i="1" dirty="0"/>
              <a:t>Advanced Options </a:t>
            </a:r>
            <a:r>
              <a:rPr lang="en-US" sz="1400" dirty="0"/>
              <a:t>button</a:t>
            </a:r>
          </a:p>
          <a:p>
            <a:pPr lvl="1"/>
            <a:r>
              <a:rPr lang="en-US" sz="1400" dirty="0"/>
              <a:t>Click the </a:t>
            </a:r>
            <a:r>
              <a:rPr lang="en-US" sz="1400" i="1" dirty="0"/>
              <a:t>File Navigation </a:t>
            </a:r>
            <a:r>
              <a:rPr lang="en-US" sz="1400" dirty="0"/>
              <a:t>Tab and Click the </a:t>
            </a:r>
            <a:r>
              <a:rPr lang="en-US" sz="1400" i="1" dirty="0"/>
              <a:t>Path</a:t>
            </a:r>
            <a:r>
              <a:rPr lang="en-US" sz="1400" dirty="0"/>
              <a:t> radio button</a:t>
            </a:r>
          </a:p>
          <a:p>
            <a:pPr lvl="1"/>
            <a:r>
              <a:rPr lang="en-US" sz="1400" dirty="0"/>
              <a:t>Enter the desired start path, i.e. </a:t>
            </a:r>
            <a:r>
              <a:rPr lang="en-US" sz="1200" b="1" dirty="0">
                <a:latin typeface="Consolas" panose="020B0609020204030204" pitchFamily="49" charset="0"/>
              </a:rPr>
              <a:t>C:\sas\pgms or /sas/</a:t>
            </a:r>
            <a:r>
              <a:rPr lang="en-US" sz="1200" b="1" dirty="0" err="1">
                <a:latin typeface="Consolas" panose="020B0609020204030204" pitchFamily="49" charset="0"/>
              </a:rPr>
              <a:t>pgms</a:t>
            </a:r>
            <a:r>
              <a:rPr lang="en-US" sz="1400" dirty="0"/>
              <a:t>.</a:t>
            </a:r>
            <a:br>
              <a:rPr lang="en-US" sz="1400" dirty="0"/>
            </a:br>
            <a:r>
              <a:rPr lang="en-US" sz="1400" dirty="0"/>
              <a:t>This location must exist on the compute tier.</a:t>
            </a:r>
          </a:p>
        </p:txBody>
      </p:sp>
      <p:sp>
        <p:nvSpPr>
          <p:cNvPr id="5" name="Title 5">
            <a:extLst>
              <a:ext uri="{FF2B5EF4-FFF2-40B4-BE49-F238E27FC236}">
                <a16:creationId xmlns:a16="http://schemas.microsoft.com/office/drawing/2014/main" id="{20284DAE-C52E-436B-9FB6-980C37C48F24}"/>
              </a:ext>
            </a:extLst>
          </p:cNvPr>
          <p:cNvSpPr txBox="1">
            <a:spLocks/>
          </p:cNvSpPr>
          <p:nvPr/>
        </p:nvSpPr>
        <p:spPr>
          <a:xfrm>
            <a:off x="588962" y="260079"/>
            <a:ext cx="8232776" cy="940071"/>
          </a:xfrm>
          <a:prstGeom prst="rect">
            <a:avLst/>
          </a:prstGeom>
          <a:solidFill>
            <a:schemeClr val="tx2">
              <a:lumMod val="90000"/>
              <a:lumOff val="10000"/>
            </a:schemeClr>
          </a:solidFill>
        </p:spPr>
        <p:txBody>
          <a:bodyPr vert="horz" wrap="square" lIns="91440" tIns="45720" rIns="91440" bIns="45720" rtlCol="0" anchor="ctr" anchorCtr="0">
            <a:noAutofit/>
          </a:bodyPr>
          <a:lstStyle>
            <a:lvl1pPr algn="l" defTabSz="182880" rtl="0" eaLnBrk="1" latinLnBrk="0" hangingPunct="1">
              <a:spcBef>
                <a:spcPct val="0"/>
              </a:spcBef>
              <a:buNone/>
              <a:defRPr lang="en-US" sz="2400" b="1" kern="1200" cap="none" baseline="0">
                <a:solidFill>
                  <a:schemeClr val="bg1"/>
                </a:solidFill>
                <a:latin typeface="+mj-lt"/>
                <a:ea typeface="+mj-ea"/>
                <a:cs typeface="+mj-cs"/>
              </a:defRPr>
            </a:lvl1pPr>
          </a:lstStyle>
          <a:p>
            <a:r>
              <a:rPr lang="en-US" dirty="0"/>
              <a:t>SASGSUB Macros -    </a:t>
            </a:r>
            <a:r>
              <a:rPr lang="en-US" dirty="0">
                <a:solidFill>
                  <a:schemeClr val="accent5">
                    <a:lumMod val="60000"/>
                    <a:lumOff val="40000"/>
                  </a:schemeClr>
                </a:solidFill>
              </a:rPr>
              <a:t>Step 4 a) </a:t>
            </a:r>
            <a:r>
              <a:rPr lang="en-US" dirty="0"/>
              <a:t> </a:t>
            </a:r>
          </a:p>
          <a:p>
            <a:r>
              <a:rPr lang="en-US" dirty="0"/>
              <a:t>Set up Application Server Context - file Navigation</a:t>
            </a:r>
          </a:p>
        </p:txBody>
      </p:sp>
    </p:spTree>
    <p:extLst>
      <p:ext uri="{BB962C8B-B14F-4D97-AF65-F5344CB8AC3E}">
        <p14:creationId xmlns:p14="http://schemas.microsoft.com/office/powerpoint/2010/main" val="85397302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306387" y="1401613"/>
            <a:ext cx="8232776" cy="3034164"/>
          </a:xfrm>
        </p:spPr>
        <p:txBody>
          <a:bodyPr/>
          <a:lstStyle/>
          <a:p>
            <a:r>
              <a:rPr lang="en-US" dirty="0"/>
              <a:t>Because these macros need the xcmd capabilities, it must be enabled.</a:t>
            </a:r>
          </a:p>
          <a:p>
            <a:r>
              <a:rPr lang="en-US" dirty="0"/>
              <a:t>In SAS Management Console</a:t>
            </a:r>
          </a:p>
          <a:p>
            <a:pPr lvl="1"/>
            <a:r>
              <a:rPr lang="en-US" dirty="0"/>
              <a:t>Expand </a:t>
            </a:r>
            <a:r>
              <a:rPr lang="en-US" sz="1800" i="1" dirty="0"/>
              <a:t>Server Manager</a:t>
            </a:r>
            <a:r>
              <a:rPr lang="en-US" sz="1800" dirty="0"/>
              <a:t>, </a:t>
            </a:r>
            <a:r>
              <a:rPr lang="en-US" sz="1800" i="1" dirty="0" err="1"/>
              <a:t>SASApp</a:t>
            </a:r>
            <a:r>
              <a:rPr lang="en-US" sz="1800" dirty="0"/>
              <a:t>, </a:t>
            </a:r>
            <a:r>
              <a:rPr lang="en-US" sz="1800" i="1" dirty="0" err="1"/>
              <a:t>SASApp</a:t>
            </a:r>
            <a:r>
              <a:rPr lang="en-US" sz="1800" i="1" dirty="0"/>
              <a:t> – Logical Workspace Serve</a:t>
            </a:r>
            <a:r>
              <a:rPr lang="en-US" sz="1800" dirty="0"/>
              <a:t>r</a:t>
            </a:r>
          </a:p>
          <a:p>
            <a:pPr lvl="1"/>
            <a:r>
              <a:rPr lang="en-US" sz="1800" dirty="0"/>
              <a:t>Right Click </a:t>
            </a:r>
            <a:r>
              <a:rPr lang="en-US" sz="1800" dirty="0" err="1"/>
              <a:t>SASApp</a:t>
            </a:r>
            <a:r>
              <a:rPr lang="en-US" sz="1800" dirty="0"/>
              <a:t> - Workspace Server and Select Properties</a:t>
            </a:r>
          </a:p>
          <a:p>
            <a:pPr lvl="1"/>
            <a:r>
              <a:rPr lang="en-US" sz="1800" dirty="0"/>
              <a:t>Click the </a:t>
            </a:r>
            <a:r>
              <a:rPr lang="en-US" sz="1800" i="1" dirty="0"/>
              <a:t>Options</a:t>
            </a:r>
            <a:r>
              <a:rPr lang="en-US" sz="1800" dirty="0"/>
              <a:t> Tab</a:t>
            </a:r>
          </a:p>
          <a:p>
            <a:pPr lvl="1"/>
            <a:r>
              <a:rPr lang="en-US" sz="1800" dirty="0"/>
              <a:t>Click on the </a:t>
            </a:r>
            <a:r>
              <a:rPr lang="en-US" sz="1800" i="1" dirty="0"/>
              <a:t>Advanced Options </a:t>
            </a:r>
            <a:r>
              <a:rPr lang="en-US" sz="1800" dirty="0"/>
              <a:t>button</a:t>
            </a:r>
          </a:p>
          <a:p>
            <a:pPr lvl="1"/>
            <a:r>
              <a:rPr lang="en-US" sz="1800" dirty="0"/>
              <a:t>Click the </a:t>
            </a:r>
            <a:r>
              <a:rPr lang="en-US" sz="1800" i="1" dirty="0"/>
              <a:t>Launch Properties </a:t>
            </a:r>
            <a:r>
              <a:rPr lang="en-US" sz="1800" dirty="0"/>
              <a:t>Tab </a:t>
            </a:r>
          </a:p>
          <a:p>
            <a:pPr lvl="1"/>
            <a:r>
              <a:rPr lang="en-US" sz="1800" dirty="0"/>
              <a:t>Check the </a:t>
            </a:r>
            <a:r>
              <a:rPr lang="en-US" sz="1800" i="1" dirty="0"/>
              <a:t>Allow XCMD </a:t>
            </a:r>
            <a:r>
              <a:rPr lang="en-US" sz="1800" dirty="0"/>
              <a:t>box</a:t>
            </a:r>
          </a:p>
          <a:p>
            <a:pPr lvl="2"/>
            <a:r>
              <a:rPr lang="en-US" dirty="0"/>
              <a:t>This requires refreshing </a:t>
            </a:r>
            <a:r>
              <a:rPr lang="en-US" dirty="0" err="1"/>
              <a:t>spawner</a:t>
            </a:r>
            <a:r>
              <a:rPr lang="en-US" dirty="0"/>
              <a:t>(s) or bouncing the object </a:t>
            </a:r>
            <a:r>
              <a:rPr lang="en-US" dirty="0" err="1"/>
              <a:t>spawner</a:t>
            </a:r>
            <a:r>
              <a:rPr lang="en-US" dirty="0"/>
              <a:t>(s)</a:t>
            </a:r>
          </a:p>
        </p:txBody>
      </p:sp>
      <p:sp>
        <p:nvSpPr>
          <p:cNvPr id="5" name="Title 5">
            <a:extLst>
              <a:ext uri="{FF2B5EF4-FFF2-40B4-BE49-F238E27FC236}">
                <a16:creationId xmlns:a16="http://schemas.microsoft.com/office/drawing/2014/main" id="{8DCD8206-E924-466A-8E71-050F4B5C5A16}"/>
              </a:ext>
            </a:extLst>
          </p:cNvPr>
          <p:cNvSpPr txBox="1">
            <a:spLocks/>
          </p:cNvSpPr>
          <p:nvPr/>
        </p:nvSpPr>
        <p:spPr>
          <a:xfrm>
            <a:off x="303212" y="116898"/>
            <a:ext cx="8232776" cy="940071"/>
          </a:xfrm>
          <a:prstGeom prst="rect">
            <a:avLst/>
          </a:prstGeom>
          <a:solidFill>
            <a:schemeClr val="tx2">
              <a:lumMod val="90000"/>
              <a:lumOff val="10000"/>
            </a:schemeClr>
          </a:solidFill>
        </p:spPr>
        <p:txBody>
          <a:bodyPr vert="horz" wrap="square" lIns="91440" tIns="45720" rIns="91440" bIns="45720" rtlCol="0" anchor="ctr" anchorCtr="0">
            <a:noAutofit/>
          </a:bodyPr>
          <a:lstStyle>
            <a:lvl1pPr algn="l" defTabSz="182880" rtl="0" eaLnBrk="1" latinLnBrk="0" hangingPunct="1">
              <a:spcBef>
                <a:spcPct val="0"/>
              </a:spcBef>
              <a:buNone/>
              <a:defRPr lang="en-US" sz="2400" b="1" kern="1200" cap="none" baseline="0">
                <a:solidFill>
                  <a:schemeClr val="bg1"/>
                </a:solidFill>
                <a:latin typeface="+mj-lt"/>
                <a:ea typeface="+mj-ea"/>
                <a:cs typeface="+mj-cs"/>
              </a:defRPr>
            </a:lvl1pPr>
          </a:lstStyle>
          <a:p>
            <a:r>
              <a:rPr lang="en-US" dirty="0"/>
              <a:t>SASGSUB Macros -    </a:t>
            </a:r>
            <a:r>
              <a:rPr lang="en-US" dirty="0">
                <a:solidFill>
                  <a:schemeClr val="accent5">
                    <a:lumMod val="60000"/>
                    <a:lumOff val="40000"/>
                  </a:schemeClr>
                </a:solidFill>
              </a:rPr>
              <a:t>Step 4 b) </a:t>
            </a:r>
            <a:r>
              <a:rPr lang="en-US" dirty="0"/>
              <a:t> </a:t>
            </a:r>
          </a:p>
          <a:p>
            <a:r>
              <a:rPr lang="en-US" dirty="0"/>
              <a:t>Set up Application Server Context – XCMD Permissions</a:t>
            </a:r>
          </a:p>
        </p:txBody>
      </p:sp>
    </p:spTree>
    <p:extLst>
      <p:ext uri="{BB962C8B-B14F-4D97-AF65-F5344CB8AC3E}">
        <p14:creationId xmlns:p14="http://schemas.microsoft.com/office/powerpoint/2010/main" val="369463351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492" y="319086"/>
            <a:ext cx="7890707" cy="428625"/>
          </a:xfrm>
        </p:spPr>
        <p:txBody>
          <a:bodyPr/>
          <a:lstStyle/>
          <a:p>
            <a:r>
              <a:rPr lang="en-US" dirty="0"/>
              <a:t>Resources</a:t>
            </a:r>
          </a:p>
        </p:txBody>
      </p:sp>
      <p:sp>
        <p:nvSpPr>
          <p:cNvPr id="4" name="Content Placeholder 3"/>
          <p:cNvSpPr>
            <a:spLocks noGrp="1"/>
          </p:cNvSpPr>
          <p:nvPr>
            <p:ph sz="quarter" idx="11"/>
          </p:nvPr>
        </p:nvSpPr>
        <p:spPr>
          <a:xfrm>
            <a:off x="1396167" y="1470488"/>
            <a:ext cx="5899983" cy="1953163"/>
          </a:xfrm>
        </p:spPr>
        <p:txBody>
          <a:bodyPr/>
          <a:lstStyle/>
          <a:p>
            <a:pPr marL="347663" lvl="0" indent="-347663" defTabSz="914400" fontAlgn="base">
              <a:lnSpc>
                <a:spcPct val="90000"/>
              </a:lnSpc>
              <a:spcBef>
                <a:spcPct val="35000"/>
              </a:spcBef>
              <a:spcAft>
                <a:spcPct val="17000"/>
              </a:spcAft>
              <a:buClr>
                <a:srgbClr val="00539B"/>
              </a:buClr>
              <a:buSzTx/>
              <a:buFont typeface="Wingdings" pitchFamily="2" charset="2"/>
              <a:buChar char="§"/>
            </a:pPr>
            <a:r>
              <a:rPr lang="en-US" sz="2000" kern="0" dirty="0">
                <a:solidFill>
                  <a:srgbClr val="292929"/>
                </a:solidFill>
                <a:ea typeface="ＭＳ Ｐゴシック" pitchFamily="-112" charset="-128"/>
                <a:hlinkClick r:id="rId3"/>
              </a:rPr>
              <a:t>SASGSUB Overview</a:t>
            </a:r>
          </a:p>
          <a:p>
            <a:pPr marL="347663" lvl="0" indent="-347663" defTabSz="914400" fontAlgn="base">
              <a:lnSpc>
                <a:spcPct val="90000"/>
              </a:lnSpc>
              <a:spcBef>
                <a:spcPct val="35000"/>
              </a:spcBef>
              <a:spcAft>
                <a:spcPct val="17000"/>
              </a:spcAft>
              <a:buClr>
                <a:srgbClr val="00539B"/>
              </a:buClr>
              <a:buSzTx/>
              <a:buFont typeface="Wingdings" pitchFamily="2" charset="2"/>
              <a:buChar char="§"/>
            </a:pPr>
            <a:r>
              <a:rPr lang="en-US" sz="2000" kern="0" dirty="0">
                <a:solidFill>
                  <a:srgbClr val="292929"/>
                </a:solidFill>
                <a:ea typeface="ＭＳ Ｐゴシック" pitchFamily="-112" charset="-128"/>
                <a:hlinkClick r:id="rId3"/>
              </a:rPr>
              <a:t>SASGSUB commands</a:t>
            </a:r>
            <a:endParaRPr lang="en-US" sz="2000" kern="0" dirty="0">
              <a:solidFill>
                <a:srgbClr val="292929"/>
              </a:solidFill>
              <a:ea typeface="ＭＳ Ｐゴシック" pitchFamily="-112" charset="-128"/>
            </a:endParaRPr>
          </a:p>
          <a:p>
            <a:pPr marL="347663" lvl="0" indent="-347663" defTabSz="914400" fontAlgn="base">
              <a:lnSpc>
                <a:spcPct val="90000"/>
              </a:lnSpc>
              <a:spcBef>
                <a:spcPct val="35000"/>
              </a:spcBef>
              <a:spcAft>
                <a:spcPct val="17000"/>
              </a:spcAft>
              <a:buClr>
                <a:srgbClr val="00539B"/>
              </a:buClr>
              <a:buSzTx/>
              <a:buFont typeface="Wingdings" pitchFamily="2" charset="2"/>
              <a:buChar char="§"/>
            </a:pPr>
            <a:r>
              <a:rPr lang="en-US" sz="2000" kern="0" dirty="0">
                <a:solidFill>
                  <a:srgbClr val="292929"/>
                </a:solidFill>
                <a:ea typeface="ＭＳ Ｐゴシック" pitchFamily="-112" charset="-128"/>
                <a:hlinkClick r:id="rId4"/>
              </a:rPr>
              <a:t>SASGSUB Syntax</a:t>
            </a:r>
            <a:endParaRPr lang="en-US" sz="2000" kern="0" dirty="0">
              <a:solidFill>
                <a:srgbClr val="292929"/>
              </a:solidFill>
              <a:ea typeface="ＭＳ Ｐゴシック" pitchFamily="-112" charset="-128"/>
            </a:endParaRPr>
          </a:p>
          <a:p>
            <a:pPr marL="347663" lvl="0" indent="-347663" defTabSz="914400" fontAlgn="base">
              <a:lnSpc>
                <a:spcPct val="90000"/>
              </a:lnSpc>
              <a:spcBef>
                <a:spcPct val="35000"/>
              </a:spcBef>
              <a:spcAft>
                <a:spcPct val="17000"/>
              </a:spcAft>
              <a:buClr>
                <a:srgbClr val="00539B"/>
              </a:buClr>
              <a:buSzTx/>
              <a:buFont typeface="Wingdings" pitchFamily="2" charset="2"/>
              <a:buChar char="§"/>
            </a:pPr>
            <a:endParaRPr lang="en-US" sz="1600" kern="0" dirty="0">
              <a:solidFill>
                <a:srgbClr val="292929"/>
              </a:solidFill>
              <a:ea typeface="ＭＳ Ｐゴシック" pitchFamily="-112" charset="-128"/>
            </a:endParaRPr>
          </a:p>
          <a:p>
            <a:pPr marL="347663" lvl="0" indent="-347663" defTabSz="914400" fontAlgn="base">
              <a:lnSpc>
                <a:spcPct val="90000"/>
              </a:lnSpc>
              <a:spcBef>
                <a:spcPct val="35000"/>
              </a:spcBef>
              <a:spcAft>
                <a:spcPct val="17000"/>
              </a:spcAft>
              <a:buClr>
                <a:srgbClr val="00539B"/>
              </a:buClr>
              <a:buSzTx/>
              <a:buFont typeface="Wingdings" pitchFamily="2" charset="2"/>
              <a:buChar char="§"/>
            </a:pPr>
            <a:endParaRPr lang="en-US" sz="1600" kern="0" dirty="0">
              <a:solidFill>
                <a:srgbClr val="292929"/>
              </a:solidFill>
              <a:ea typeface="ＭＳ Ｐゴシック" pitchFamily="-112" charset="-128"/>
            </a:endParaRPr>
          </a:p>
        </p:txBody>
      </p:sp>
    </p:spTree>
    <p:extLst>
      <p:ext uri="{BB962C8B-B14F-4D97-AF65-F5344CB8AC3E}">
        <p14:creationId xmlns:p14="http://schemas.microsoft.com/office/powerpoint/2010/main" val="30543949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154"/>
            <a:ext cx="8258174" cy="338554"/>
          </a:xfrm>
        </p:spPr>
        <p:txBody>
          <a:bodyPr/>
          <a:lstStyle/>
          <a:p>
            <a:r>
              <a:rPr lang="en-US" dirty="0"/>
              <a:t>SASGSUB Macros</a:t>
            </a:r>
          </a:p>
        </p:txBody>
      </p:sp>
      <p:sp>
        <p:nvSpPr>
          <p:cNvPr id="3" name="Text Placeholder 2"/>
          <p:cNvSpPr>
            <a:spLocks noGrp="1"/>
          </p:cNvSpPr>
          <p:nvPr>
            <p:ph type="body" sz="quarter" idx="12"/>
          </p:nvPr>
        </p:nvSpPr>
        <p:spPr>
          <a:xfrm flipH="1">
            <a:off x="595149" y="1144415"/>
            <a:ext cx="6054720" cy="338554"/>
          </a:xfrm>
        </p:spPr>
        <p:txBody>
          <a:bodyPr/>
          <a:lstStyle/>
          <a:p>
            <a:r>
              <a:rPr lang="en-US" cap="none" dirty="0">
                <a:latin typeface="+mj-lt"/>
              </a:rPr>
              <a:t>Submitting </a:t>
            </a:r>
            <a:r>
              <a:rPr lang="en-US" cap="none" dirty="0" err="1">
                <a:latin typeface="+mj-lt"/>
              </a:rPr>
              <a:t>gsub</a:t>
            </a:r>
            <a:r>
              <a:rPr lang="en-US" cap="none" dirty="0">
                <a:latin typeface="+mj-lt"/>
              </a:rPr>
              <a:t> with EGuide</a:t>
            </a:r>
          </a:p>
        </p:txBody>
      </p:sp>
      <p:sp>
        <p:nvSpPr>
          <p:cNvPr id="4" name="Content Placeholder 3"/>
          <p:cNvSpPr>
            <a:spLocks noGrp="1"/>
          </p:cNvSpPr>
          <p:nvPr>
            <p:ph sz="quarter" idx="11"/>
          </p:nvPr>
        </p:nvSpPr>
        <p:spPr>
          <a:xfrm>
            <a:off x="595149" y="1596236"/>
            <a:ext cx="8516767" cy="1134221"/>
          </a:xfrm>
        </p:spPr>
        <p:txBody>
          <a:bodyPr/>
          <a:lstStyle/>
          <a:p>
            <a:r>
              <a:rPr lang="en-US" sz="1400" dirty="0"/>
              <a:t>%</a:t>
            </a:r>
            <a:r>
              <a:rPr lang="en-US" sz="1400" dirty="0" err="1"/>
              <a:t>mygsub</a:t>
            </a:r>
            <a:r>
              <a:rPr lang="en-US" sz="1400" dirty="0"/>
              <a:t> %</a:t>
            </a:r>
            <a:r>
              <a:rPr lang="en-US" sz="1400" dirty="0" err="1"/>
              <a:t>mygsubnight</a:t>
            </a:r>
            <a:r>
              <a:rPr lang="en-US" sz="1400" dirty="0"/>
              <a:t> %</a:t>
            </a:r>
            <a:r>
              <a:rPr lang="en-US" sz="1400" dirty="0" err="1"/>
              <a:t>mygsubpri</a:t>
            </a:r>
            <a:r>
              <a:rPr lang="en-US" sz="1400" dirty="0"/>
              <a:t> </a:t>
            </a:r>
          </a:p>
          <a:p>
            <a:r>
              <a:rPr lang="en-US" sz="1400" dirty="0"/>
              <a:t>%</a:t>
            </a:r>
            <a:r>
              <a:rPr lang="en-US" sz="1400" dirty="0" err="1"/>
              <a:t>gjobs</a:t>
            </a:r>
            <a:r>
              <a:rPr lang="en-US" sz="1400" dirty="0"/>
              <a:t> and %</a:t>
            </a:r>
            <a:r>
              <a:rPr lang="en-US" sz="1400" dirty="0" err="1"/>
              <a:t>gsstatus</a:t>
            </a:r>
            <a:r>
              <a:rPr lang="en-US" sz="1400" dirty="0"/>
              <a:t> – reports on job status</a:t>
            </a:r>
          </a:p>
          <a:p>
            <a:r>
              <a:rPr lang="en-US" sz="1400" dirty="0"/>
              <a:t>%</a:t>
            </a:r>
            <a:r>
              <a:rPr lang="en-US" sz="1400" dirty="0" err="1"/>
              <a:t>gsresults</a:t>
            </a:r>
            <a:r>
              <a:rPr lang="en-US" sz="1400" dirty="0"/>
              <a:t> – move job results to a different directory</a:t>
            </a:r>
          </a:p>
          <a:p>
            <a:r>
              <a:rPr lang="en-US" sz="1400" dirty="0"/>
              <a:t>%</a:t>
            </a:r>
            <a:r>
              <a:rPr lang="en-US" sz="1400" dirty="0" err="1"/>
              <a:t>gskill</a:t>
            </a:r>
            <a:r>
              <a:rPr lang="en-US" sz="1400" dirty="0"/>
              <a:t> – terminate a </a:t>
            </a:r>
            <a:r>
              <a:rPr lang="en-US" sz="1400" dirty="0" err="1"/>
              <a:t>gsub</a:t>
            </a:r>
            <a:r>
              <a:rPr lang="en-US" sz="1400" dirty="0"/>
              <a:t> job</a:t>
            </a:r>
          </a:p>
        </p:txBody>
      </p:sp>
      <p:sp>
        <p:nvSpPr>
          <p:cNvPr id="6" name="TextBox 5"/>
          <p:cNvSpPr txBox="1"/>
          <p:nvPr/>
        </p:nvSpPr>
        <p:spPr>
          <a:xfrm>
            <a:off x="457200" y="610555"/>
            <a:ext cx="4844716" cy="369332"/>
          </a:xfrm>
          <a:prstGeom prst="rect">
            <a:avLst/>
          </a:prstGeom>
          <a:noFill/>
        </p:spPr>
        <p:txBody>
          <a:bodyPr wrap="square" rtlCol="0">
            <a:spAutoFit/>
          </a:bodyPr>
          <a:lstStyle/>
          <a:p>
            <a:r>
              <a:rPr lang="en-US" b="1" dirty="0"/>
              <a:t>Macros for the SAS User Role</a:t>
            </a:r>
          </a:p>
        </p:txBody>
      </p:sp>
      <p:sp>
        <p:nvSpPr>
          <p:cNvPr id="8" name="Content Placeholder 3"/>
          <p:cNvSpPr txBox="1">
            <a:spLocks/>
          </p:cNvSpPr>
          <p:nvPr/>
        </p:nvSpPr>
        <p:spPr>
          <a:xfrm>
            <a:off x="595149" y="2763112"/>
            <a:ext cx="7558251" cy="1921745"/>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Clr>
                <a:schemeClr val="accent3">
                  <a:lumMod val="75000"/>
                  <a:lumOff val="25000"/>
                </a:schemeClr>
              </a:buClr>
              <a:buNone/>
            </a:pPr>
            <a:r>
              <a:rPr lang="en-US" sz="1600" b="1" dirty="0">
                <a:latin typeface="+mj-lt"/>
              </a:rPr>
              <a:t>Macros for the SAS Admin role</a:t>
            </a:r>
          </a:p>
          <a:p>
            <a:pPr>
              <a:buClr>
                <a:schemeClr val="accent3">
                  <a:lumMod val="75000"/>
                  <a:lumOff val="25000"/>
                </a:schemeClr>
              </a:buClr>
              <a:buFont typeface="Wingdings" panose="05000000000000000000" pitchFamily="2" charset="2"/>
              <a:buChar char="§"/>
            </a:pPr>
            <a:r>
              <a:rPr lang="en-US" sz="1400" dirty="0">
                <a:latin typeface="+mj-lt"/>
              </a:rPr>
              <a:t>%</a:t>
            </a:r>
            <a:r>
              <a:rPr lang="en-US" sz="1400" dirty="0" err="1">
                <a:latin typeface="+mj-lt"/>
              </a:rPr>
              <a:t>gjobsall</a:t>
            </a:r>
            <a:r>
              <a:rPr lang="en-US" sz="1400" dirty="0">
                <a:latin typeface="+mj-lt"/>
              </a:rPr>
              <a:t> – reports on job status of all users</a:t>
            </a:r>
          </a:p>
          <a:p>
            <a:pPr>
              <a:buClr>
                <a:schemeClr val="accent3">
                  <a:lumMod val="75000"/>
                  <a:lumOff val="25000"/>
                </a:schemeClr>
              </a:buClr>
              <a:buFont typeface="Wingdings" panose="05000000000000000000" pitchFamily="2" charset="2"/>
              <a:buChar char="§"/>
            </a:pPr>
            <a:r>
              <a:rPr lang="en-US" sz="1400" dirty="0">
                <a:latin typeface="+mj-lt"/>
              </a:rPr>
              <a:t>%</a:t>
            </a:r>
            <a:r>
              <a:rPr lang="en-US" sz="1400" dirty="0" err="1">
                <a:latin typeface="+mj-lt"/>
              </a:rPr>
              <a:t>bhosts</a:t>
            </a:r>
            <a:r>
              <a:rPr lang="en-US" sz="1400" dirty="0">
                <a:latin typeface="+mj-lt"/>
              </a:rPr>
              <a:t> – reports on Grid node status and number of jobs by machine</a:t>
            </a:r>
          </a:p>
          <a:p>
            <a:pPr>
              <a:buClr>
                <a:schemeClr val="accent3">
                  <a:lumMod val="75000"/>
                  <a:lumOff val="25000"/>
                </a:schemeClr>
              </a:buClr>
              <a:buFont typeface="Wingdings" panose="05000000000000000000" pitchFamily="2" charset="2"/>
              <a:buChar char="§"/>
            </a:pPr>
            <a:r>
              <a:rPr lang="en-US" sz="1400" dirty="0">
                <a:latin typeface="+mj-lt"/>
              </a:rPr>
              <a:t>%</a:t>
            </a:r>
            <a:r>
              <a:rPr lang="en-US" sz="1400" dirty="0" err="1">
                <a:latin typeface="+mj-lt"/>
              </a:rPr>
              <a:t>bqueues</a:t>
            </a:r>
            <a:r>
              <a:rPr lang="en-US" sz="1400" dirty="0">
                <a:latin typeface="+mj-lt"/>
              </a:rPr>
              <a:t> - reports on queue priority, status, and number of jobs by queue</a:t>
            </a:r>
          </a:p>
          <a:p>
            <a:pPr>
              <a:buClr>
                <a:schemeClr val="accent3">
                  <a:lumMod val="75000"/>
                  <a:lumOff val="25000"/>
                </a:schemeClr>
              </a:buClr>
              <a:buFont typeface="Wingdings" panose="05000000000000000000" pitchFamily="2" charset="2"/>
              <a:buChar char="§"/>
            </a:pPr>
            <a:r>
              <a:rPr lang="en-US" sz="1400" dirty="0">
                <a:latin typeface="+mj-lt"/>
              </a:rPr>
              <a:t>%</a:t>
            </a:r>
            <a:r>
              <a:rPr lang="en-US" sz="1400" dirty="0" err="1">
                <a:latin typeface="+mj-lt"/>
              </a:rPr>
              <a:t>lsload</a:t>
            </a:r>
            <a:r>
              <a:rPr lang="en-US" sz="1400" dirty="0">
                <a:latin typeface="+mj-lt"/>
              </a:rPr>
              <a:t>, %</a:t>
            </a:r>
            <a:r>
              <a:rPr lang="en-US" sz="1400" dirty="0" err="1">
                <a:latin typeface="+mj-lt"/>
              </a:rPr>
              <a:t>lsloadl</a:t>
            </a:r>
            <a:r>
              <a:rPr lang="en-US" sz="1400" dirty="0">
                <a:latin typeface="+mj-lt"/>
              </a:rPr>
              <a:t>, %</a:t>
            </a:r>
            <a:r>
              <a:rPr lang="en-US" sz="1400" dirty="0" err="1">
                <a:latin typeface="+mj-lt"/>
              </a:rPr>
              <a:t>lshosts</a:t>
            </a:r>
            <a:r>
              <a:rPr lang="en-US" sz="1400" dirty="0">
                <a:latin typeface="+mj-lt"/>
              </a:rPr>
              <a:t> – reports on Grid node resources</a:t>
            </a:r>
          </a:p>
          <a:p>
            <a:pPr>
              <a:buClr>
                <a:schemeClr val="accent3">
                  <a:lumMod val="75000"/>
                  <a:lumOff val="25000"/>
                </a:schemeClr>
              </a:buClr>
              <a:buFont typeface="Wingdings" panose="05000000000000000000" pitchFamily="2" charset="2"/>
              <a:buChar char="§"/>
            </a:pPr>
            <a:r>
              <a:rPr lang="en-US" sz="1400" dirty="0">
                <a:latin typeface="+mj-lt"/>
              </a:rPr>
              <a:t>%bacct and %</a:t>
            </a:r>
            <a:r>
              <a:rPr lang="en-US" sz="1400" dirty="0" err="1">
                <a:latin typeface="+mj-lt"/>
              </a:rPr>
              <a:t>bacctq</a:t>
            </a:r>
            <a:r>
              <a:rPr lang="en-US" sz="1400" dirty="0">
                <a:latin typeface="+mj-lt"/>
              </a:rPr>
              <a:t> – reports Grid history by user and/or queue</a:t>
            </a:r>
          </a:p>
          <a:p>
            <a:pPr>
              <a:buClr>
                <a:schemeClr val="accent3">
                  <a:lumMod val="75000"/>
                  <a:lumOff val="25000"/>
                </a:schemeClr>
              </a:buClr>
              <a:buFont typeface="Wingdings" panose="05000000000000000000" pitchFamily="2" charset="2"/>
              <a:buChar char="§"/>
            </a:pPr>
            <a:r>
              <a:rPr lang="en-US" sz="1400" dirty="0">
                <a:latin typeface="+mj-lt"/>
              </a:rPr>
              <a:t>%egoshl and %egoshv – reports EGO service list and individual services information</a:t>
            </a:r>
            <a:endParaRPr lang="en-US" dirty="0"/>
          </a:p>
        </p:txBody>
      </p:sp>
    </p:spTree>
    <p:extLst>
      <p:ext uri="{BB962C8B-B14F-4D97-AF65-F5344CB8AC3E}">
        <p14:creationId xmlns:p14="http://schemas.microsoft.com/office/powerpoint/2010/main" val="215128793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306" y="271133"/>
            <a:ext cx="8121394" cy="338554"/>
          </a:xfrm>
        </p:spPr>
        <p:txBody>
          <a:bodyPr/>
          <a:lstStyle/>
          <a:p>
            <a:r>
              <a:rPr lang="en-US" dirty="0"/>
              <a:t>SASGSUB Macros</a:t>
            </a:r>
          </a:p>
        </p:txBody>
      </p:sp>
      <p:sp>
        <p:nvSpPr>
          <p:cNvPr id="3" name="Text Placeholder 2"/>
          <p:cNvSpPr>
            <a:spLocks noGrp="1"/>
          </p:cNvSpPr>
          <p:nvPr>
            <p:ph type="body" sz="quarter" idx="12"/>
          </p:nvPr>
        </p:nvSpPr>
        <p:spPr>
          <a:xfrm flipH="1">
            <a:off x="457200" y="665465"/>
            <a:ext cx="6054720" cy="338554"/>
          </a:xfrm>
        </p:spPr>
        <p:txBody>
          <a:bodyPr/>
          <a:lstStyle/>
          <a:p>
            <a:r>
              <a:rPr lang="en-US" dirty="0"/>
              <a:t>Submitting </a:t>
            </a:r>
            <a:r>
              <a:rPr lang="en-US" dirty="0" err="1"/>
              <a:t>SASgsub</a:t>
            </a:r>
            <a:r>
              <a:rPr lang="en-US" dirty="0"/>
              <a:t> with EGuide</a:t>
            </a:r>
          </a:p>
        </p:txBody>
      </p:sp>
      <p:sp>
        <p:nvSpPr>
          <p:cNvPr id="4" name="Content Placeholder 3"/>
          <p:cNvSpPr>
            <a:spLocks noGrp="1"/>
          </p:cNvSpPr>
          <p:nvPr>
            <p:ph sz="quarter" idx="11"/>
          </p:nvPr>
        </p:nvSpPr>
        <p:spPr>
          <a:xfrm>
            <a:off x="803531" y="1088084"/>
            <a:ext cx="4887311" cy="1681999"/>
          </a:xfrm>
        </p:spPr>
        <p:txBody>
          <a:bodyPr/>
          <a:lstStyle/>
          <a:p>
            <a:pPr marL="0" indent="0">
              <a:buNone/>
            </a:pPr>
            <a:r>
              <a:rPr lang="en-US" dirty="0"/>
              <a:t>         </a:t>
            </a:r>
          </a:p>
          <a:p>
            <a:pPr marL="0" indent="0">
              <a:buNone/>
            </a:pPr>
            <a:r>
              <a:rPr lang="en-US" dirty="0"/>
              <a:t>%</a:t>
            </a:r>
            <a:r>
              <a:rPr lang="en-US" b="1" i="1" dirty="0" err="1"/>
              <a:t>mygsub</a:t>
            </a:r>
            <a:r>
              <a:rPr lang="en-US" b="1" i="1" dirty="0"/>
              <a:t>            </a:t>
            </a:r>
            <a:r>
              <a:rPr lang="en-US" dirty="0"/>
              <a:t>(/shared/</a:t>
            </a:r>
            <a:r>
              <a:rPr lang="en-US" dirty="0" err="1"/>
              <a:t>apgm</a:t>
            </a:r>
            <a:r>
              <a:rPr lang="en-US" dirty="0"/>
              <a:t>/sleep1.sas);</a:t>
            </a:r>
          </a:p>
          <a:p>
            <a:pPr marL="0" indent="0">
              <a:buNone/>
            </a:pPr>
            <a:r>
              <a:rPr lang="en-US" dirty="0"/>
              <a:t>%</a:t>
            </a:r>
            <a:r>
              <a:rPr lang="en-US" b="1" i="1" dirty="0" err="1"/>
              <a:t>mygsubnight</a:t>
            </a:r>
            <a:r>
              <a:rPr lang="en-US" b="1" i="1" dirty="0"/>
              <a:t> </a:t>
            </a:r>
            <a:r>
              <a:rPr lang="en-US" dirty="0"/>
              <a:t>(/shared/</a:t>
            </a:r>
            <a:r>
              <a:rPr lang="en-US" dirty="0" err="1"/>
              <a:t>apgm</a:t>
            </a:r>
            <a:r>
              <a:rPr lang="en-US" dirty="0"/>
              <a:t>/sleep1.sas);</a:t>
            </a:r>
          </a:p>
          <a:p>
            <a:pPr marL="0" indent="0">
              <a:buNone/>
            </a:pPr>
            <a:r>
              <a:rPr lang="en-US" dirty="0"/>
              <a:t> %</a:t>
            </a:r>
            <a:r>
              <a:rPr lang="en-US" b="1" i="1" dirty="0" err="1"/>
              <a:t>mygsubpri</a:t>
            </a:r>
            <a:r>
              <a:rPr lang="en-US" b="1" i="1" dirty="0"/>
              <a:t>     </a:t>
            </a:r>
            <a:r>
              <a:rPr lang="en-US" dirty="0"/>
              <a:t>(/shared/</a:t>
            </a:r>
            <a:r>
              <a:rPr lang="en-US" dirty="0" err="1"/>
              <a:t>apgm</a:t>
            </a:r>
            <a:r>
              <a:rPr lang="en-US" dirty="0"/>
              <a:t>/sleep1.sas);</a:t>
            </a:r>
          </a:p>
          <a:p>
            <a:pPr marL="0" indent="0">
              <a:buNone/>
            </a:pPr>
            <a:endParaRPr lang="en-US" dirty="0"/>
          </a:p>
        </p:txBody>
      </p:sp>
      <p:sp>
        <p:nvSpPr>
          <p:cNvPr id="5" name="Rectangle 4"/>
          <p:cNvSpPr/>
          <p:nvPr/>
        </p:nvSpPr>
        <p:spPr>
          <a:xfrm>
            <a:off x="803529" y="1349770"/>
            <a:ext cx="1533271" cy="106957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 name="Rectangle 6"/>
          <p:cNvSpPr/>
          <p:nvPr/>
        </p:nvSpPr>
        <p:spPr>
          <a:xfrm>
            <a:off x="2336801" y="1349770"/>
            <a:ext cx="2728942" cy="1069579"/>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Content Placeholder 3"/>
          <p:cNvSpPr txBox="1">
            <a:spLocks/>
          </p:cNvSpPr>
          <p:nvPr/>
        </p:nvSpPr>
        <p:spPr>
          <a:xfrm>
            <a:off x="803531" y="2498097"/>
            <a:ext cx="1872996" cy="1067343"/>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dirty="0">
                <a:solidFill>
                  <a:schemeClr val="tx2">
                    <a:lumMod val="90000"/>
                    <a:lumOff val="10000"/>
                  </a:schemeClr>
                </a:solidFill>
                <a:latin typeface="+mj-lt"/>
              </a:rPr>
              <a:t>Macro call for batch submission of </a:t>
            </a:r>
            <a:r>
              <a:rPr lang="en-US" dirty="0" err="1">
                <a:solidFill>
                  <a:schemeClr val="tx2">
                    <a:lumMod val="90000"/>
                    <a:lumOff val="10000"/>
                  </a:schemeClr>
                </a:solidFill>
                <a:latin typeface="+mj-lt"/>
              </a:rPr>
              <a:t>gsub</a:t>
            </a:r>
            <a:endParaRPr lang="en-US" dirty="0">
              <a:solidFill>
                <a:schemeClr val="tx2">
                  <a:lumMod val="90000"/>
                  <a:lumOff val="10000"/>
                </a:schemeClr>
              </a:solidFill>
              <a:latin typeface="+mj-lt"/>
            </a:endParaRPr>
          </a:p>
        </p:txBody>
      </p:sp>
      <p:sp>
        <p:nvSpPr>
          <p:cNvPr id="9" name="Content Placeholder 3"/>
          <p:cNvSpPr txBox="1">
            <a:spLocks/>
          </p:cNvSpPr>
          <p:nvPr/>
        </p:nvSpPr>
        <p:spPr>
          <a:xfrm>
            <a:off x="2802530" y="2484572"/>
            <a:ext cx="2728941" cy="734945"/>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dirty="0">
                <a:solidFill>
                  <a:schemeClr val="accent5">
                    <a:lumMod val="75000"/>
                  </a:schemeClr>
                </a:solidFill>
                <a:latin typeface="+mj-lt"/>
              </a:rPr>
              <a:t>SAS program residing on shared file system</a:t>
            </a:r>
          </a:p>
        </p:txBody>
      </p:sp>
    </p:spTree>
    <p:extLst>
      <p:ext uri="{BB962C8B-B14F-4D97-AF65-F5344CB8AC3E}">
        <p14:creationId xmlns:p14="http://schemas.microsoft.com/office/powerpoint/2010/main" val="3405993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t>Submitting </a:t>
            </a:r>
            <a:r>
              <a:rPr lang="en-US" dirty="0" err="1"/>
              <a:t>SASgsub</a:t>
            </a:r>
            <a:r>
              <a:rPr lang="en-US" dirty="0"/>
              <a:t> with EGuide</a:t>
            </a:r>
          </a:p>
        </p:txBody>
      </p:sp>
      <p:sp>
        <p:nvSpPr>
          <p:cNvPr id="4" name="Content Placeholder 3"/>
          <p:cNvSpPr>
            <a:spLocks noGrp="1"/>
          </p:cNvSpPr>
          <p:nvPr>
            <p:ph sz="quarter" idx="11"/>
          </p:nvPr>
        </p:nvSpPr>
        <p:spPr>
          <a:xfrm>
            <a:off x="457200" y="2178162"/>
            <a:ext cx="8232776" cy="394210"/>
          </a:xfrm>
        </p:spPr>
        <p:txBody>
          <a:bodyPr/>
          <a:lstStyle/>
          <a:p>
            <a:endParaRPr lang="en-US" dirty="0"/>
          </a:p>
        </p:txBody>
      </p:sp>
      <p:pic>
        <p:nvPicPr>
          <p:cNvPr id="8" name="Picture 7"/>
          <p:cNvPicPr>
            <a:picLocks noChangeAspect="1"/>
          </p:cNvPicPr>
          <p:nvPr/>
        </p:nvPicPr>
        <p:blipFill>
          <a:blip r:embed="rId3"/>
          <a:stretch>
            <a:fillRect/>
          </a:stretch>
        </p:blipFill>
        <p:spPr>
          <a:xfrm>
            <a:off x="334006" y="602708"/>
            <a:ext cx="7003866" cy="4197866"/>
          </a:xfrm>
          <a:prstGeom prst="rect">
            <a:avLst/>
          </a:prstGeom>
        </p:spPr>
      </p:pic>
      <p:pic>
        <p:nvPicPr>
          <p:cNvPr id="9" name="Picture 8"/>
          <p:cNvPicPr>
            <a:picLocks noChangeAspect="1"/>
          </p:cNvPicPr>
          <p:nvPr/>
        </p:nvPicPr>
        <p:blipFill>
          <a:blip r:embed="rId4"/>
          <a:stretch>
            <a:fillRect/>
          </a:stretch>
        </p:blipFill>
        <p:spPr>
          <a:xfrm>
            <a:off x="163513" y="602708"/>
            <a:ext cx="8820150" cy="4000500"/>
          </a:xfrm>
          <a:prstGeom prst="rect">
            <a:avLst/>
          </a:prstGeom>
        </p:spPr>
      </p:pic>
      <p:cxnSp>
        <p:nvCxnSpPr>
          <p:cNvPr id="12" name="Straight Arrow Connector 11"/>
          <p:cNvCxnSpPr/>
          <p:nvPr/>
        </p:nvCxnSpPr>
        <p:spPr>
          <a:xfrm flipH="1" flipV="1">
            <a:off x="3137374" y="1518053"/>
            <a:ext cx="488731" cy="84345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37373" y="3515234"/>
            <a:ext cx="488731" cy="84345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9553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9" presetClass="path" presetSubtype="0" accel="50000" decel="50000" fill="hold" nodeType="clickEffect">
                                  <p:stCondLst>
                                    <p:cond delay="0"/>
                                  </p:stCondLst>
                                  <p:childTnLst>
                                    <p:animMotion origin="layout" path="M -1.66667E-6 -4.93827E-7 L 0.47674 0.10463 " pathEditMode="relative" rAng="0" ptsTypes="AA">
                                      <p:cBhvr>
                                        <p:cTn id="18" dur="2000" fill="hold"/>
                                        <p:tgtEl>
                                          <p:spTgt spid="12"/>
                                        </p:tgtEl>
                                        <p:attrNameLst>
                                          <p:attrName>ppt_x</p:attrName>
                                          <p:attrName>ppt_y</p:attrName>
                                        </p:attrNameLst>
                                      </p:cBhvr>
                                      <p:rCtr x="23837" y="5216"/>
                                    </p:animMotion>
                                  </p:childTnLst>
                                </p:cTn>
                              </p:par>
                              <p:par>
                                <p:cTn id="19" presetID="49" presetClass="path" presetSubtype="0" accel="50000" decel="50000" fill="hold" nodeType="withEffect">
                                  <p:stCondLst>
                                    <p:cond delay="0"/>
                                  </p:stCondLst>
                                  <p:childTnLst>
                                    <p:animMotion origin="layout" path="M -1.66667E-6 -2.09877E-6 L 0.47327 0.10957 " pathEditMode="relative" rAng="0" ptsTypes="AA">
                                      <p:cBhvr>
                                        <p:cTn id="20" dur="2000" fill="hold"/>
                                        <p:tgtEl>
                                          <p:spTgt spid="13"/>
                                        </p:tgtEl>
                                        <p:attrNameLst>
                                          <p:attrName>ppt_x</p:attrName>
                                          <p:attrName>ppt_y</p:attrName>
                                        </p:attrNameLst>
                                      </p:cBhvr>
                                      <p:rCtr x="23663" y="54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flipH="1">
            <a:off x="457200" y="671535"/>
            <a:ext cx="6054720" cy="338554"/>
          </a:xfrm>
        </p:spPr>
        <p:txBody>
          <a:bodyPr/>
          <a:lstStyle/>
          <a:p>
            <a:r>
              <a:rPr lang="en-US" dirty="0"/>
              <a:t>Grid Monitoring with EGuide</a:t>
            </a:r>
          </a:p>
        </p:txBody>
      </p:sp>
      <p:sp>
        <p:nvSpPr>
          <p:cNvPr id="4" name="Content Placeholder 3"/>
          <p:cNvSpPr>
            <a:spLocks noGrp="1"/>
          </p:cNvSpPr>
          <p:nvPr>
            <p:ph sz="quarter" idx="11"/>
          </p:nvPr>
        </p:nvSpPr>
        <p:spPr>
          <a:xfrm>
            <a:off x="2387491" y="1680664"/>
            <a:ext cx="1696436" cy="461793"/>
          </a:xfrm>
        </p:spPr>
        <p:txBody>
          <a:bodyPr/>
          <a:lstStyle/>
          <a:p>
            <a:pPr marL="0" indent="0">
              <a:buNone/>
            </a:pPr>
            <a:r>
              <a:rPr lang="en-US" sz="2800" dirty="0"/>
              <a:t>%</a:t>
            </a:r>
            <a:r>
              <a:rPr lang="en-US" sz="2800" dirty="0" err="1"/>
              <a:t>gjobs</a:t>
            </a:r>
            <a:r>
              <a:rPr lang="en-US" sz="2800" dirty="0"/>
              <a:t>;</a:t>
            </a:r>
          </a:p>
        </p:txBody>
      </p:sp>
      <p:sp>
        <p:nvSpPr>
          <p:cNvPr id="5" name="Rectangle 4"/>
          <p:cNvSpPr/>
          <p:nvPr/>
        </p:nvSpPr>
        <p:spPr>
          <a:xfrm>
            <a:off x="2387491" y="1679415"/>
            <a:ext cx="1245477" cy="461793"/>
          </a:xfrm>
          <a:prstGeom prst="rect">
            <a:avLst/>
          </a:prstGeom>
          <a:noFill/>
          <a:ln w="254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Content Placeholder 3"/>
          <p:cNvSpPr txBox="1">
            <a:spLocks/>
          </p:cNvSpPr>
          <p:nvPr/>
        </p:nvSpPr>
        <p:spPr>
          <a:xfrm>
            <a:off x="2299794" y="2443321"/>
            <a:ext cx="5053506" cy="505972"/>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sz="2400" dirty="0">
                <a:latin typeface="+mj-lt"/>
              </a:rPr>
              <a:t>Macro call for monitoring Grid jobs</a:t>
            </a:r>
          </a:p>
        </p:txBody>
      </p:sp>
      <p:sp>
        <p:nvSpPr>
          <p:cNvPr id="7" name="Title 6">
            <a:extLst>
              <a:ext uri="{FF2B5EF4-FFF2-40B4-BE49-F238E27FC236}">
                <a16:creationId xmlns:a16="http://schemas.microsoft.com/office/drawing/2014/main" id="{1C98F472-EF1D-49E9-A6CC-8290BFECABBB}"/>
              </a:ext>
            </a:extLst>
          </p:cNvPr>
          <p:cNvSpPr>
            <a:spLocks noGrp="1"/>
          </p:cNvSpPr>
          <p:nvPr>
            <p:ph type="title"/>
          </p:nvPr>
        </p:nvSpPr>
        <p:spPr>
          <a:xfrm>
            <a:off x="457200" y="171760"/>
            <a:ext cx="8232776" cy="422976"/>
          </a:xfrm>
        </p:spPr>
        <p:txBody>
          <a:bodyPr/>
          <a:lstStyle/>
          <a:p>
            <a:r>
              <a:rPr lang="en-US" dirty="0"/>
              <a:t>SASGSUB Macros</a:t>
            </a:r>
          </a:p>
        </p:txBody>
      </p:sp>
    </p:spTree>
    <p:extLst>
      <p:ext uri="{BB962C8B-B14F-4D97-AF65-F5344CB8AC3E}">
        <p14:creationId xmlns:p14="http://schemas.microsoft.com/office/powerpoint/2010/main" val="2335424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t>Grid Monitoring with EGuide</a:t>
            </a:r>
          </a:p>
        </p:txBody>
      </p:sp>
      <p:sp>
        <p:nvSpPr>
          <p:cNvPr id="4" name="Content Placeholder 3"/>
          <p:cNvSpPr>
            <a:spLocks noGrp="1"/>
          </p:cNvSpPr>
          <p:nvPr>
            <p:ph sz="quarter" idx="11"/>
          </p:nvPr>
        </p:nvSpPr>
        <p:spPr>
          <a:xfrm>
            <a:off x="457200" y="2178162"/>
            <a:ext cx="8232776" cy="394210"/>
          </a:xfrm>
        </p:spPr>
        <p:txBody>
          <a:bodyPr/>
          <a:lstStyle/>
          <a:p>
            <a:endParaRPr lang="en-US" dirty="0"/>
          </a:p>
        </p:txBody>
      </p:sp>
      <p:pic>
        <p:nvPicPr>
          <p:cNvPr id="10" name="Picture 9"/>
          <p:cNvPicPr>
            <a:picLocks noChangeAspect="1"/>
          </p:cNvPicPr>
          <p:nvPr/>
        </p:nvPicPr>
        <p:blipFill>
          <a:blip r:embed="rId3"/>
          <a:stretch>
            <a:fillRect/>
          </a:stretch>
        </p:blipFill>
        <p:spPr>
          <a:xfrm>
            <a:off x="285750" y="725049"/>
            <a:ext cx="8858250" cy="4162425"/>
          </a:xfrm>
          <a:prstGeom prst="rect">
            <a:avLst/>
          </a:prstGeom>
        </p:spPr>
      </p:pic>
      <p:cxnSp>
        <p:nvCxnSpPr>
          <p:cNvPr id="12" name="Straight Arrow Connector 11"/>
          <p:cNvCxnSpPr/>
          <p:nvPr/>
        </p:nvCxnSpPr>
        <p:spPr>
          <a:xfrm flipH="1">
            <a:off x="2656829" y="3726483"/>
            <a:ext cx="527529" cy="63700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635257" y="3408947"/>
            <a:ext cx="549101" cy="635073"/>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656829" y="2711116"/>
            <a:ext cx="527529" cy="55633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901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t>Grid Monitoring </a:t>
            </a:r>
            <a:r>
              <a:rPr lang="en-US" dirty="0" err="1"/>
              <a:t>gsub</a:t>
            </a:r>
            <a:r>
              <a:rPr lang="en-US" dirty="0"/>
              <a:t> jobs with EGuide</a:t>
            </a:r>
          </a:p>
        </p:txBody>
      </p:sp>
      <p:sp>
        <p:nvSpPr>
          <p:cNvPr id="4" name="Content Placeholder 3"/>
          <p:cNvSpPr>
            <a:spLocks noGrp="1"/>
          </p:cNvSpPr>
          <p:nvPr>
            <p:ph sz="quarter" idx="11"/>
          </p:nvPr>
        </p:nvSpPr>
        <p:spPr>
          <a:xfrm>
            <a:off x="1221827" y="1788034"/>
            <a:ext cx="7063281" cy="720454"/>
          </a:xfrm>
        </p:spPr>
        <p:txBody>
          <a:bodyPr/>
          <a:lstStyle/>
          <a:p>
            <a:pPr marL="0" indent="0">
              <a:buNone/>
            </a:pPr>
            <a:r>
              <a:rPr lang="en-US" sz="2000" dirty="0">
                <a:solidFill>
                  <a:schemeClr val="accent5"/>
                </a:solidFill>
              </a:rPr>
              <a:t>/* provide </a:t>
            </a:r>
            <a:r>
              <a:rPr lang="en-US" sz="2000" dirty="0" err="1">
                <a:solidFill>
                  <a:schemeClr val="accent5"/>
                </a:solidFill>
              </a:rPr>
              <a:t>jobid</a:t>
            </a:r>
            <a:r>
              <a:rPr lang="en-US" sz="2000" dirty="0">
                <a:solidFill>
                  <a:schemeClr val="accent5"/>
                </a:solidFill>
              </a:rPr>
              <a:t> for individual job or “all” for all </a:t>
            </a:r>
            <a:r>
              <a:rPr lang="en-US" sz="2000" dirty="0" err="1">
                <a:solidFill>
                  <a:schemeClr val="accent5"/>
                </a:solidFill>
              </a:rPr>
              <a:t>gsub</a:t>
            </a:r>
            <a:r>
              <a:rPr lang="en-US" sz="2000" dirty="0">
                <a:solidFill>
                  <a:schemeClr val="accent5"/>
                </a:solidFill>
              </a:rPr>
              <a:t> jobs */</a:t>
            </a:r>
          </a:p>
          <a:p>
            <a:pPr marL="0" indent="0">
              <a:buNone/>
            </a:pPr>
            <a:r>
              <a:rPr lang="en-US" sz="2000" dirty="0"/>
              <a:t>%</a:t>
            </a:r>
            <a:r>
              <a:rPr lang="en-US" sz="2000" b="1" i="1" dirty="0" err="1"/>
              <a:t>gsstatus</a:t>
            </a:r>
            <a:r>
              <a:rPr lang="en-US" sz="2000" dirty="0"/>
              <a:t>(</a:t>
            </a:r>
            <a:r>
              <a:rPr lang="en-US" sz="2000" dirty="0" err="1"/>
              <a:t>jobid</a:t>
            </a:r>
            <a:r>
              <a:rPr lang="en-US" sz="2000" dirty="0"/>
              <a:t>=all);</a:t>
            </a:r>
            <a:endParaRPr lang="en-US" sz="2000" dirty="0">
              <a:solidFill>
                <a:schemeClr val="accent5"/>
              </a:solidFill>
            </a:endParaRPr>
          </a:p>
        </p:txBody>
      </p:sp>
      <p:sp>
        <p:nvSpPr>
          <p:cNvPr id="5" name="Rectangle 4"/>
          <p:cNvSpPr/>
          <p:nvPr/>
        </p:nvSpPr>
        <p:spPr>
          <a:xfrm>
            <a:off x="1221827" y="2124531"/>
            <a:ext cx="1165664" cy="378445"/>
          </a:xfrm>
          <a:prstGeom prst="rect">
            <a:avLst/>
          </a:prstGeom>
          <a:noFill/>
          <a:ln w="254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 name="Content Placeholder 3"/>
          <p:cNvSpPr txBox="1">
            <a:spLocks/>
          </p:cNvSpPr>
          <p:nvPr/>
        </p:nvSpPr>
        <p:spPr>
          <a:xfrm>
            <a:off x="1221827" y="2802826"/>
            <a:ext cx="6582761" cy="505972"/>
          </a:xfrm>
          <a:prstGeom prst="rect">
            <a:avLst/>
          </a:prstGeom>
        </p:spPr>
        <p:txBody>
          <a:bodyPr vert="horz" wrap="square" lIns="91440" tIns="45720" rIns="91440" bIns="4572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Font typeface="Arial" pitchFamily="34" charset="0"/>
              <a:buNone/>
            </a:pPr>
            <a:r>
              <a:rPr lang="en-US" sz="2400" dirty="0">
                <a:latin typeface="+mj-lt"/>
              </a:rPr>
              <a:t>Macro call for monitoring </a:t>
            </a:r>
            <a:r>
              <a:rPr lang="en-US" sz="2400" b="1" dirty="0">
                <a:latin typeface="+mj-lt"/>
              </a:rPr>
              <a:t>status</a:t>
            </a:r>
            <a:r>
              <a:rPr lang="en-US" sz="2400" dirty="0">
                <a:latin typeface="+mj-lt"/>
              </a:rPr>
              <a:t> of </a:t>
            </a:r>
            <a:r>
              <a:rPr lang="en-US" sz="2400" dirty="0" err="1">
                <a:latin typeface="+mj-lt"/>
              </a:rPr>
              <a:t>gsub</a:t>
            </a:r>
            <a:r>
              <a:rPr lang="en-US" sz="2400" dirty="0">
                <a:latin typeface="+mj-lt"/>
              </a:rPr>
              <a:t> jobs</a:t>
            </a:r>
          </a:p>
        </p:txBody>
      </p:sp>
      <p:sp>
        <p:nvSpPr>
          <p:cNvPr id="7" name="Title 6">
            <a:extLst>
              <a:ext uri="{FF2B5EF4-FFF2-40B4-BE49-F238E27FC236}">
                <a16:creationId xmlns:a16="http://schemas.microsoft.com/office/drawing/2014/main" id="{B7C43DB5-B997-4E66-922E-5E967BF568D9}"/>
              </a:ext>
            </a:extLst>
          </p:cNvPr>
          <p:cNvSpPr>
            <a:spLocks noGrp="1"/>
          </p:cNvSpPr>
          <p:nvPr>
            <p:ph type="title"/>
          </p:nvPr>
        </p:nvSpPr>
        <p:spPr>
          <a:xfrm>
            <a:off x="455612" y="284716"/>
            <a:ext cx="8232776" cy="416993"/>
          </a:xfrm>
        </p:spPr>
        <p:txBody>
          <a:bodyPr/>
          <a:lstStyle/>
          <a:p>
            <a:r>
              <a:rPr lang="en-US" dirty="0"/>
              <a:t>SASGSUB Macros</a:t>
            </a:r>
          </a:p>
        </p:txBody>
      </p:sp>
    </p:spTree>
    <p:extLst>
      <p:ext uri="{BB962C8B-B14F-4D97-AF65-F5344CB8AC3E}">
        <p14:creationId xmlns:p14="http://schemas.microsoft.com/office/powerpoint/2010/main" val="30207390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theme/theme1.xml><?xml version="1.0" encoding="utf-8"?>
<a:theme xmlns:a="http://schemas.openxmlformats.org/drawingml/2006/main" name="SAS Master, Whit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A55BF615-7CE4-1045-9CDE-3EF107BE83AB}" vid="{FFA566C9-D4FB-D64B-9137-837611523DD4}"/>
    </a:ext>
  </a:extLst>
</a:theme>
</file>

<file path=ppt/theme/theme2.xml><?xml version="1.0" encoding="utf-8"?>
<a:theme xmlns:a="http://schemas.openxmlformats.org/drawingml/2006/main" name="SAS - Blue Master">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A55BF615-7CE4-1045-9CDE-3EF107BE83AB}" vid="{AA045A88-3190-B348-B653-3851E888E997}"/>
    </a:ext>
  </a:extLst>
</a:theme>
</file>

<file path=ppt/theme/theme3.xml><?xml version="1.0" encoding="utf-8"?>
<a:theme xmlns:a="http://schemas.openxmlformats.org/drawingml/2006/main" name="SAS Viya Master - whit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A55BF615-7CE4-1045-9CDE-3EF107BE83AB}" vid="{77E655EF-E6C4-7447-B06A-102074CEF917}"/>
    </a:ext>
  </a:extLst>
</a:theme>
</file>

<file path=ppt/theme/theme4.xml><?xml version="1.0" encoding="utf-8"?>
<a:theme xmlns:a="http://schemas.openxmlformats.org/drawingml/2006/main" name="Viya Master - Blu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A55BF615-7CE4-1045-9CDE-3EF107BE83AB}" vid="{C76C9DD6-4155-2448-8C12-D5F3FC7D4600}"/>
    </a:ext>
  </a:extLst>
</a:theme>
</file>

<file path=ppt/theme/theme5.xml><?xml version="1.0" encoding="utf-8"?>
<a:theme xmlns:a="http://schemas.openxmlformats.org/drawingml/2006/main" name="Confidential Master - Whit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A55BF615-7CE4-1045-9CDE-3EF107BE83AB}" vid="{1DC2788A-BA16-B74F-BB0A-500A0DC9DCDA}"/>
    </a:ext>
  </a:extLst>
</a:theme>
</file>

<file path=ppt/theme/theme6.xml><?xml version="1.0" encoding="utf-8"?>
<a:theme xmlns:a="http://schemas.openxmlformats.org/drawingml/2006/main" name="Confidential - Blue Master">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A55BF615-7CE4-1045-9CDE-3EF107BE83AB}" vid="{D76E88E4-AFB3-4140-83E0-978D43C4954F}"/>
    </a:ext>
  </a:extLst>
</a:theme>
</file>

<file path=ppt/theme/theme7.xml><?xml version="1.0" encoding="utf-8"?>
<a:theme xmlns:a="http://schemas.openxmlformats.org/drawingml/2006/main" name="Office Them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Presentation-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8.xml><?xml version="1.0" encoding="utf-8"?>
<a:theme xmlns:a="http://schemas.openxmlformats.org/drawingml/2006/main" name="Office Them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Presentation-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BAB130CD55FC4E81C56B543F99CD21" ma:contentTypeVersion="16" ma:contentTypeDescription="Create a new document." ma:contentTypeScope="" ma:versionID="0d1f5562a9d1a8e4049c7e3ed74b3f8d">
  <xsd:schema xmlns:xsd="http://www.w3.org/2001/XMLSchema" xmlns:xs="http://www.w3.org/2001/XMLSchema" xmlns:p="http://schemas.microsoft.com/office/2006/metadata/properties" xmlns:ns2="27859d8f-6750-407e-aa47-fba89d8acaed" targetNamespace="http://schemas.microsoft.com/office/2006/metadata/properties" ma:root="true" ma:fieldsID="91267138a936e10244e5298669e4180a" ns2:_="">
    <xsd:import namespace="27859d8f-6750-407e-aa47-fba89d8acaed"/>
    <xsd:element name="properties">
      <xsd:complexType>
        <xsd:sequence>
          <xsd:element name="documentManagement">
            <xsd:complexType>
              <xsd:all>
                <xsd:element ref="ns2:Owner" minOccurs="0"/>
                <xsd:element ref="ns2:Description0" minOccurs="0"/>
                <xsd:element ref="ns2:Status" minOccurs="0"/>
                <xsd:element ref="ns2:Template_x0020_Type" minOccurs="0"/>
                <xsd:element ref="ns2:Office_x0020_Version" minOccurs="0"/>
                <xsd:element ref="ns2:Extension" minOccurs="0"/>
                <xsd:element ref="ns2:Ratio" minOccurs="0"/>
                <xsd:element ref="ns2:Use" minOccurs="0"/>
                <xsd:element ref="ns2:Updated" minOccurs="0"/>
                <xsd:element ref="ns2:Order0" minOccurs="0"/>
                <xsd:element ref="ns2:Audience" minOccurs="0"/>
                <xsd:element ref="ns2:_x0032_013" minOccurs="0"/>
                <xsd:element ref="ns2:Copyright" minOccurs="0"/>
                <xsd:element ref="ns2:Year" minOccurs="0"/>
                <xsd:element ref="ns2: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59d8f-6750-407e-aa47-fba89d8acaed" elementFormDefault="qualified">
    <xsd:import namespace="http://schemas.microsoft.com/office/2006/documentManagement/types"/>
    <xsd:import namespace="http://schemas.microsoft.com/office/infopath/2007/PartnerControls"/>
    <xsd:element name="Owner" ma:index="8" nillable="true" ma:displayName="Owner" ma:internalName="Owner">
      <xsd:simpleType>
        <xsd:restriction base="dms:Text">
          <xsd:maxLength value="255"/>
        </xsd:restriction>
      </xsd:simpleType>
    </xsd:element>
    <xsd:element name="Description0" ma:index="9" nillable="true" ma:displayName="Description" ma:internalName="Description0">
      <xsd:simpleType>
        <xsd:restriction base="dms:Note">
          <xsd:maxLength value="255"/>
        </xsd:restriction>
      </xsd:simpleType>
    </xsd:element>
    <xsd:element name="Status" ma:index="10" nillable="true" ma:displayName="Status" ma:format="Dropdown" ma:internalName="Status">
      <xsd:simpleType>
        <xsd:restriction base="dms:Choice">
          <xsd:enumeration value="Rough"/>
          <xsd:enumeration value="Draft"/>
          <xsd:enumeration value="In Review"/>
          <xsd:enumeration value="Final"/>
        </xsd:restriction>
      </xsd:simpleType>
    </xsd:element>
    <xsd:element name="Template_x0020_Type" ma:index="11" nillable="true" ma:displayName="Template Type" ma:format="Dropdown" ma:internalName="Template_x0020_Type">
      <xsd:simpleType>
        <xsd:restriction base="dms:Choice">
          <xsd:enumeration value="Standard"/>
          <xsd:enumeration value="Specialty"/>
          <xsd:enumeration value="SAS Federal Sub-Brand"/>
          <xsd:enumeration value="SAS Best Practices Sub-Brand"/>
          <xsd:enumeration value="SAS Partner"/>
          <xsd:enumeration value="2016 Standard"/>
          <xsd:enumeration value="2015 Standard"/>
          <xsd:enumeration value="2014 Standard"/>
          <xsd:enumeration value="2013 Standard"/>
          <xsd:enumeration value="2012 Standard"/>
          <xsd:enumeration value="Standard"/>
          <xsd:enumeration value="Optional"/>
          <xsd:enumeration value="Other"/>
        </xsd:restriction>
      </xsd:simpleType>
    </xsd:element>
    <xsd:element name="Office_x0020_Version" ma:index="12" nillable="true" ma:displayName="Office Version" ma:format="Dropdown" ma:internalName="Office_x0020_Version">
      <xsd:simpleType>
        <xsd:restriction base="dms:Choice">
          <xsd:enumeration value="2010"/>
          <xsd:enumeration value="2007"/>
          <xsd:enumeration value="2003"/>
        </xsd:restriction>
      </xsd:simpleType>
    </xsd:element>
    <xsd:element name="Extension" ma:index="13" nillable="true" ma:displayName="Extension" ma:format="Dropdown" ma:internalName="Extension">
      <xsd:simpleType>
        <xsd:restriction base="dms:Choice">
          <xsd:enumeration value="PPT"/>
          <xsd:enumeration value="POT"/>
          <xsd:enumeration value="PPTX"/>
          <xsd:enumeration value="POTX"/>
        </xsd:restriction>
      </xsd:simpleType>
    </xsd:element>
    <xsd:element name="Ratio" ma:index="14" nillable="true" ma:displayName="Ratio" ma:format="Dropdown" ma:internalName="Ratio">
      <xsd:simpleType>
        <xsd:restriction base="dms:Choice">
          <xsd:enumeration value="4x3"/>
          <xsd:enumeration value="16x9"/>
        </xsd:restriction>
      </xsd:simpleType>
    </xsd:element>
    <xsd:element name="Use" ma:index="15" nillable="true" ma:displayName="Use" ma:format="Dropdown" ma:internalName="Use">
      <xsd:simpleType>
        <xsd:restriction base="dms:Choice">
          <xsd:enumeration value="n/a"/>
          <xsd:enumeration value="About SAS"/>
          <xsd:enumeration value="BA Message"/>
          <xsd:enumeration value="Graphics Library"/>
          <xsd:enumeration value="Template"/>
          <xsd:enumeration value="User Guide"/>
        </xsd:restriction>
      </xsd:simpleType>
    </xsd:element>
    <xsd:element name="Updated" ma:index="16" nillable="true" ma:displayName="Updated" ma:format="DateOnly" ma:internalName="Updated">
      <xsd:simpleType>
        <xsd:restriction base="dms:DateTime"/>
      </xsd:simpleType>
    </xsd:element>
    <xsd:element name="Order0" ma:index="17" nillable="true" ma:displayName="Order" ma:description="For About SAS and BA Message slides, the order for them to appear in the view on the page." ma:internalName="Order0">
      <xsd:simpleType>
        <xsd:restriction base="dms:Number"/>
      </xsd:simpleType>
    </xsd:element>
    <xsd:element name="Audience" ma:index="18" nillable="true" ma:displayName="Audience" ma:internalName="Audience">
      <xsd:simpleType>
        <xsd:restriction base="dms:Text">
          <xsd:maxLength value="255"/>
        </xsd:restriction>
      </xsd:simpleType>
    </xsd:element>
    <xsd:element name="_x0032_013" ma:index="19" nillable="true" ma:displayName="2013" ma:format="Dropdown" ma:internalName="_x0032_013">
      <xsd:simpleType>
        <xsd:restriction base="dms:Choice">
          <xsd:enumeration value="Yes"/>
          <xsd:enumeration value="No"/>
          <xsd:enumeration value="n/a"/>
        </xsd:restriction>
      </xsd:simpleType>
    </xsd:element>
    <xsd:element name="Copyright" ma:index="20" nillable="true" ma:displayName="Copyright" ma:format="Dropdown" ma:internalName="Copyright">
      <xsd:simpleType>
        <xsd:restriction base="dms:Choice">
          <xsd:enumeration value="n/a"/>
          <xsd:enumeration value="2016"/>
          <xsd:enumeration value="2015"/>
          <xsd:enumeration value="2014"/>
          <xsd:enumeration value="2013"/>
          <xsd:enumeration value="2012"/>
        </xsd:restriction>
      </xsd:simpleType>
    </xsd:element>
    <xsd:element name="Year" ma:index="21" nillable="true" ma:displayName="Year" ma:default="2017" ma:format="Dropdown" ma:internalName="Year">
      <xsd:simpleType>
        <xsd:restriction base="dms:Choice">
          <xsd:enumeration value="2017"/>
          <xsd:enumeration value="2016"/>
          <xsd:enumeration value="2015"/>
          <xsd:enumeration value="2014"/>
          <xsd:enumeration value="2013"/>
          <xsd:enumeration value="2012"/>
        </xsd:restriction>
      </xsd:simpleType>
    </xsd:element>
    <xsd:element name="Target_x0020_Audience" ma:index="22" nillable="true" ma:displayName="Target Audience" ma:description="Use for templates targeted to a specific presenter" ma:format="Dropdown" ma:internalName="Target_x0020_Audience">
      <xsd:simpleType>
        <xsd:union memberTypes="dms:Text">
          <xsd:simpleType>
            <xsd:restriction base="dms:Choice">
              <xsd:enumeration value="Beacon Accounts Only"/>
              <xsd:enumeration value="Customer Success"/>
              <xsd:enumeration value="SAS Best Practices"/>
              <xsd:enumeration value="Parnters"/>
              <xsd:enumeration value="VSTI"/>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0 xmlns="27859d8f-6750-407e-aa47-fba89d8acaed" xsi:nil="true"/>
    <Extension xmlns="27859d8f-6750-407e-aa47-fba89d8acaed">POTX</Extension>
    <_x0032_013 xmlns="27859d8f-6750-407e-aa47-fba89d8acaed" xsi:nil="true"/>
    <Ratio xmlns="27859d8f-6750-407e-aa47-fba89d8acaed">16x9</Ratio>
    <Order0 xmlns="27859d8f-6750-407e-aa47-fba89d8acaed" xsi:nil="true"/>
    <Year xmlns="27859d8f-6750-407e-aa47-fba89d8acaed">2017</Year>
    <Template_x0020_Type xmlns="27859d8f-6750-407e-aa47-fba89d8acaed">Standard</Template_x0020_Type>
    <Office_x0020_Version xmlns="27859d8f-6750-407e-aa47-fba89d8acaed" xsi:nil="true"/>
    <Updated xmlns="27859d8f-6750-407e-aa47-fba89d8acaed" xsi:nil="true"/>
    <Status xmlns="27859d8f-6750-407e-aa47-fba89d8acaed">Final</Status>
    <Audience xmlns="27859d8f-6750-407e-aa47-fba89d8acaed">Customer Ready / External</Audience>
    <Target_x0020_Audience xmlns="27859d8f-6750-407e-aa47-fba89d8acaed" xsi:nil="true"/>
    <Copyright xmlns="27859d8f-6750-407e-aa47-fba89d8acaed">n/a</Copyright>
    <Use xmlns="27859d8f-6750-407e-aa47-fba89d8acaed">Template</Use>
    <Owner xmlns="27859d8f-6750-407e-aa47-fba89d8acae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42774E-3E67-415F-A28D-4422B3E8B6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859d8f-6750-407e-aa47-fba89d8aca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5BE8351-0CBC-418B-A366-CF833116012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27859d8f-6750-407e-aa47-fba89d8acaed"/>
    <ds:schemaRef ds:uri="http://www.w3.org/XML/1998/namespace"/>
    <ds:schemaRef ds:uri="http://purl.org/dc/dcmitype/"/>
  </ds:schemaRefs>
</ds:datastoreItem>
</file>

<file path=customXml/itemProps3.xml><?xml version="1.0" encoding="utf-8"?>
<ds:datastoreItem xmlns:ds="http://schemas.openxmlformats.org/officeDocument/2006/customXml" ds:itemID="{C39FFAD7-AEAC-4092-B3A0-4E6224950B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SAS-External-16x9</Template>
  <TotalTime>0</TotalTime>
  <Words>2031</Words>
  <Application>Microsoft Office PowerPoint</Application>
  <PresentationFormat>On-screen Show (16:9)</PresentationFormat>
  <Paragraphs>257</Paragraphs>
  <Slides>36</Slides>
  <Notes>36</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36</vt:i4>
      </vt:variant>
    </vt:vector>
  </HeadingPairs>
  <TitlesOfParts>
    <vt:vector size="48" baseType="lpstr">
      <vt:lpstr>Arial</vt:lpstr>
      <vt:lpstr>Calibri</vt:lpstr>
      <vt:lpstr>Calibri Light</vt:lpstr>
      <vt:lpstr>Consolas</vt:lpstr>
      <vt:lpstr>Courier New</vt:lpstr>
      <vt:lpstr>Wingdings</vt:lpstr>
      <vt:lpstr>SAS Master, White</vt:lpstr>
      <vt:lpstr>SAS - Blue Master</vt:lpstr>
      <vt:lpstr>SAS Viya Master - white</vt:lpstr>
      <vt:lpstr>Viya Master - Blue</vt:lpstr>
      <vt:lpstr>Confidential Master - White</vt:lpstr>
      <vt:lpstr>Confidential - Blue Master</vt:lpstr>
      <vt:lpstr>SASGSUB Macros SAS Grid Manager Client Utility  </vt:lpstr>
      <vt:lpstr>SASGSUB Macros</vt:lpstr>
      <vt:lpstr>SASGSUB Macros</vt:lpstr>
      <vt:lpstr>SASGSUB Macros</vt:lpstr>
      <vt:lpstr>SASGSUB Macros</vt:lpstr>
      <vt:lpstr>PowerPoint Presentation</vt:lpstr>
      <vt:lpstr>SASGSUB Macros</vt:lpstr>
      <vt:lpstr>PowerPoint Presentation</vt:lpstr>
      <vt:lpstr>SASGSUB Macros</vt:lpstr>
      <vt:lpstr>PowerPoint Presentation</vt:lpstr>
      <vt:lpstr>gsub Macros</vt:lpstr>
      <vt:lpstr>PowerPoint Presentation</vt:lpstr>
      <vt:lpstr>SASGSUB Macros</vt:lpstr>
      <vt:lpstr>PowerPoint Presentation</vt:lpstr>
      <vt:lpstr>SASGSUB Macros - Easily Customizable</vt:lpstr>
      <vt:lpstr>SASGSUB Macros - Easily Customizable</vt:lpstr>
      <vt:lpstr>SASGSUB Macros</vt:lpstr>
      <vt:lpstr>PowerPoint Presentation</vt:lpstr>
      <vt:lpstr>SASGSUB -   SAS Admin Role Grid Macros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SASGSUB Macros -    Step 1: Extract zip file</vt:lpstr>
      <vt:lpstr>PowerPoint Presentation</vt:lpstr>
      <vt:lpstr>PowerPoint Presentation</vt:lpstr>
      <vt:lpstr>PowerPoint Presentation</vt:lpstr>
      <vt:lpstr>PowerPoint Presentation</vt:lpstr>
      <vt:lpstr>Resources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2018-10-15T20:59:00Z</dcterms:created>
  <dcterms:modified xsi:type="dcterms:W3CDTF">2020-04-03T14:04:47Z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0x01010000BAB130CD55FC4E81C56B543F99CD21</vt:lpwstr>
  </property>
</Properties>
</file>