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14"/>
  </p:notesMasterIdLst>
  <p:sldIdLst>
    <p:sldId id="265" r:id="rId2"/>
    <p:sldId id="272" r:id="rId3"/>
    <p:sldId id="259" r:id="rId4"/>
    <p:sldId id="270" r:id="rId5"/>
    <p:sldId id="268" r:id="rId6"/>
    <p:sldId id="269" r:id="rId7"/>
    <p:sldId id="271" r:id="rId8"/>
    <p:sldId id="261" r:id="rId9"/>
    <p:sldId id="266" r:id="rId10"/>
    <p:sldId id="267" r:id="rId11"/>
    <p:sldId id="264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3E43F-CEAE-4036-B1C9-8714E306B7F9}" v="1262" dt="2018-10-09T06:46:56.961"/>
    <p1510:client id="{81D2F5C6-9828-4E34-839D-3D175A6CA758}" v="5" dt="2018-10-09T19:15:20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3" autoAdjust="0"/>
    <p:restoredTop sz="70893" autoAdjust="0"/>
  </p:normalViewPr>
  <p:slideViewPr>
    <p:cSldViewPr snapToGrid="0">
      <p:cViewPr varScale="1">
        <p:scale>
          <a:sx n="103" d="100"/>
          <a:sy n="103" d="100"/>
        </p:scale>
        <p:origin x="4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Green" userId="1a9ca5344fc1c2f2" providerId="LiveId" clId="{2CF3E43F-CEAE-4036-B1C9-8714E306B7F9}"/>
    <pc:docChg chg="undo custSel mod addSld modSld sldOrd">
      <pc:chgData name="Dave Green" userId="1a9ca5344fc1c2f2" providerId="LiveId" clId="{2CF3E43F-CEAE-4036-B1C9-8714E306B7F9}" dt="2018-10-09T06:50:04.093" v="4758" actId="14100"/>
      <pc:docMkLst>
        <pc:docMk/>
      </pc:docMkLst>
      <pc:sldChg chg="modSp modAnim modNotesTx">
        <pc:chgData name="Dave Green" userId="1a9ca5344fc1c2f2" providerId="LiveId" clId="{2CF3E43F-CEAE-4036-B1C9-8714E306B7F9}" dt="2018-10-08T19:37:16.394" v="3088" actId="6549"/>
        <pc:sldMkLst>
          <pc:docMk/>
          <pc:sldMk cId="2507722066" sldId="259"/>
        </pc:sldMkLst>
        <pc:spChg chg="mod">
          <ac:chgData name="Dave Green" userId="1a9ca5344fc1c2f2" providerId="LiveId" clId="{2CF3E43F-CEAE-4036-B1C9-8714E306B7F9}" dt="2018-10-03T19:18:29.053" v="1012" actId="20577"/>
          <ac:spMkLst>
            <pc:docMk/>
            <pc:sldMk cId="2507722066" sldId="259"/>
            <ac:spMk id="3" creationId="{00000000-0000-0000-0000-000000000000}"/>
          </ac:spMkLst>
        </pc:spChg>
      </pc:sldChg>
      <pc:sldChg chg="modSp modAnim modNotesTx">
        <pc:chgData name="Dave Green" userId="1a9ca5344fc1c2f2" providerId="LiveId" clId="{2CF3E43F-CEAE-4036-B1C9-8714E306B7F9}" dt="2018-10-08T19:46:07.212" v="4289" actId="20577"/>
        <pc:sldMkLst>
          <pc:docMk/>
          <pc:sldMk cId="3336752805" sldId="261"/>
        </pc:sldMkLst>
        <pc:spChg chg="mod">
          <ac:chgData name="Dave Green" userId="1a9ca5344fc1c2f2" providerId="LiveId" clId="{2CF3E43F-CEAE-4036-B1C9-8714E306B7F9}" dt="2018-09-15T11:37:43.448" v="69" actId="20577"/>
          <ac:spMkLst>
            <pc:docMk/>
            <pc:sldMk cId="3336752805" sldId="261"/>
            <ac:spMk id="6" creationId="{00000000-0000-0000-0000-000000000000}"/>
          </ac:spMkLst>
        </pc:spChg>
      </pc:sldChg>
      <pc:sldChg chg="modSp">
        <pc:chgData name="Dave Green" userId="1a9ca5344fc1c2f2" providerId="LiveId" clId="{2CF3E43F-CEAE-4036-B1C9-8714E306B7F9}" dt="2018-10-03T19:33:47.254" v="1306" actId="20577"/>
        <pc:sldMkLst>
          <pc:docMk/>
          <pc:sldMk cId="2280395516" sldId="264"/>
        </pc:sldMkLst>
        <pc:spChg chg="mod">
          <ac:chgData name="Dave Green" userId="1a9ca5344fc1c2f2" providerId="LiveId" clId="{2CF3E43F-CEAE-4036-B1C9-8714E306B7F9}" dt="2018-10-03T19:33:47.254" v="1306" actId="20577"/>
          <ac:spMkLst>
            <pc:docMk/>
            <pc:sldMk cId="2280395516" sldId="264"/>
            <ac:spMk id="2" creationId="{00000000-0000-0000-0000-000000000000}"/>
          </ac:spMkLst>
        </pc:spChg>
      </pc:sldChg>
      <pc:sldChg chg="modSp modNotesTx">
        <pc:chgData name="Dave Green" userId="1a9ca5344fc1c2f2" providerId="LiveId" clId="{2CF3E43F-CEAE-4036-B1C9-8714E306B7F9}" dt="2018-09-15T12:24:25.810" v="873" actId="20577"/>
        <pc:sldMkLst>
          <pc:docMk/>
          <pc:sldMk cId="2876558144" sldId="265"/>
        </pc:sldMkLst>
        <pc:spChg chg="mod">
          <ac:chgData name="Dave Green" userId="1a9ca5344fc1c2f2" providerId="LiveId" clId="{2CF3E43F-CEAE-4036-B1C9-8714E306B7F9}" dt="2018-09-15T12:23:37.012" v="771" actId="5793"/>
          <ac:spMkLst>
            <pc:docMk/>
            <pc:sldMk cId="2876558144" sldId="265"/>
            <ac:spMk id="5" creationId="{00000000-0000-0000-0000-000000000000}"/>
          </ac:spMkLst>
        </pc:spChg>
      </pc:sldChg>
      <pc:sldChg chg="modSp modAnim modNotesTx">
        <pc:chgData name="Dave Green" userId="1a9ca5344fc1c2f2" providerId="LiveId" clId="{2CF3E43F-CEAE-4036-B1C9-8714E306B7F9}" dt="2018-10-08T19:46:29.090" v="4355" actId="20577"/>
        <pc:sldMkLst>
          <pc:docMk/>
          <pc:sldMk cId="3707084908" sldId="266"/>
        </pc:sldMkLst>
        <pc:spChg chg="mod">
          <ac:chgData name="Dave Green" userId="1a9ca5344fc1c2f2" providerId="LiveId" clId="{2CF3E43F-CEAE-4036-B1C9-8714E306B7F9}" dt="2018-09-15T11:38:18.708" v="75" actId="20577"/>
          <ac:spMkLst>
            <pc:docMk/>
            <pc:sldMk cId="3707084908" sldId="266"/>
            <ac:spMk id="6" creationId="{00000000-0000-0000-0000-000000000000}"/>
          </ac:spMkLst>
        </pc:spChg>
      </pc:sldChg>
      <pc:sldChg chg="modSp modAnim modNotesTx">
        <pc:chgData name="Dave Green" userId="1a9ca5344fc1c2f2" providerId="LiveId" clId="{2CF3E43F-CEAE-4036-B1C9-8714E306B7F9}" dt="2018-10-08T20:14:20.096" v="4559" actId="20577"/>
        <pc:sldMkLst>
          <pc:docMk/>
          <pc:sldMk cId="2125337625" sldId="267"/>
        </pc:sldMkLst>
        <pc:spChg chg="mod">
          <ac:chgData name="Dave Green" userId="1a9ca5344fc1c2f2" providerId="LiveId" clId="{2CF3E43F-CEAE-4036-B1C9-8714E306B7F9}" dt="2018-09-15T11:48:24.013" v="353" actId="20577"/>
          <ac:spMkLst>
            <pc:docMk/>
            <pc:sldMk cId="2125337625" sldId="267"/>
            <ac:spMk id="6" creationId="{00000000-0000-0000-0000-000000000000}"/>
          </ac:spMkLst>
        </pc:spChg>
      </pc:sldChg>
      <pc:sldChg chg="modSp modAnim modNotesTx">
        <pc:chgData name="Dave Green" userId="1a9ca5344fc1c2f2" providerId="LiveId" clId="{2CF3E43F-CEAE-4036-B1C9-8714E306B7F9}" dt="2018-10-08T19:36:51.944" v="3081" actId="6549"/>
        <pc:sldMkLst>
          <pc:docMk/>
          <pc:sldMk cId="3714195009" sldId="268"/>
        </pc:sldMkLst>
        <pc:spChg chg="mod">
          <ac:chgData name="Dave Green" userId="1a9ca5344fc1c2f2" providerId="LiveId" clId="{2CF3E43F-CEAE-4036-B1C9-8714E306B7F9}" dt="2018-10-03T19:25:19.512" v="1293" actId="6549"/>
          <ac:spMkLst>
            <pc:docMk/>
            <pc:sldMk cId="3714195009" sldId="268"/>
            <ac:spMk id="3" creationId="{00000000-0000-0000-0000-000000000000}"/>
          </ac:spMkLst>
        </pc:spChg>
        <pc:spChg chg="mod">
          <ac:chgData name="Dave Green" userId="1a9ca5344fc1c2f2" providerId="LiveId" clId="{2CF3E43F-CEAE-4036-B1C9-8714E306B7F9}" dt="2018-10-03T19:19:28.654" v="1042" actId="20577"/>
          <ac:spMkLst>
            <pc:docMk/>
            <pc:sldMk cId="3714195009" sldId="268"/>
            <ac:spMk id="4" creationId="{00000000-0000-0000-0000-000000000000}"/>
          </ac:spMkLst>
        </pc:spChg>
      </pc:sldChg>
      <pc:sldChg chg="addSp modSp modAnim modNotesTx">
        <pc:chgData name="Dave Green" userId="1a9ca5344fc1c2f2" providerId="LiveId" clId="{2CF3E43F-CEAE-4036-B1C9-8714E306B7F9}" dt="2018-10-08T19:42:02.475" v="3714" actId="20577"/>
        <pc:sldMkLst>
          <pc:docMk/>
          <pc:sldMk cId="1383144313" sldId="269"/>
        </pc:sldMkLst>
        <pc:spChg chg="mod">
          <ac:chgData name="Dave Green" userId="1a9ca5344fc1c2f2" providerId="LiveId" clId="{2CF3E43F-CEAE-4036-B1C9-8714E306B7F9}" dt="2018-10-08T19:33:42.784" v="2911"/>
          <ac:spMkLst>
            <pc:docMk/>
            <pc:sldMk cId="1383144313" sldId="269"/>
            <ac:spMk id="3" creationId="{00000000-0000-0000-0000-000000000000}"/>
          </ac:spMkLst>
        </pc:spChg>
        <pc:spChg chg="mod">
          <ac:chgData name="Dave Green" userId="1a9ca5344fc1c2f2" providerId="LiveId" clId="{2CF3E43F-CEAE-4036-B1C9-8714E306B7F9}" dt="2018-10-08T19:35:48.350" v="2939" actId="20577"/>
          <ac:spMkLst>
            <pc:docMk/>
            <pc:sldMk cId="1383144313" sldId="269"/>
            <ac:spMk id="4" creationId="{00000000-0000-0000-0000-000000000000}"/>
          </ac:spMkLst>
        </pc:spChg>
        <pc:spChg chg="add mod">
          <ac:chgData name="Dave Green" userId="1a9ca5344fc1c2f2" providerId="LiveId" clId="{2CF3E43F-CEAE-4036-B1C9-8714E306B7F9}" dt="2018-10-08T19:34:34.595" v="2936" actId="1035"/>
          <ac:spMkLst>
            <pc:docMk/>
            <pc:sldMk cId="1383144313" sldId="269"/>
            <ac:spMk id="5" creationId="{1846F7EB-B59F-4ADB-96DC-F166A62CE7C1}"/>
          </ac:spMkLst>
        </pc:spChg>
        <pc:cxnChg chg="mod">
          <ac:chgData name="Dave Green" userId="1a9ca5344fc1c2f2" providerId="LiveId" clId="{2CF3E43F-CEAE-4036-B1C9-8714E306B7F9}" dt="2018-09-15T11:36:46.418" v="64" actId="1038"/>
          <ac:cxnSpMkLst>
            <pc:docMk/>
            <pc:sldMk cId="1383144313" sldId="269"/>
            <ac:cxnSpMk id="2" creationId="{622780AC-4DC8-45A8-9C11-94A2C5F1269E}"/>
          </ac:cxnSpMkLst>
        </pc:cxnChg>
      </pc:sldChg>
      <pc:sldChg chg="modSp add ord modAnim modNotesTx">
        <pc:chgData name="Dave Green" userId="1a9ca5344fc1c2f2" providerId="LiveId" clId="{2CF3E43F-CEAE-4036-B1C9-8714E306B7F9}" dt="2018-10-08T19:37:11.525" v="3086" actId="6549"/>
        <pc:sldMkLst>
          <pc:docMk/>
          <pc:sldMk cId="4086304537" sldId="270"/>
        </pc:sldMkLst>
        <pc:spChg chg="mod">
          <ac:chgData name="Dave Green" userId="1a9ca5344fc1c2f2" providerId="LiveId" clId="{2CF3E43F-CEAE-4036-B1C9-8714E306B7F9}" dt="2018-09-15T11:47:07.504" v="341" actId="20577"/>
          <ac:spMkLst>
            <pc:docMk/>
            <pc:sldMk cId="4086304537" sldId="270"/>
            <ac:spMk id="3" creationId="{00000000-0000-0000-0000-000000000000}"/>
          </ac:spMkLst>
        </pc:spChg>
        <pc:spChg chg="mod">
          <ac:chgData name="Dave Green" userId="1a9ca5344fc1c2f2" providerId="LiveId" clId="{2CF3E43F-CEAE-4036-B1C9-8714E306B7F9}" dt="2018-09-15T11:38:51.727" v="82" actId="20577"/>
          <ac:spMkLst>
            <pc:docMk/>
            <pc:sldMk cId="4086304537" sldId="270"/>
            <ac:spMk id="4" creationId="{00000000-0000-0000-0000-000000000000}"/>
          </ac:spMkLst>
        </pc:spChg>
      </pc:sldChg>
      <pc:sldChg chg="modSp add ord modAnim modNotesTx">
        <pc:chgData name="Dave Green" userId="1a9ca5344fc1c2f2" providerId="LiveId" clId="{2CF3E43F-CEAE-4036-B1C9-8714E306B7F9}" dt="2018-10-08T19:44:15.157" v="3948" actId="20577"/>
        <pc:sldMkLst>
          <pc:docMk/>
          <pc:sldMk cId="1830679706" sldId="271"/>
        </pc:sldMkLst>
        <pc:spChg chg="mod">
          <ac:chgData name="Dave Green" userId="1a9ca5344fc1c2f2" providerId="LiveId" clId="{2CF3E43F-CEAE-4036-B1C9-8714E306B7F9}" dt="2018-09-15T12:03:04.572" v="611" actId="20577"/>
          <ac:spMkLst>
            <pc:docMk/>
            <pc:sldMk cId="1830679706" sldId="271"/>
            <ac:spMk id="2" creationId="{00000000-0000-0000-0000-000000000000}"/>
          </ac:spMkLst>
        </pc:spChg>
        <pc:spChg chg="mod">
          <ac:chgData name="Dave Green" userId="1a9ca5344fc1c2f2" providerId="LiveId" clId="{2CF3E43F-CEAE-4036-B1C9-8714E306B7F9}" dt="2018-09-15T12:04:19.892" v="657" actId="20577"/>
          <ac:spMkLst>
            <pc:docMk/>
            <pc:sldMk cId="1830679706" sldId="271"/>
            <ac:spMk id="6" creationId="{00000000-0000-0000-0000-000000000000}"/>
          </ac:spMkLst>
        </pc:spChg>
      </pc:sldChg>
      <pc:sldChg chg="addSp delSp modSp add mod setBg">
        <pc:chgData name="Dave Green" userId="1a9ca5344fc1c2f2" providerId="LiveId" clId="{2CF3E43F-CEAE-4036-B1C9-8714E306B7F9}" dt="2018-10-09T06:50:04.093" v="4758" actId="14100"/>
        <pc:sldMkLst>
          <pc:docMk/>
          <pc:sldMk cId="2376748808" sldId="272"/>
        </pc:sldMkLst>
        <pc:spChg chg="del mod">
          <ac:chgData name="Dave Green" userId="1a9ca5344fc1c2f2" providerId="LiveId" clId="{2CF3E43F-CEAE-4036-B1C9-8714E306B7F9}" dt="2018-10-09T06:43:11.637" v="4617" actId="478"/>
          <ac:spMkLst>
            <pc:docMk/>
            <pc:sldMk cId="2376748808" sldId="272"/>
            <ac:spMk id="5" creationId="{00000000-0000-0000-0000-000000000000}"/>
          </ac:spMkLst>
        </pc:spChg>
        <pc:spChg chg="mod ord">
          <ac:chgData name="Dave Green" userId="1a9ca5344fc1c2f2" providerId="LiveId" clId="{2CF3E43F-CEAE-4036-B1C9-8714E306B7F9}" dt="2018-10-09T06:50:04.093" v="4758" actId="14100"/>
          <ac:spMkLst>
            <pc:docMk/>
            <pc:sldMk cId="2376748808" sldId="272"/>
            <ac:spMk id="6" creationId="{00000000-0000-0000-0000-000000000000}"/>
          </ac:spMkLst>
        </pc:spChg>
        <pc:spChg chg="add del mod">
          <ac:chgData name="Dave Green" userId="1a9ca5344fc1c2f2" providerId="LiveId" clId="{2CF3E43F-CEAE-4036-B1C9-8714E306B7F9}" dt="2018-10-09T06:43:15.190" v="4618" actId="478"/>
          <ac:spMkLst>
            <pc:docMk/>
            <pc:sldMk cId="2376748808" sldId="272"/>
            <ac:spMk id="8" creationId="{BC5D1421-2F3B-43FC-8B51-F88755371E03}"/>
          </ac:spMkLst>
        </pc:spChg>
        <pc:spChg chg="add del">
          <ac:chgData name="Dave Green" userId="1a9ca5344fc1c2f2" providerId="LiveId" clId="{2CF3E43F-CEAE-4036-B1C9-8714E306B7F9}" dt="2018-10-09T06:45:48.477" v="4672" actId="26606"/>
          <ac:spMkLst>
            <pc:docMk/>
            <pc:sldMk cId="2376748808" sldId="272"/>
            <ac:spMk id="10" creationId="{A14CE2B0-0F0F-433D-8ED6-770921C984DF}"/>
          </ac:spMkLst>
        </pc:spChg>
        <pc:spChg chg="add del">
          <ac:chgData name="Dave Green" userId="1a9ca5344fc1c2f2" providerId="LiveId" clId="{2CF3E43F-CEAE-4036-B1C9-8714E306B7F9}" dt="2018-10-09T06:45:35.448" v="4668" actId="26606"/>
          <ac:spMkLst>
            <pc:docMk/>
            <pc:sldMk cId="2376748808" sldId="272"/>
            <ac:spMk id="11" creationId="{A14CE2B0-0F0F-433D-8ED6-770921C984DF}"/>
          </ac:spMkLst>
        </pc:spChg>
        <pc:spChg chg="add del">
          <ac:chgData name="Dave Green" userId="1a9ca5344fc1c2f2" providerId="LiveId" clId="{2CF3E43F-CEAE-4036-B1C9-8714E306B7F9}" dt="2018-10-09T06:45:48.477" v="4672" actId="26606"/>
          <ac:spMkLst>
            <pc:docMk/>
            <pc:sldMk cId="2376748808" sldId="272"/>
            <ac:spMk id="12" creationId="{02AB05CC-4371-4DE4-AAE6-20E4B1579643}"/>
          </ac:spMkLst>
        </pc:spChg>
        <pc:spChg chg="add del">
          <ac:chgData name="Dave Green" userId="1a9ca5344fc1c2f2" providerId="LiveId" clId="{2CF3E43F-CEAE-4036-B1C9-8714E306B7F9}" dt="2018-10-09T06:45:35.448" v="4668" actId="26606"/>
          <ac:spMkLst>
            <pc:docMk/>
            <pc:sldMk cId="2376748808" sldId="272"/>
            <ac:spMk id="13" creationId="{02AB05CC-4371-4DE4-AAE6-20E4B1579643}"/>
          </ac:spMkLst>
        </pc:spChg>
        <pc:spChg chg="add del">
          <ac:chgData name="Dave Green" userId="1a9ca5344fc1c2f2" providerId="LiveId" clId="{2CF3E43F-CEAE-4036-B1C9-8714E306B7F9}" dt="2018-10-09T06:46:51.929" v="4675" actId="26606"/>
          <ac:spMkLst>
            <pc:docMk/>
            <pc:sldMk cId="2376748808" sldId="272"/>
            <ac:spMk id="14" creationId="{DAD47858-7A44-47E5-AC94-E528B41D13BB}"/>
          </ac:spMkLst>
        </pc:spChg>
        <pc:spChg chg="add del">
          <ac:chgData name="Dave Green" userId="1a9ca5344fc1c2f2" providerId="LiveId" clId="{2CF3E43F-CEAE-4036-B1C9-8714E306B7F9}" dt="2018-10-09T06:46:51.929" v="4675" actId="26606"/>
          <ac:spMkLst>
            <pc:docMk/>
            <pc:sldMk cId="2376748808" sldId="272"/>
            <ac:spMk id="19" creationId="{FC8E1F57-C485-4616-AC2C-9D68B15F8603}"/>
          </ac:spMkLst>
        </pc:spChg>
        <pc:spChg chg="add">
          <ac:chgData name="Dave Green" userId="1a9ca5344fc1c2f2" providerId="LiveId" clId="{2CF3E43F-CEAE-4036-B1C9-8714E306B7F9}" dt="2018-10-09T06:46:51.929" v="4675" actId="26606"/>
          <ac:spMkLst>
            <pc:docMk/>
            <pc:sldMk cId="2376748808" sldId="272"/>
            <ac:spMk id="24" creationId="{A14CE2B0-0F0F-433D-8ED6-770921C984DF}"/>
          </ac:spMkLst>
        </pc:spChg>
        <pc:spChg chg="add">
          <ac:chgData name="Dave Green" userId="1a9ca5344fc1c2f2" providerId="LiveId" clId="{2CF3E43F-CEAE-4036-B1C9-8714E306B7F9}" dt="2018-10-09T06:46:51.929" v="4675" actId="26606"/>
          <ac:spMkLst>
            <pc:docMk/>
            <pc:sldMk cId="2376748808" sldId="272"/>
            <ac:spMk id="26" creationId="{02AB05CC-4371-4DE4-AAE6-20E4B1579643}"/>
          </ac:spMkLst>
        </pc:spChg>
        <pc:grpChg chg="add del">
          <ac:chgData name="Dave Green" userId="1a9ca5344fc1c2f2" providerId="LiveId" clId="{2CF3E43F-CEAE-4036-B1C9-8714E306B7F9}" dt="2018-10-09T06:46:51.929" v="4675" actId="26606"/>
          <ac:grpSpMkLst>
            <pc:docMk/>
            <pc:sldMk cId="2376748808" sldId="272"/>
            <ac:grpSpMk id="15" creationId="{FADEB545-5434-4CBC-9EA1-61C6A7118FD9}"/>
          </ac:grpSpMkLst>
        </pc:grpChg>
        <pc:picChg chg="add del mod ord">
          <ac:chgData name="Dave Green" userId="1a9ca5344fc1c2f2" providerId="LiveId" clId="{2CF3E43F-CEAE-4036-B1C9-8714E306B7F9}" dt="2018-10-09T06:47:00.728" v="4679" actId="478"/>
          <ac:picMkLst>
            <pc:docMk/>
            <pc:sldMk cId="2376748808" sldId="272"/>
            <ac:picMk id="3" creationId="{3B3EFD0B-54A3-42F2-AB11-4EEB1BA821D7}"/>
          </ac:picMkLst>
        </pc:picChg>
        <pc:picChg chg="del mod">
          <ac:chgData name="Dave Green" userId="1a9ca5344fc1c2f2" providerId="LiveId" clId="{2CF3E43F-CEAE-4036-B1C9-8714E306B7F9}" dt="2018-10-09T06:43:07.591" v="4616" actId="478"/>
          <ac:picMkLst>
            <pc:docMk/>
            <pc:sldMk cId="2376748808" sldId="272"/>
            <ac:picMk id="4" creationId="{00000000-0000-0000-0000-000000000000}"/>
          </ac:picMkLst>
        </pc:picChg>
        <pc:picChg chg="add del">
          <ac:chgData name="Dave Green" userId="1a9ca5344fc1c2f2" providerId="LiveId" clId="{2CF3E43F-CEAE-4036-B1C9-8714E306B7F9}" dt="2018-10-09T06:44:41.289" v="4666" actId="478"/>
          <ac:picMkLst>
            <pc:docMk/>
            <pc:sldMk cId="2376748808" sldId="272"/>
            <ac:picMk id="9" creationId="{914C019B-AF70-4F9D-A370-BA3615089394}"/>
          </ac:picMkLst>
        </pc:picChg>
        <pc:picChg chg="add mod ord modCrop">
          <ac:chgData name="Dave Green" userId="1a9ca5344fc1c2f2" providerId="LiveId" clId="{2CF3E43F-CEAE-4036-B1C9-8714E306B7F9}" dt="2018-10-09T06:48:07.508" v="4687" actId="732"/>
          <ac:picMkLst>
            <pc:docMk/>
            <pc:sldMk cId="2376748808" sldId="272"/>
            <ac:picMk id="22" creationId="{E7DBDA74-6EB3-4773-A0B3-43DDADE33A73}"/>
          </ac:picMkLst>
        </pc:picChg>
      </pc:sldChg>
    </pc:docChg>
  </pc:docChgLst>
  <pc:docChgLst>
    <pc:chgData name="Dave Green" userId="1a9ca5344fc1c2f2" providerId="Windows Live" clId="Web-{39C1E508-64D1-4A9E-9189-365E5D54925D}"/>
    <pc:docChg chg="addSld delSld modSld sldOrd">
      <pc:chgData name="Dave Green" userId="1a9ca5344fc1c2f2" providerId="Windows Live" clId="Web-{39C1E508-64D1-4A9E-9189-365E5D54925D}" dt="2018-08-09T20:54:15.458" v="448" actId="20577"/>
      <pc:docMkLst>
        <pc:docMk/>
      </pc:docMkLst>
      <pc:sldChg chg="modSp">
        <pc:chgData name="Dave Green" userId="1a9ca5344fc1c2f2" providerId="Windows Live" clId="Web-{39C1E508-64D1-4A9E-9189-365E5D54925D}" dt="2018-08-09T20:22:13.457" v="223" actId="20577"/>
        <pc:sldMkLst>
          <pc:docMk/>
          <pc:sldMk cId="2507722066" sldId="259"/>
        </pc:sldMkLst>
        <pc:spChg chg="mod">
          <ac:chgData name="Dave Green" userId="1a9ca5344fc1c2f2" providerId="Windows Live" clId="Web-{39C1E508-64D1-4A9E-9189-365E5D54925D}" dt="2018-08-09T20:22:13.457" v="223" actId="20577"/>
          <ac:spMkLst>
            <pc:docMk/>
            <pc:sldMk cId="2507722066" sldId="259"/>
            <ac:spMk id="3" creationId="{00000000-0000-0000-0000-000000000000}"/>
          </ac:spMkLst>
        </pc:spChg>
        <pc:spChg chg="mod">
          <ac:chgData name="Dave Green" userId="1a9ca5344fc1c2f2" providerId="Windows Live" clId="Web-{39C1E508-64D1-4A9E-9189-365E5D54925D}" dt="2018-08-09T20:21:44.175" v="209" actId="20577"/>
          <ac:spMkLst>
            <pc:docMk/>
            <pc:sldMk cId="2507722066" sldId="259"/>
            <ac:spMk id="4" creationId="{00000000-0000-0000-0000-000000000000}"/>
          </ac:spMkLst>
        </pc:spChg>
      </pc:sldChg>
      <pc:sldChg chg="modSp">
        <pc:chgData name="Dave Green" userId="1a9ca5344fc1c2f2" providerId="Windows Live" clId="Web-{39C1E508-64D1-4A9E-9189-365E5D54925D}" dt="2018-08-09T20:28:35.084" v="304" actId="20577"/>
        <pc:sldMkLst>
          <pc:docMk/>
          <pc:sldMk cId="3336752805" sldId="261"/>
        </pc:sldMkLst>
        <pc:spChg chg="mod">
          <ac:chgData name="Dave Green" userId="1a9ca5344fc1c2f2" providerId="Windows Live" clId="Web-{39C1E508-64D1-4A9E-9189-365E5D54925D}" dt="2018-08-09T20:26:43.880" v="241" actId="20577"/>
          <ac:spMkLst>
            <pc:docMk/>
            <pc:sldMk cId="3336752805" sldId="261"/>
            <ac:spMk id="2" creationId="{00000000-0000-0000-0000-000000000000}"/>
          </ac:spMkLst>
        </pc:spChg>
        <pc:spChg chg="mod">
          <ac:chgData name="Dave Green" userId="1a9ca5344fc1c2f2" providerId="Windows Live" clId="Web-{39C1E508-64D1-4A9E-9189-365E5D54925D}" dt="2018-08-09T20:28:35.084" v="304" actId="20577"/>
          <ac:spMkLst>
            <pc:docMk/>
            <pc:sldMk cId="3336752805" sldId="261"/>
            <ac:spMk id="6" creationId="{00000000-0000-0000-0000-000000000000}"/>
          </ac:spMkLst>
        </pc:spChg>
      </pc:sldChg>
      <pc:sldChg chg="ord">
        <pc:chgData name="Dave Green" userId="1a9ca5344fc1c2f2" providerId="Windows Live" clId="Web-{39C1E508-64D1-4A9E-9189-365E5D54925D}" dt="2018-08-09T20:29:39.053" v="335"/>
        <pc:sldMkLst>
          <pc:docMk/>
          <pc:sldMk cId="2280395516" sldId="264"/>
        </pc:sldMkLst>
      </pc:sldChg>
      <pc:sldChg chg="modSp">
        <pc:chgData name="Dave Green" userId="1a9ca5344fc1c2f2" providerId="Windows Live" clId="Web-{39C1E508-64D1-4A9E-9189-365E5D54925D}" dt="2018-08-09T20:10:04.282" v="24" actId="20577"/>
        <pc:sldMkLst>
          <pc:docMk/>
          <pc:sldMk cId="2876558144" sldId="265"/>
        </pc:sldMkLst>
        <pc:spChg chg="mod">
          <ac:chgData name="Dave Green" userId="1a9ca5344fc1c2f2" providerId="Windows Live" clId="Web-{39C1E508-64D1-4A9E-9189-365E5D54925D}" dt="2018-08-09T20:10:04.282" v="24" actId="20577"/>
          <ac:spMkLst>
            <pc:docMk/>
            <pc:sldMk cId="2876558144" sldId="265"/>
            <ac:spMk id="5" creationId="{00000000-0000-0000-0000-000000000000}"/>
          </ac:spMkLst>
        </pc:spChg>
        <pc:spChg chg="mod">
          <ac:chgData name="Dave Green" userId="1a9ca5344fc1c2f2" providerId="Windows Live" clId="Web-{39C1E508-64D1-4A9E-9189-365E5D54925D}" dt="2018-08-09T20:09:10.500" v="13" actId="20577"/>
          <ac:spMkLst>
            <pc:docMk/>
            <pc:sldMk cId="2876558144" sldId="265"/>
            <ac:spMk id="6" creationId="{00000000-0000-0000-0000-000000000000}"/>
          </ac:spMkLst>
        </pc:spChg>
      </pc:sldChg>
      <pc:sldChg chg="modSp add replId">
        <pc:chgData name="Dave Green" userId="1a9ca5344fc1c2f2" providerId="Windows Live" clId="Web-{39C1E508-64D1-4A9E-9189-365E5D54925D}" dt="2018-08-09T20:54:15.458" v="447" actId="20577"/>
        <pc:sldMkLst>
          <pc:docMk/>
          <pc:sldMk cId="3707084908" sldId="266"/>
        </pc:sldMkLst>
        <pc:spChg chg="mod">
          <ac:chgData name="Dave Green" userId="1a9ca5344fc1c2f2" providerId="Windows Live" clId="Web-{39C1E508-64D1-4A9E-9189-365E5D54925D}" dt="2018-08-09T20:54:15.458" v="447" actId="20577"/>
          <ac:spMkLst>
            <pc:docMk/>
            <pc:sldMk cId="3707084908" sldId="266"/>
            <ac:spMk id="6" creationId="{00000000-0000-0000-0000-000000000000}"/>
          </ac:spMkLst>
        </pc:spChg>
      </pc:sldChg>
    </pc:docChg>
  </pc:docChgLst>
  <pc:docChgLst>
    <pc:chgData name="Dave Green" userId="1a9ca5344fc1c2f2" providerId="Windows Live" clId="Web-{1E929378-3A86-4E50-A397-FE8AC1FE1DA5}"/>
    <pc:docChg chg="addSld modSld modMainMaster">
      <pc:chgData name="Dave Green" userId="1a9ca5344fc1c2f2" providerId="Windows Live" clId="Web-{1E929378-3A86-4E50-A397-FE8AC1FE1DA5}" dt="2018-08-23T20:42:26.237" v="242" actId="14100"/>
      <pc:docMkLst>
        <pc:docMk/>
      </pc:docMkLst>
      <pc:sldChg chg="modTransition">
        <pc:chgData name="Dave Green" userId="1a9ca5344fc1c2f2" providerId="Windows Live" clId="Web-{1E929378-3A86-4E50-A397-FE8AC1FE1DA5}" dt="2018-08-23T20:37:27.967" v="220"/>
        <pc:sldMkLst>
          <pc:docMk/>
          <pc:sldMk cId="2507722066" sldId="259"/>
        </pc:sldMkLst>
      </pc:sldChg>
      <pc:sldChg chg="modTransition">
        <pc:chgData name="Dave Green" userId="1a9ca5344fc1c2f2" providerId="Windows Live" clId="Web-{1E929378-3A86-4E50-A397-FE8AC1FE1DA5}" dt="2018-08-23T20:37:27.967" v="220"/>
        <pc:sldMkLst>
          <pc:docMk/>
          <pc:sldMk cId="3336752805" sldId="261"/>
        </pc:sldMkLst>
      </pc:sldChg>
      <pc:sldChg chg="modTransition">
        <pc:chgData name="Dave Green" userId="1a9ca5344fc1c2f2" providerId="Windows Live" clId="Web-{1E929378-3A86-4E50-A397-FE8AC1FE1DA5}" dt="2018-08-23T20:37:27.967" v="220"/>
        <pc:sldMkLst>
          <pc:docMk/>
          <pc:sldMk cId="4282085506" sldId="262"/>
        </pc:sldMkLst>
      </pc:sldChg>
      <pc:sldChg chg="modSp modTransition">
        <pc:chgData name="Dave Green" userId="1a9ca5344fc1c2f2" providerId="Windows Live" clId="Web-{1E929378-3A86-4E50-A397-FE8AC1FE1DA5}" dt="2018-08-23T20:37:27.967" v="220"/>
        <pc:sldMkLst>
          <pc:docMk/>
          <pc:sldMk cId="2280395516" sldId="264"/>
        </pc:sldMkLst>
        <pc:spChg chg="mod">
          <ac:chgData name="Dave Green" userId="1a9ca5344fc1c2f2" providerId="Windows Live" clId="Web-{1E929378-3A86-4E50-A397-FE8AC1FE1DA5}" dt="2018-08-23T20:29:29.460" v="140" actId="20577"/>
          <ac:spMkLst>
            <pc:docMk/>
            <pc:sldMk cId="2280395516" sldId="264"/>
            <ac:spMk id="2" creationId="{00000000-0000-0000-0000-000000000000}"/>
          </ac:spMkLst>
        </pc:spChg>
      </pc:sldChg>
      <pc:sldChg chg="modTransition">
        <pc:chgData name="Dave Green" userId="1a9ca5344fc1c2f2" providerId="Windows Live" clId="Web-{1E929378-3A86-4E50-A397-FE8AC1FE1DA5}" dt="2018-08-23T20:37:27.967" v="220"/>
        <pc:sldMkLst>
          <pc:docMk/>
          <pc:sldMk cId="2876558144" sldId="265"/>
        </pc:sldMkLst>
      </pc:sldChg>
      <pc:sldChg chg="modSp modTransition">
        <pc:chgData name="Dave Green" userId="1a9ca5344fc1c2f2" providerId="Windows Live" clId="Web-{1E929378-3A86-4E50-A397-FE8AC1FE1DA5}" dt="2018-08-23T20:37:27.967" v="220"/>
        <pc:sldMkLst>
          <pc:docMk/>
          <pc:sldMk cId="3707084908" sldId="266"/>
        </pc:sldMkLst>
        <pc:spChg chg="mod">
          <ac:chgData name="Dave Green" userId="1a9ca5344fc1c2f2" providerId="Windows Live" clId="Web-{1E929378-3A86-4E50-A397-FE8AC1FE1DA5}" dt="2018-08-23T20:30:03.117" v="157" actId="20577"/>
          <ac:spMkLst>
            <pc:docMk/>
            <pc:sldMk cId="3707084908" sldId="266"/>
            <ac:spMk id="6" creationId="{00000000-0000-0000-0000-000000000000}"/>
          </ac:spMkLst>
        </pc:spChg>
      </pc:sldChg>
      <pc:sldChg chg="modTransition">
        <pc:chgData name="Dave Green" userId="1a9ca5344fc1c2f2" providerId="Windows Live" clId="Web-{1E929378-3A86-4E50-A397-FE8AC1FE1DA5}" dt="2018-08-23T20:37:27.967" v="220"/>
        <pc:sldMkLst>
          <pc:docMk/>
          <pc:sldMk cId="2125337625" sldId="267"/>
        </pc:sldMkLst>
      </pc:sldChg>
      <pc:sldChg chg="modTransition">
        <pc:chgData name="Dave Green" userId="1a9ca5344fc1c2f2" providerId="Windows Live" clId="Web-{1E929378-3A86-4E50-A397-FE8AC1FE1DA5}" dt="2018-08-23T20:37:27.967" v="220"/>
        <pc:sldMkLst>
          <pc:docMk/>
          <pc:sldMk cId="3714195009" sldId="268"/>
        </pc:sldMkLst>
      </pc:sldChg>
      <pc:sldChg chg="addSp modSp add replId modTransition">
        <pc:chgData name="Dave Green" userId="1a9ca5344fc1c2f2" providerId="Windows Live" clId="Web-{1E929378-3A86-4E50-A397-FE8AC1FE1DA5}" dt="2018-08-23T20:42:26.237" v="242" actId="14100"/>
        <pc:sldMkLst>
          <pc:docMk/>
          <pc:sldMk cId="1383144313" sldId="269"/>
        </pc:sldMkLst>
        <pc:spChg chg="mod">
          <ac:chgData name="Dave Green" userId="1a9ca5344fc1c2f2" providerId="Windows Live" clId="Web-{1E929378-3A86-4E50-A397-FE8AC1FE1DA5}" dt="2018-08-23T20:40:25.828" v="230" actId="20577"/>
          <ac:spMkLst>
            <pc:docMk/>
            <pc:sldMk cId="1383144313" sldId="269"/>
            <ac:spMk id="3" creationId="{00000000-0000-0000-0000-000000000000}"/>
          </ac:spMkLst>
        </pc:spChg>
        <pc:spChg chg="mod">
          <ac:chgData name="Dave Green" userId="1a9ca5344fc1c2f2" providerId="Windows Live" clId="Web-{1E929378-3A86-4E50-A397-FE8AC1FE1DA5}" dt="2018-08-23T20:23:09.489" v="1" actId="20577"/>
          <ac:spMkLst>
            <pc:docMk/>
            <pc:sldMk cId="1383144313" sldId="269"/>
            <ac:spMk id="4" creationId="{00000000-0000-0000-0000-000000000000}"/>
          </ac:spMkLst>
        </pc:spChg>
        <pc:cxnChg chg="add mod">
          <ac:chgData name="Dave Green" userId="1a9ca5344fc1c2f2" providerId="Windows Live" clId="Web-{1E929378-3A86-4E50-A397-FE8AC1FE1DA5}" dt="2018-08-23T20:42:26.237" v="242" actId="14100"/>
          <ac:cxnSpMkLst>
            <pc:docMk/>
            <pc:sldMk cId="1383144313" sldId="269"/>
            <ac:cxnSpMk id="2" creationId="{622780AC-4DC8-45A8-9C11-94A2C5F1269E}"/>
          </ac:cxnSpMkLst>
        </pc:cxnChg>
      </pc:sldChg>
      <pc:sldMasterChg chg="modTransition modSldLayout">
        <pc:chgData name="Dave Green" userId="1a9ca5344fc1c2f2" providerId="Windows Live" clId="Web-{1E929378-3A86-4E50-A397-FE8AC1FE1DA5}" dt="2018-08-23T20:37:27.967" v="220"/>
        <pc:sldMasterMkLst>
          <pc:docMk/>
          <pc:sldMasterMk cId="3088348128" sldId="2147483801"/>
        </pc:sldMasterMkLst>
        <pc:sldLayoutChg chg="modTransition">
          <pc:chgData name="Dave Green" userId="1a9ca5344fc1c2f2" providerId="Windows Live" clId="Web-{1E929378-3A86-4E50-A397-FE8AC1FE1DA5}" dt="2018-08-23T20:37:27.967" v="220"/>
          <pc:sldLayoutMkLst>
            <pc:docMk/>
            <pc:sldMasterMk cId="3088348128" sldId="2147483801"/>
            <pc:sldLayoutMk cId="690312209" sldId="2147483802"/>
          </pc:sldLayoutMkLst>
        </pc:sldLayoutChg>
        <pc:sldLayoutChg chg="modTransition">
          <pc:chgData name="Dave Green" userId="1a9ca5344fc1c2f2" providerId="Windows Live" clId="Web-{1E929378-3A86-4E50-A397-FE8AC1FE1DA5}" dt="2018-08-23T20:37:27.967" v="220"/>
          <pc:sldLayoutMkLst>
            <pc:docMk/>
            <pc:sldMasterMk cId="3088348128" sldId="2147483801"/>
            <pc:sldLayoutMk cId="2173633622" sldId="2147483803"/>
          </pc:sldLayoutMkLst>
        </pc:sldLayoutChg>
        <pc:sldLayoutChg chg="modTransition">
          <pc:chgData name="Dave Green" userId="1a9ca5344fc1c2f2" providerId="Windows Live" clId="Web-{1E929378-3A86-4E50-A397-FE8AC1FE1DA5}" dt="2018-08-23T20:37:27.967" v="220"/>
          <pc:sldLayoutMkLst>
            <pc:docMk/>
            <pc:sldMasterMk cId="3088348128" sldId="2147483801"/>
            <pc:sldLayoutMk cId="2345108544" sldId="2147483804"/>
          </pc:sldLayoutMkLst>
        </pc:sldLayoutChg>
        <pc:sldLayoutChg chg="modTransition">
          <pc:chgData name="Dave Green" userId="1a9ca5344fc1c2f2" providerId="Windows Live" clId="Web-{1E929378-3A86-4E50-A397-FE8AC1FE1DA5}" dt="2018-08-23T20:37:27.967" v="220"/>
          <pc:sldLayoutMkLst>
            <pc:docMk/>
            <pc:sldMasterMk cId="3088348128" sldId="2147483801"/>
            <pc:sldLayoutMk cId="621460038" sldId="2147483805"/>
          </pc:sldLayoutMkLst>
        </pc:sldLayoutChg>
        <pc:sldLayoutChg chg="modTransition">
          <pc:chgData name="Dave Green" userId="1a9ca5344fc1c2f2" providerId="Windows Live" clId="Web-{1E929378-3A86-4E50-A397-FE8AC1FE1DA5}" dt="2018-08-23T20:37:27.967" v="220"/>
          <pc:sldLayoutMkLst>
            <pc:docMk/>
            <pc:sldMasterMk cId="3088348128" sldId="2147483801"/>
            <pc:sldLayoutMk cId="3794600611" sldId="2147483806"/>
          </pc:sldLayoutMkLst>
        </pc:sldLayoutChg>
        <pc:sldLayoutChg chg="modTransition">
          <pc:chgData name="Dave Green" userId="1a9ca5344fc1c2f2" providerId="Windows Live" clId="Web-{1E929378-3A86-4E50-A397-FE8AC1FE1DA5}" dt="2018-08-23T20:37:27.967" v="220"/>
          <pc:sldLayoutMkLst>
            <pc:docMk/>
            <pc:sldMasterMk cId="3088348128" sldId="2147483801"/>
            <pc:sldLayoutMk cId="4143027704" sldId="2147483807"/>
          </pc:sldLayoutMkLst>
        </pc:sldLayoutChg>
        <pc:sldLayoutChg chg="modTransition">
          <pc:chgData name="Dave Green" userId="1a9ca5344fc1c2f2" providerId="Windows Live" clId="Web-{1E929378-3A86-4E50-A397-FE8AC1FE1DA5}" dt="2018-08-23T20:37:27.967" v="220"/>
          <pc:sldLayoutMkLst>
            <pc:docMk/>
            <pc:sldMasterMk cId="3088348128" sldId="2147483801"/>
            <pc:sldLayoutMk cId="3291175857" sldId="2147483808"/>
          </pc:sldLayoutMkLst>
        </pc:sldLayoutChg>
        <pc:sldLayoutChg chg="modTransition">
          <pc:chgData name="Dave Green" userId="1a9ca5344fc1c2f2" providerId="Windows Live" clId="Web-{1E929378-3A86-4E50-A397-FE8AC1FE1DA5}" dt="2018-08-23T20:37:27.967" v="220"/>
          <pc:sldLayoutMkLst>
            <pc:docMk/>
            <pc:sldMasterMk cId="3088348128" sldId="2147483801"/>
            <pc:sldLayoutMk cId="3833720035" sldId="2147483809"/>
          </pc:sldLayoutMkLst>
        </pc:sldLayoutChg>
        <pc:sldLayoutChg chg="modTransition">
          <pc:chgData name="Dave Green" userId="1a9ca5344fc1c2f2" providerId="Windows Live" clId="Web-{1E929378-3A86-4E50-A397-FE8AC1FE1DA5}" dt="2018-08-23T20:37:27.967" v="220"/>
          <pc:sldLayoutMkLst>
            <pc:docMk/>
            <pc:sldMasterMk cId="3088348128" sldId="2147483801"/>
            <pc:sldLayoutMk cId="1772764976" sldId="2147483810"/>
          </pc:sldLayoutMkLst>
        </pc:sldLayoutChg>
        <pc:sldLayoutChg chg="modTransition">
          <pc:chgData name="Dave Green" userId="1a9ca5344fc1c2f2" providerId="Windows Live" clId="Web-{1E929378-3A86-4E50-A397-FE8AC1FE1DA5}" dt="2018-08-23T20:37:27.967" v="220"/>
          <pc:sldLayoutMkLst>
            <pc:docMk/>
            <pc:sldMasterMk cId="3088348128" sldId="2147483801"/>
            <pc:sldLayoutMk cId="276308796" sldId="2147483811"/>
          </pc:sldLayoutMkLst>
        </pc:sldLayoutChg>
        <pc:sldLayoutChg chg="modTransition">
          <pc:chgData name="Dave Green" userId="1a9ca5344fc1c2f2" providerId="Windows Live" clId="Web-{1E929378-3A86-4E50-A397-FE8AC1FE1DA5}" dt="2018-08-23T20:37:27.967" v="220"/>
          <pc:sldLayoutMkLst>
            <pc:docMk/>
            <pc:sldMasterMk cId="3088348128" sldId="2147483801"/>
            <pc:sldLayoutMk cId="1687902101" sldId="2147483812"/>
          </pc:sldLayoutMkLst>
        </pc:sldLayoutChg>
        <pc:sldLayoutChg chg="modTransition">
          <pc:chgData name="Dave Green" userId="1a9ca5344fc1c2f2" providerId="Windows Live" clId="Web-{1E929378-3A86-4E50-A397-FE8AC1FE1DA5}" dt="2018-08-23T20:37:27.967" v="220"/>
          <pc:sldLayoutMkLst>
            <pc:docMk/>
            <pc:sldMasterMk cId="3088348128" sldId="2147483801"/>
            <pc:sldLayoutMk cId="1227144663" sldId="2147483813"/>
          </pc:sldLayoutMkLst>
        </pc:sldLayoutChg>
        <pc:sldLayoutChg chg="modTransition">
          <pc:chgData name="Dave Green" userId="1a9ca5344fc1c2f2" providerId="Windows Live" clId="Web-{1E929378-3A86-4E50-A397-FE8AC1FE1DA5}" dt="2018-08-23T20:37:27.967" v="220"/>
          <pc:sldLayoutMkLst>
            <pc:docMk/>
            <pc:sldMasterMk cId="3088348128" sldId="2147483801"/>
            <pc:sldLayoutMk cId="4290098822" sldId="2147483814"/>
          </pc:sldLayoutMkLst>
        </pc:sldLayoutChg>
        <pc:sldLayoutChg chg="modTransition">
          <pc:chgData name="Dave Green" userId="1a9ca5344fc1c2f2" providerId="Windows Live" clId="Web-{1E929378-3A86-4E50-A397-FE8AC1FE1DA5}" dt="2018-08-23T20:37:27.967" v="220"/>
          <pc:sldLayoutMkLst>
            <pc:docMk/>
            <pc:sldMasterMk cId="3088348128" sldId="2147483801"/>
            <pc:sldLayoutMk cId="4190496871" sldId="2147483815"/>
          </pc:sldLayoutMkLst>
        </pc:sldLayoutChg>
      </pc:sldMasterChg>
    </pc:docChg>
  </pc:docChgLst>
  <pc:docChgLst>
    <pc:chgData name="Dave Green" userId="1a9ca5344fc1c2f2" providerId="LiveId" clId="{81D2F5C6-9828-4E34-839D-3D175A6CA758}"/>
    <pc:docChg chg="undo custSel mod modSld">
      <pc:chgData name="Dave Green" userId="1a9ca5344fc1c2f2" providerId="LiveId" clId="{81D2F5C6-9828-4E34-839D-3D175A6CA758}" dt="2018-10-10T04:50:22.992" v="831" actId="20577"/>
      <pc:docMkLst>
        <pc:docMk/>
      </pc:docMkLst>
      <pc:sldChg chg="addSp delSp modSp">
        <pc:chgData name="Dave Green" userId="1a9ca5344fc1c2f2" providerId="LiveId" clId="{81D2F5C6-9828-4E34-839D-3D175A6CA758}" dt="2018-10-09T19:15:43.485" v="696" actId="14100"/>
        <pc:sldMkLst>
          <pc:docMk/>
          <pc:sldMk cId="4282085506" sldId="262"/>
        </pc:sldMkLst>
        <pc:spChg chg="add del mod">
          <ac:chgData name="Dave Green" userId="1a9ca5344fc1c2f2" providerId="LiveId" clId="{81D2F5C6-9828-4E34-839D-3D175A6CA758}" dt="2018-10-09T19:15:27.409" v="694" actId="478"/>
          <ac:spMkLst>
            <pc:docMk/>
            <pc:sldMk cId="4282085506" sldId="262"/>
            <ac:spMk id="3" creationId="{D1810602-0745-45A0-9530-902B5756D746}"/>
          </ac:spMkLst>
        </pc:spChg>
        <pc:spChg chg="mod">
          <ac:chgData name="Dave Green" userId="1a9ca5344fc1c2f2" providerId="LiveId" clId="{81D2F5C6-9828-4E34-839D-3D175A6CA758}" dt="2018-10-09T19:15:43.485" v="696" actId="14100"/>
          <ac:spMkLst>
            <pc:docMk/>
            <pc:sldMk cId="4282085506" sldId="262"/>
            <ac:spMk id="7" creationId="{00000000-0000-0000-0000-000000000000}"/>
          </ac:spMkLst>
        </pc:spChg>
      </pc:sldChg>
      <pc:sldChg chg="modSp mod setBg modNotesTx">
        <pc:chgData name="Dave Green" userId="1a9ca5344fc1c2f2" providerId="LiveId" clId="{81D2F5C6-9828-4E34-839D-3D175A6CA758}" dt="2018-10-10T04:50:22.992" v="831" actId="20577"/>
        <pc:sldMkLst>
          <pc:docMk/>
          <pc:sldMk cId="2876558144" sldId="265"/>
        </pc:sldMkLst>
        <pc:spChg chg="mod">
          <ac:chgData name="Dave Green" userId="1a9ca5344fc1c2f2" providerId="LiveId" clId="{81D2F5C6-9828-4E34-839D-3D175A6CA758}" dt="2018-10-09T19:09:29.692" v="479" actId="26606"/>
          <ac:spMkLst>
            <pc:docMk/>
            <pc:sldMk cId="2876558144" sldId="265"/>
            <ac:spMk id="5" creationId="{00000000-0000-0000-0000-000000000000}"/>
          </ac:spMkLst>
        </pc:spChg>
        <pc:spChg chg="mod ord">
          <ac:chgData name="Dave Green" userId="1a9ca5344fc1c2f2" providerId="LiveId" clId="{81D2F5C6-9828-4E34-839D-3D175A6CA758}" dt="2018-10-09T19:09:29.692" v="479" actId="26606"/>
          <ac:spMkLst>
            <pc:docMk/>
            <pc:sldMk cId="2876558144" sldId="265"/>
            <ac:spMk id="6" creationId="{00000000-0000-0000-0000-000000000000}"/>
          </ac:spMkLst>
        </pc:spChg>
        <pc:picChg chg="mod">
          <ac:chgData name="Dave Green" userId="1a9ca5344fc1c2f2" providerId="LiveId" clId="{81D2F5C6-9828-4E34-839D-3D175A6CA758}" dt="2018-10-09T19:09:29.692" v="479" actId="26606"/>
          <ac:picMkLst>
            <pc:docMk/>
            <pc:sldMk cId="2876558144" sldId="265"/>
            <ac:picMk id="4" creationId="{00000000-0000-0000-0000-000000000000}"/>
          </ac:picMkLst>
        </pc:picChg>
      </pc:sldChg>
      <pc:sldChg chg="modSp modNotesTx">
        <pc:chgData name="Dave Green" userId="1a9ca5344fc1c2f2" providerId="LiveId" clId="{81D2F5C6-9828-4E34-839D-3D175A6CA758}" dt="2018-10-10T04:40:33.582" v="717" actId="1036"/>
        <pc:sldMkLst>
          <pc:docMk/>
          <pc:sldMk cId="2376748808" sldId="272"/>
        </pc:sldMkLst>
        <pc:spChg chg="mod">
          <ac:chgData name="Dave Green" userId="1a9ca5344fc1c2f2" providerId="LiveId" clId="{81D2F5C6-9828-4E34-839D-3D175A6CA758}" dt="2018-10-10T04:40:33.582" v="717" actId="1036"/>
          <ac:spMkLst>
            <pc:docMk/>
            <pc:sldMk cId="2376748808" sldId="272"/>
            <ac:spMk id="6" creationId="{00000000-0000-0000-0000-000000000000}"/>
          </ac:spMkLst>
        </pc:spChg>
      </pc:sldChg>
    </pc:docChg>
  </pc:docChgLst>
  <pc:docChgLst>
    <pc:chgData name="Dave Green" userId="1a9ca5344fc1c2f2" providerId="Windows Live" clId="Web-{D6A728D2-2879-4134-A69C-331E8474C467}"/>
    <pc:docChg chg="addSld modSld">
      <pc:chgData name="Dave Green" userId="1a9ca5344fc1c2f2" providerId="Windows Live" clId="Web-{D6A728D2-2879-4134-A69C-331E8474C467}" dt="2018-08-18T21:28:30.342" v="686" actId="20577"/>
      <pc:docMkLst>
        <pc:docMk/>
      </pc:docMkLst>
      <pc:sldChg chg="modSp">
        <pc:chgData name="Dave Green" userId="1a9ca5344fc1c2f2" providerId="Windows Live" clId="Web-{D6A728D2-2879-4134-A69C-331E8474C467}" dt="2018-08-18T21:27:14.113" v="675" actId="14100"/>
        <pc:sldMkLst>
          <pc:docMk/>
          <pc:sldMk cId="3336752805" sldId="261"/>
        </pc:sldMkLst>
        <pc:spChg chg="mod">
          <ac:chgData name="Dave Green" userId="1a9ca5344fc1c2f2" providerId="Windows Live" clId="Web-{D6A728D2-2879-4134-A69C-331E8474C467}" dt="2018-08-18T21:27:14.113" v="675" actId="14100"/>
          <ac:spMkLst>
            <pc:docMk/>
            <pc:sldMk cId="3336752805" sldId="261"/>
            <ac:spMk id="6" creationId="{00000000-0000-0000-0000-000000000000}"/>
          </ac:spMkLst>
        </pc:spChg>
      </pc:sldChg>
      <pc:sldChg chg="modSp">
        <pc:chgData name="Dave Green" userId="1a9ca5344fc1c2f2" providerId="Windows Live" clId="Web-{D6A728D2-2879-4134-A69C-331E8474C467}" dt="2018-08-18T21:26:43.620" v="674" actId="20577"/>
        <pc:sldMkLst>
          <pc:docMk/>
          <pc:sldMk cId="2280395516" sldId="264"/>
        </pc:sldMkLst>
        <pc:spChg chg="mod">
          <ac:chgData name="Dave Green" userId="1a9ca5344fc1c2f2" providerId="Windows Live" clId="Web-{D6A728D2-2879-4134-A69C-331E8474C467}" dt="2018-08-18T21:26:43.620" v="674" actId="20577"/>
          <ac:spMkLst>
            <pc:docMk/>
            <pc:sldMk cId="2280395516" sldId="264"/>
            <ac:spMk id="2" creationId="{00000000-0000-0000-0000-000000000000}"/>
          </ac:spMkLst>
        </pc:spChg>
      </pc:sldChg>
      <pc:sldChg chg="modSp">
        <pc:chgData name="Dave Green" userId="1a9ca5344fc1c2f2" providerId="Windows Live" clId="Web-{D6A728D2-2879-4134-A69C-331E8474C467}" dt="2018-08-18T21:28:28.451" v="684" actId="20577"/>
        <pc:sldMkLst>
          <pc:docMk/>
          <pc:sldMk cId="3707084908" sldId="266"/>
        </pc:sldMkLst>
        <pc:spChg chg="mod">
          <ac:chgData name="Dave Green" userId="1a9ca5344fc1c2f2" providerId="Windows Live" clId="Web-{D6A728D2-2879-4134-A69C-331E8474C467}" dt="2018-08-18T20:52:20.672" v="79" actId="20577"/>
          <ac:spMkLst>
            <pc:docMk/>
            <pc:sldMk cId="3707084908" sldId="266"/>
            <ac:spMk id="2" creationId="{00000000-0000-0000-0000-000000000000}"/>
          </ac:spMkLst>
        </pc:spChg>
        <pc:spChg chg="mod">
          <ac:chgData name="Dave Green" userId="1a9ca5344fc1c2f2" providerId="Windows Live" clId="Web-{D6A728D2-2879-4134-A69C-331E8474C467}" dt="2018-08-18T21:28:28.451" v="684" actId="20577"/>
          <ac:spMkLst>
            <pc:docMk/>
            <pc:sldMk cId="3707084908" sldId="266"/>
            <ac:spMk id="6" creationId="{00000000-0000-0000-0000-000000000000}"/>
          </ac:spMkLst>
        </pc:spChg>
      </pc:sldChg>
      <pc:sldChg chg="modSp add replId">
        <pc:chgData name="Dave Green" userId="1a9ca5344fc1c2f2" providerId="Windows Live" clId="Web-{D6A728D2-2879-4134-A69C-331E8474C467}" dt="2018-08-18T21:28:10.638" v="682" actId="20577"/>
        <pc:sldMkLst>
          <pc:docMk/>
          <pc:sldMk cId="2125337625" sldId="267"/>
        </pc:sldMkLst>
        <pc:spChg chg="mod">
          <ac:chgData name="Dave Green" userId="1a9ca5344fc1c2f2" providerId="Windows Live" clId="Web-{D6A728D2-2879-4134-A69C-331E8474C467}" dt="2018-08-18T21:02:49.589" v="412" actId="20577"/>
          <ac:spMkLst>
            <pc:docMk/>
            <pc:sldMk cId="2125337625" sldId="267"/>
            <ac:spMk id="2" creationId="{00000000-0000-0000-0000-000000000000}"/>
          </ac:spMkLst>
        </pc:spChg>
        <pc:spChg chg="mod">
          <ac:chgData name="Dave Green" userId="1a9ca5344fc1c2f2" providerId="Windows Live" clId="Web-{D6A728D2-2879-4134-A69C-331E8474C467}" dt="2018-08-18T21:28:10.638" v="682" actId="20577"/>
          <ac:spMkLst>
            <pc:docMk/>
            <pc:sldMk cId="2125337625" sldId="267"/>
            <ac:spMk id="6" creationId="{00000000-0000-0000-0000-000000000000}"/>
          </ac:spMkLst>
        </pc:spChg>
      </pc:sldChg>
      <pc:sldChg chg="modSp add replId">
        <pc:chgData name="Dave Green" userId="1a9ca5344fc1c2f2" providerId="Windows Live" clId="Web-{D6A728D2-2879-4134-A69C-331E8474C467}" dt="2018-08-18T21:22:24.557" v="619" actId="20577"/>
        <pc:sldMkLst>
          <pc:docMk/>
          <pc:sldMk cId="3714195009" sldId="268"/>
        </pc:sldMkLst>
        <pc:spChg chg="mod">
          <ac:chgData name="Dave Green" userId="1a9ca5344fc1c2f2" providerId="Windows Live" clId="Web-{D6A728D2-2879-4134-A69C-331E8474C467}" dt="2018-08-18T21:22:24.557" v="619" actId="20577"/>
          <ac:spMkLst>
            <pc:docMk/>
            <pc:sldMk cId="3714195009" sldId="268"/>
            <ac:spMk id="3" creationId="{00000000-0000-0000-0000-000000000000}"/>
          </ac:spMkLst>
        </pc:spChg>
        <pc:spChg chg="mod">
          <ac:chgData name="Dave Green" userId="1a9ca5344fc1c2f2" providerId="Windows Live" clId="Web-{D6A728D2-2879-4134-A69C-331E8474C467}" dt="2018-08-18T21:04:10.001" v="436" actId="20577"/>
          <ac:spMkLst>
            <pc:docMk/>
            <pc:sldMk cId="3714195009" sldId="268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09702-8722-4135-B535-B3F572959582}" type="datetimeFigureOut">
              <a:rPr lang="en-US"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0237F-034C-442B-A33D-2546931EC73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9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Started with PowerShell about 2009/2010, with Exchange. That grew into a bunch of other stuff, projects for user creation and lots of little utilities.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Worked in 24/7 manufacturing environments making both salad... and Formula 1 cars :)</a:t>
            </a:r>
          </a:p>
          <a:p>
            <a:endParaRPr lang="en-GB" dirty="0"/>
          </a:p>
          <a:p>
            <a:r>
              <a:rPr lang="en-GB" dirty="0"/>
              <a:t>Work as a digital applications systems engineer, connecting users, integrating systems and acting as the glue of an organisation.</a:t>
            </a:r>
          </a:p>
          <a:p>
            <a:endParaRPr lang="en-GB" dirty="0"/>
          </a:p>
          <a:p>
            <a:r>
              <a:rPr lang="en-GB" dirty="0"/>
              <a:t>Side</a:t>
            </a:r>
            <a:r>
              <a:rPr lang="en-GB" baseline="0" dirty="0"/>
              <a:t> projects include my blog, occasional dodgy PowerShell bits (like what I’ll be talking about today), occasionally reviewing technical books and doing other fun </a:t>
            </a:r>
            <a:r>
              <a:rPr lang="en-GB" baseline="0" dirty="0" err="1"/>
              <a:t>computery</a:t>
            </a:r>
            <a:r>
              <a:rPr lang="en-GB" baseline="0" dirty="0"/>
              <a:t> bits and bobs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Feel free to contact me using any of the contact details (also shown at the end). Happy to </a:t>
            </a:r>
            <a:r>
              <a:rPr lang="en-GB"/>
              <a:t>help however I can!</a:t>
            </a:r>
            <a:endParaRPr lang="en-GB" dirty="0"/>
          </a:p>
          <a:p>
            <a:endParaRPr lang="en-GB" dirty="0"/>
          </a:p>
          <a:p>
            <a:r>
              <a:rPr lang="en-GB" dirty="0"/>
              <a:t>5 mins on slide 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237F-034C-442B-A33D-2546931EC7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89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General search of the data or test folder for anything matching the helper name within the path, so make sure you choose the helper carefully!</a:t>
            </a:r>
          </a:p>
          <a:p>
            <a:endParaRPr lang="en-GB" dirty="0"/>
          </a:p>
          <a:p>
            <a:r>
              <a:rPr lang="en-GB" dirty="0"/>
              <a:t>Get-</a:t>
            </a:r>
            <a:r>
              <a:rPr lang="en-GB" dirty="0" err="1"/>
              <a:t>TestSuiteData</a:t>
            </a:r>
            <a:r>
              <a:rPr lang="en-GB" dirty="0"/>
              <a:t> is the magic test for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237F-034C-442B-A33D-2546931EC7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42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237F-034C-442B-A33D-2546931EC73F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41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 mins on slide max</a:t>
            </a:r>
          </a:p>
          <a:p>
            <a:endParaRPr lang="en-GB" dirty="0"/>
          </a:p>
          <a:p>
            <a:r>
              <a:rPr lang="en-GB" dirty="0"/>
              <a:t>Thanks to all the sponsors, they help make this possible, but this wouldn’t even be a possibility without you. Each and every one of you, whether you’re a speaker, a contributor, you’ve answered a question, or even just bought a ticket.</a:t>
            </a:r>
          </a:p>
          <a:p>
            <a:endParaRPr lang="en-GB" dirty="0"/>
          </a:p>
          <a:p>
            <a:r>
              <a:rPr lang="en-GB" dirty="0"/>
              <a:t>All of you should give yourselves a pat on the back for being a part of this amazing community.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237F-034C-442B-A33D-2546931EC7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21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testing?</a:t>
            </a:r>
          </a:p>
          <a:p>
            <a:endParaRPr lang="en-US" dirty="0"/>
          </a:p>
          <a:p>
            <a:r>
              <a:rPr lang="en-US" dirty="0"/>
              <a:t>Today we’re focusing on operational testing, but these things also apply to unit testing, integration testing, etc.</a:t>
            </a:r>
          </a:p>
          <a:p>
            <a:endParaRPr lang="en-US" dirty="0"/>
          </a:p>
          <a:p>
            <a:r>
              <a:rPr lang="en-US" dirty="0"/>
              <a:t>Work as expected – Obvious, but not always something people do!</a:t>
            </a:r>
          </a:p>
          <a:p>
            <a:r>
              <a:rPr lang="en-US" dirty="0"/>
              <a:t>Evolve practices – Now you’re sure it’s working, lets experiment, make things better, etc.</a:t>
            </a:r>
          </a:p>
          <a:p>
            <a:r>
              <a:rPr lang="en-US" dirty="0"/>
              <a:t>Intent – Ah, I’ve found a bug, what is this code supposed to be doing – comments, maybe, testing, another good signal.</a:t>
            </a:r>
          </a:p>
          <a:p>
            <a:r>
              <a:rPr lang="en-US" dirty="0"/>
              <a:t>Spec – If you’ve got enough tests, you can reimplement to the tests, acting as a spec, a steer, a good deal better than (usually) non-existent documentation.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237F-034C-442B-A33D-2546931EC73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35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it for, what does it enable you to do?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nsolas"/>
              </a:rPr>
              <a:t>Safety – Freedom to experiment while ensuring functionality. </a:t>
            </a:r>
            <a:r>
              <a:rPr lang="en-US" dirty="0"/>
              <a:t>As we said – Evolve practices!</a:t>
            </a:r>
          </a:p>
          <a:p>
            <a:r>
              <a:rPr lang="en-US" dirty="0"/>
              <a:t>Now we’re safe(</a:t>
            </a:r>
            <a:r>
              <a:rPr lang="en-US" dirty="0" err="1"/>
              <a:t>ish</a:t>
            </a:r>
            <a:r>
              <a:rPr lang="en-US" dirty="0"/>
              <a:t>) we have the freedom, to experiment, build success</a:t>
            </a:r>
          </a:p>
          <a:p>
            <a:r>
              <a:rPr lang="en-US" dirty="0"/>
              <a:t>Much easier to show KPIs, value, as if we’re set up to test, it’s a short hop to benchmark, or time-test, or signal with business KPIs (Operational). Uptime, etc.</a:t>
            </a:r>
          </a:p>
          <a:p>
            <a:r>
              <a:rPr lang="en-US" dirty="0"/>
              <a:t>As we’re now specifying and making things more accessible, it’s easier to communicate about, understand and transfer knowledge.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237F-034C-442B-A33D-2546931EC73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35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why operational testing?</a:t>
            </a:r>
          </a:p>
          <a:p>
            <a:endParaRPr lang="en-US" dirty="0"/>
          </a:p>
          <a:p>
            <a:r>
              <a:rPr lang="en-US" dirty="0"/>
              <a:t>Always seeing the same problems, IT is a wonderful machine to create the same old rubbish services.</a:t>
            </a:r>
          </a:p>
          <a:p>
            <a:r>
              <a:rPr lang="en-US" dirty="0"/>
              <a:t>Difficult – SaaS apps, ensuring configuration of web services when all you’ve got is an SNMP monitor server or SCOM.</a:t>
            </a:r>
          </a:p>
          <a:p>
            <a:r>
              <a:rPr lang="en-GB" dirty="0"/>
              <a:t>Testing business rules and requirements, not just focussing on uptime, CPU/Memory usage.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237F-034C-442B-A33D-2546931EC73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here is my take on the operational testing continuum, as I go on, it turns more into operational management as I go on.</a:t>
            </a:r>
          </a:p>
          <a:p>
            <a:endParaRPr lang="en-GB" dirty="0"/>
          </a:p>
          <a:p>
            <a:r>
              <a:rPr lang="en-GB" dirty="0"/>
              <a:t>We start with a test script. One pester file, all the data and other stuff all bundled up inside one or two files, very environment specific</a:t>
            </a:r>
          </a:p>
          <a:p>
            <a:r>
              <a:rPr lang="en-GB" dirty="0"/>
              <a:t>Test suite, a set of test files, separate test data, multiple environment support and perhaps reported result sets.</a:t>
            </a:r>
          </a:p>
          <a:p>
            <a:r>
              <a:rPr lang="en-GB" dirty="0"/>
              <a:t>Compliance scanning, essentially a test suite with more focus on reporting, history, shorter run gaps, guidance on resolution, etc.</a:t>
            </a:r>
          </a:p>
          <a:p>
            <a:r>
              <a:rPr lang="en-GB" dirty="0"/>
              <a:t>Compliance management, everything above with some, or full auto resolution of issues found.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237F-034C-442B-A33D-2546931EC73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07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driven ops</a:t>
            </a:r>
          </a:p>
          <a:p>
            <a:endParaRPr lang="en-GB" dirty="0"/>
          </a:p>
          <a:p>
            <a:r>
              <a:rPr lang="en-GB" dirty="0"/>
              <a:t>Like Test driven development (TDD), creating a culture of service reliability, knowledge transfer and process improvement.</a:t>
            </a:r>
          </a:p>
          <a:p>
            <a:endParaRPr lang="en-GB" dirty="0"/>
          </a:p>
          <a:p>
            <a:r>
              <a:rPr lang="en-GB" dirty="0"/>
              <a:t>Pretty obvious, but here’s my take.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237F-034C-442B-A33D-2546931EC7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36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So, Test-Business, my take on providing a fairly general framework (kind of like the operational validation framework) for testing </a:t>
            </a:r>
            <a:r>
              <a:rPr lang="en-GB" dirty="0" err="1"/>
              <a:t>arbritrary</a:t>
            </a:r>
            <a:r>
              <a:rPr lang="en-GB" dirty="0"/>
              <a:t> services.</a:t>
            </a:r>
          </a:p>
          <a:p>
            <a:endParaRPr lang="en-GB" dirty="0"/>
          </a:p>
          <a:p>
            <a:r>
              <a:rPr lang="en-GB" dirty="0"/>
              <a:t>Wraps pester, as you’d expect.</a:t>
            </a:r>
          </a:p>
          <a:p>
            <a:r>
              <a:rPr lang="en-GB" dirty="0"/>
              <a:t>‘borrows’ the magic of </a:t>
            </a:r>
            <a:r>
              <a:rPr lang="en-GB" dirty="0" err="1"/>
              <a:t>reportunit</a:t>
            </a:r>
            <a:r>
              <a:rPr lang="en-GB" dirty="0"/>
              <a:t> for some basic reporting.</a:t>
            </a:r>
          </a:p>
          <a:p>
            <a:r>
              <a:rPr lang="en-GB" dirty="0"/>
              <a:t>Writes a test summary which is useful for trending, perhaps </a:t>
            </a:r>
            <a:r>
              <a:rPr lang="en-GB" dirty="0" err="1"/>
              <a:t>PowerBI</a:t>
            </a:r>
            <a:r>
              <a:rPr lang="en-GB" dirty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237F-034C-442B-A33D-2546931EC7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12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does a test suite used with test-business look like.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0237F-034C-442B-A33D-2546931EC7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8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1220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879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02101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4466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98822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9687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336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0854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6003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0061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2770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7585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2003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1FA7AC5-6045-4418-8E60-F4878873447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6497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48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ookitaway.co.uk/" TargetMode="External"/><Relationship Id="rId4" Type="http://schemas.openxmlformats.org/officeDocument/2006/relationships/hyperlink" Target="https://twitter.com/neongreeni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ookitaway.co.uk/" TargetMode="External"/><Relationship Id="rId4" Type="http://schemas.openxmlformats.org/officeDocument/2006/relationships/hyperlink" Target="https://twitter.com/neongreeni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9774" y="4524375"/>
            <a:ext cx="2395455" cy="2395391"/>
          </a:xfrm>
          <a:prstGeom prst="rect">
            <a:avLst/>
          </a:prstGeom>
        </p:spPr>
      </p:pic>
      <p:sp>
        <p:nvSpPr>
          <p:cNvPr id="5" name="Content Placeholder 7"/>
          <p:cNvSpPr>
            <a:spLocks noGrp="1"/>
          </p:cNvSpPr>
          <p:nvPr>
            <p:ph idx="1"/>
          </p:nvPr>
        </p:nvSpPr>
        <p:spPr>
          <a:xfrm>
            <a:off x="477079" y="2326233"/>
            <a:ext cx="10895772" cy="428888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>
                <a:latin typeface="Consolas"/>
                <a:cs typeface="Consolas"/>
              </a:rPr>
              <a:t>Dave Green </a:t>
            </a:r>
            <a:endParaRPr lang="en-US" dirty="0"/>
          </a:p>
          <a:p>
            <a:r>
              <a:rPr lang="en-US" sz="2800">
                <a:latin typeface="Consolas"/>
                <a:cs typeface="Consolas"/>
              </a:rPr>
              <a:t>Digital Applications Systems Engineer</a:t>
            </a:r>
            <a:endParaRPr lang="en-US" sz="2800">
              <a:latin typeface="Consolas"/>
            </a:endParaRPr>
          </a:p>
          <a:p>
            <a:endParaRPr lang="en-US" dirty="0"/>
          </a:p>
          <a:p>
            <a:endParaRPr lang="en-US" dirty="0">
              <a:ea typeface="Verdana"/>
              <a:cs typeface="Verdana"/>
            </a:endParaRPr>
          </a:p>
          <a:p>
            <a:endParaRPr lang="en-US" dirty="0">
              <a:latin typeface="Verdana"/>
              <a:ea typeface="Verdana"/>
              <a:cs typeface="Verdana"/>
            </a:endParaRPr>
          </a:p>
          <a:p>
            <a:r>
              <a:rPr lang="en-US" sz="2800">
                <a:latin typeface="Consolas"/>
                <a:cs typeface="Consolas"/>
                <a:hlinkClick r:id="rId4"/>
              </a:rPr>
              <a:t>@neongreenie</a:t>
            </a:r>
          </a:p>
          <a:p>
            <a:r>
              <a:rPr lang="en-US" sz="2800">
                <a:latin typeface="Consolas"/>
                <a:cs typeface="Consolas"/>
                <a:hlinkClick r:id="rId5"/>
              </a:rPr>
              <a:t>http://tookitaway.co.uk/</a:t>
            </a:r>
          </a:p>
          <a:p>
            <a:r>
              <a:rPr lang="en-US" sz="2800">
                <a:latin typeface="Consolas"/>
                <a:cs typeface="Consolas"/>
              </a:rPr>
              <a:t>david.green@tookitaway.co.uk</a:t>
            </a: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2291" y="447188"/>
            <a:ext cx="11683034" cy="970450"/>
          </a:xfrm>
        </p:spPr>
        <p:txBody>
          <a:bodyPr/>
          <a:lstStyle/>
          <a:p>
            <a:r>
              <a:rPr lang="en-GB" sz="6000"/>
              <a:t>Test-Business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87655814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447188"/>
            <a:ext cx="11542781" cy="970450"/>
          </a:xfrm>
        </p:spPr>
        <p:txBody>
          <a:bodyPr/>
          <a:lstStyle/>
          <a:p>
            <a:r>
              <a:rPr lang="en-GB" sz="6000" dirty="0"/>
              <a:t>Helpers, Data and Tests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8475" y="2501900"/>
            <a:ext cx="11153660" cy="3357563"/>
          </a:xfrm>
        </p:spPr>
        <p:txBody>
          <a:bodyPr>
            <a:normAutofit/>
          </a:bodyPr>
          <a:lstStyle/>
          <a:p>
            <a:pPr marL="323215" indent="-323215">
              <a:lnSpc>
                <a:spcPct val="108000"/>
              </a:lnSpc>
              <a:spcBef>
                <a:spcPts val="0"/>
              </a:spcBef>
              <a:spcAft>
                <a:spcPts val="756"/>
              </a:spcAft>
            </a:pPr>
            <a:r>
              <a:rPr lang="en-GB" sz="2400" dirty="0">
                <a:latin typeface="Consolas"/>
                <a:cs typeface="Consolas"/>
              </a:rPr>
              <a:t>Single helper entry, multiple associated data and test files.</a:t>
            </a:r>
          </a:p>
          <a:p>
            <a:pPr marL="323215" indent="-323215">
              <a:lnSpc>
                <a:spcPct val="108000"/>
              </a:lnSpc>
              <a:spcBef>
                <a:spcPts val="0"/>
              </a:spcBef>
              <a:spcAft>
                <a:spcPts val="756"/>
              </a:spcAft>
            </a:pPr>
            <a:endParaRPr lang="en-GB" sz="2400" dirty="0">
              <a:latin typeface="Consolas"/>
              <a:cs typeface="Consolas"/>
            </a:endParaRPr>
          </a:p>
          <a:p>
            <a:pPr marL="323215" indent="-323215">
              <a:lnSpc>
                <a:spcPct val="108000"/>
              </a:lnSpc>
              <a:spcBef>
                <a:spcPts val="0"/>
              </a:spcBef>
              <a:spcAft>
                <a:spcPts val="756"/>
              </a:spcAft>
            </a:pPr>
            <a:r>
              <a:rPr lang="en-GB" sz="2400" dirty="0">
                <a:latin typeface="Consolas"/>
                <a:cs typeface="Consolas"/>
              </a:rPr>
              <a:t>Helper name is used as the key for data and tests.</a:t>
            </a:r>
          </a:p>
          <a:p>
            <a:pPr marL="323215" indent="-323215">
              <a:lnSpc>
                <a:spcPct val="108000"/>
              </a:lnSpc>
              <a:spcBef>
                <a:spcPts val="0"/>
              </a:spcBef>
              <a:spcAft>
                <a:spcPts val="756"/>
              </a:spcAft>
            </a:pPr>
            <a:endParaRPr lang="en-GB" sz="2400" dirty="0">
              <a:latin typeface="Consolas"/>
              <a:cs typeface="Consolas"/>
            </a:endParaRPr>
          </a:p>
          <a:p>
            <a:pPr marL="323215" indent="-323215">
              <a:lnSpc>
                <a:spcPct val="108000"/>
              </a:lnSpc>
              <a:spcBef>
                <a:spcPts val="0"/>
              </a:spcBef>
              <a:spcAft>
                <a:spcPts val="756"/>
              </a:spcAft>
            </a:pPr>
            <a:r>
              <a:rPr lang="en-GB" sz="2400" dirty="0">
                <a:latin typeface="Consolas"/>
                <a:cs typeface="Consolas"/>
              </a:rPr>
              <a:t>Get-</a:t>
            </a:r>
            <a:r>
              <a:rPr lang="en-GB" sz="2400" dirty="0" err="1">
                <a:latin typeface="Consolas"/>
                <a:cs typeface="Consolas"/>
              </a:rPr>
              <a:t>TestSuiteData</a:t>
            </a:r>
            <a:r>
              <a:rPr lang="en-GB" sz="2400" dirty="0">
                <a:latin typeface="Consolas"/>
                <a:cs typeface="Consolas"/>
              </a:rPr>
              <a:t> shows helpers, data and tests.</a:t>
            </a:r>
          </a:p>
        </p:txBody>
      </p:sp>
    </p:spTree>
    <p:extLst>
      <p:ext uri="{BB962C8B-B14F-4D97-AF65-F5344CB8AC3E}">
        <p14:creationId xmlns:p14="http://schemas.microsoft.com/office/powerpoint/2010/main" val="2125337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/>
              <a:t>Show me the demo!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6000" dirty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039551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extLst/>
          </p:nvPr>
        </p:nvSpPr>
        <p:spPr>
          <a:xfrm>
            <a:off x="109538" y="2340821"/>
            <a:ext cx="12015787" cy="523220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endParaRPr lang="en-US" sz="2800" dirty="0">
              <a:latin typeface="Consolas"/>
              <a:cs typeface="Consolas"/>
            </a:endParaRPr>
          </a:p>
        </p:txBody>
      </p:sp>
      <p:pic>
        <p:nvPicPr>
          <p:cNvPr id="2" name="Picture 1" descr="p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9775" y="4524375"/>
            <a:ext cx="2395455" cy="2395391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1987" y="2326233"/>
            <a:ext cx="10880863" cy="4288880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2800" dirty="0">
              <a:latin typeface="Consolas"/>
              <a:cs typeface="Consolas"/>
            </a:endParaRPr>
          </a:p>
          <a:p>
            <a:endParaRPr lang="en-US" sz="2800" dirty="0">
              <a:latin typeface="Consolas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dirty="0">
                <a:latin typeface="Consolas"/>
                <a:cs typeface="Consolas"/>
                <a:hlinkClick r:id="rId4"/>
              </a:rPr>
              <a:t>@neongreenie</a:t>
            </a:r>
          </a:p>
          <a:p>
            <a:r>
              <a:rPr lang="en-US" sz="2800" dirty="0">
                <a:latin typeface="Consolas"/>
                <a:cs typeface="Consolas"/>
                <a:hlinkClick r:id="rId5"/>
              </a:rPr>
              <a:t>http://tookitaway.co.uk/</a:t>
            </a:r>
          </a:p>
          <a:p>
            <a:r>
              <a:rPr lang="en-US" sz="2800" dirty="0">
                <a:latin typeface="Consolas"/>
                <a:cs typeface="Consolas"/>
              </a:rPr>
              <a:t>david.green@tookitaway.co.uk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1987" y="447188"/>
            <a:ext cx="11351964" cy="970450"/>
          </a:xfrm>
        </p:spPr>
        <p:txBody>
          <a:bodyPr/>
          <a:lstStyle/>
          <a:p>
            <a:r>
              <a:rPr lang="en-GB" sz="6000" dirty="0"/>
              <a:t>Thanks!         Questions?</a:t>
            </a:r>
          </a:p>
        </p:txBody>
      </p:sp>
    </p:spTree>
    <p:extLst>
      <p:ext uri="{BB962C8B-B14F-4D97-AF65-F5344CB8AC3E}">
        <p14:creationId xmlns:p14="http://schemas.microsoft.com/office/powerpoint/2010/main" val="428208550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A14CE2B0-0F0F-433D-8ED6-770921C98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2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7DBDA74-6EB3-4773-A0B3-43DDADE33A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" r="4684"/>
          <a:stretch/>
        </p:blipFill>
        <p:spPr>
          <a:xfrm>
            <a:off x="-47412" y="-5477"/>
            <a:ext cx="12286826" cy="4848410"/>
          </a:xfrm>
          <a:prstGeom prst="rect">
            <a:avLst/>
          </a:prstGeom>
        </p:spPr>
      </p:pic>
      <p:sp>
        <p:nvSpPr>
          <p:cNvPr id="26" name="Freeform 9">
            <a:extLst>
              <a:ext uri="{FF2B5EF4-FFF2-40B4-BE49-F238E27FC236}">
                <a16:creationId xmlns:a16="http://schemas.microsoft.com/office/drawing/2014/main" id="{02AB05CC-4371-4DE4-AAE6-20E4B1579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2788" y="5068547"/>
            <a:ext cx="10572000" cy="109206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37674880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2474844"/>
            <a:ext cx="11153660" cy="407518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olas"/>
              </a:rPr>
              <a:t>Ensure things work as expected.</a:t>
            </a:r>
          </a:p>
          <a:p>
            <a:endParaRPr lang="en-US" sz="2400" dirty="0">
              <a:latin typeface="Consolas"/>
            </a:endParaRPr>
          </a:p>
          <a:p>
            <a:r>
              <a:rPr lang="en-US" sz="2400" dirty="0">
                <a:latin typeface="Consolas"/>
              </a:rPr>
              <a:t>Evolve practices.</a:t>
            </a:r>
          </a:p>
          <a:p>
            <a:endParaRPr lang="en-US" sz="2400" dirty="0">
              <a:latin typeface="Consolas"/>
            </a:endParaRPr>
          </a:p>
          <a:p>
            <a:r>
              <a:rPr lang="en-US" sz="2400" dirty="0">
                <a:latin typeface="Consolas"/>
              </a:rPr>
              <a:t>Intent and context.</a:t>
            </a:r>
          </a:p>
          <a:p>
            <a:endParaRPr lang="en-US" sz="2400" dirty="0">
              <a:latin typeface="Consolas"/>
              <a:cs typeface="Consolas"/>
            </a:endParaRPr>
          </a:p>
          <a:p>
            <a:r>
              <a:rPr lang="en-US" sz="2400" dirty="0">
                <a:latin typeface="Consolas"/>
                <a:cs typeface="Consolas"/>
              </a:rPr>
              <a:t>Living specification.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8475" y="447188"/>
            <a:ext cx="11542781" cy="970450"/>
          </a:xfrm>
        </p:spPr>
        <p:txBody>
          <a:bodyPr/>
          <a:lstStyle/>
          <a:p>
            <a:r>
              <a:rPr lang="en-GB" sz="6000" dirty="0"/>
              <a:t>Testing?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22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2474844"/>
            <a:ext cx="11153660" cy="407518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latin typeface="Consolas"/>
              </a:rPr>
              <a:t>Safety      - Freedom to experiment.</a:t>
            </a:r>
          </a:p>
          <a:p>
            <a:endParaRPr lang="en-US" sz="2400" dirty="0">
              <a:latin typeface="Consolas"/>
            </a:endParaRPr>
          </a:p>
          <a:p>
            <a:r>
              <a:rPr lang="en-US" sz="2400" dirty="0">
                <a:latin typeface="Consolas"/>
              </a:rPr>
              <a:t>Consistency - Build on success over time.</a:t>
            </a:r>
          </a:p>
          <a:p>
            <a:endParaRPr lang="en-US" sz="2400" dirty="0">
              <a:latin typeface="Consolas"/>
              <a:ea typeface="Verdana"/>
              <a:cs typeface="Verdana"/>
            </a:endParaRPr>
          </a:p>
          <a:p>
            <a:r>
              <a:rPr lang="en-US" sz="2400" dirty="0">
                <a:latin typeface="Consolas"/>
                <a:ea typeface="Verdana"/>
                <a:cs typeface="Verdana"/>
              </a:rPr>
              <a:t>Visibility  - Show business value.</a:t>
            </a:r>
          </a:p>
          <a:p>
            <a:endParaRPr lang="en-US" sz="2400" dirty="0">
              <a:latin typeface="Consolas"/>
              <a:ea typeface="Verdana"/>
              <a:cs typeface="Verdana"/>
            </a:endParaRPr>
          </a:p>
          <a:p>
            <a:r>
              <a:rPr lang="en-US" sz="2400" dirty="0">
                <a:latin typeface="Consolas"/>
                <a:ea typeface="Verdana"/>
                <a:cs typeface="Verdana"/>
              </a:rPr>
              <a:t>Community   - Deepen knowledge, onboard new people.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8475" y="447188"/>
            <a:ext cx="11542781" cy="970450"/>
          </a:xfrm>
        </p:spPr>
        <p:txBody>
          <a:bodyPr/>
          <a:lstStyle/>
          <a:p>
            <a:r>
              <a:rPr lang="en-GB" sz="6000" dirty="0"/>
              <a:t>For?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04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2474844"/>
            <a:ext cx="11153660" cy="407518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latin typeface="Consolas"/>
              </a:rPr>
              <a:t>Many teams, many businesses, many services, same problems.</a:t>
            </a:r>
          </a:p>
          <a:p>
            <a:endParaRPr lang="en-US" sz="2400" dirty="0">
              <a:latin typeface="Consolas"/>
            </a:endParaRPr>
          </a:p>
          <a:p>
            <a:r>
              <a:rPr lang="en-US" sz="2400" dirty="0">
                <a:latin typeface="Consolas"/>
              </a:rPr>
              <a:t>Difficult to monitor some services.</a:t>
            </a:r>
          </a:p>
          <a:p>
            <a:endParaRPr lang="en-US" sz="2400" dirty="0">
              <a:latin typeface="Consolas"/>
              <a:ea typeface="Verdana"/>
              <a:cs typeface="Verdana"/>
            </a:endParaRPr>
          </a:p>
          <a:p>
            <a:r>
              <a:rPr lang="en-US" sz="2400" dirty="0">
                <a:latin typeface="Consolas"/>
                <a:ea typeface="Verdana"/>
                <a:cs typeface="Verdana"/>
              </a:rPr>
              <a:t>Testing business requirements.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8475" y="447188"/>
            <a:ext cx="11542781" cy="970450"/>
          </a:xfrm>
        </p:spPr>
        <p:txBody>
          <a:bodyPr/>
          <a:lstStyle/>
          <a:p>
            <a:r>
              <a:rPr lang="en-GB" sz="6000" dirty="0"/>
              <a:t>Why Operational Testing?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95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2474844"/>
            <a:ext cx="11153660" cy="407518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latin typeface="Consolas"/>
              </a:rPr>
              <a:t>Test script     </a:t>
            </a:r>
            <a:r>
              <a:rPr lang="en-US" dirty="0">
                <a:latin typeface="Consolas"/>
              </a:rPr>
              <a:t>(Manual run and results).             </a:t>
            </a:r>
            <a:r>
              <a:rPr lang="en-US" sz="2400" dirty="0">
                <a:latin typeface="Consolas"/>
              </a:rPr>
              <a:t> ^</a:t>
            </a:r>
            <a:r>
              <a:rPr lang="en-US" sz="2400" dirty="0">
                <a:latin typeface="Consolas"/>
                <a:ea typeface="Verdana"/>
                <a:cs typeface="Verdana"/>
              </a:rPr>
              <a:t> Less automated.</a:t>
            </a:r>
          </a:p>
          <a:p>
            <a:endParaRPr lang="en-US" sz="2400" dirty="0">
              <a:latin typeface="Consolas"/>
            </a:endParaRPr>
          </a:p>
          <a:p>
            <a:r>
              <a:rPr lang="en-US" sz="2400" dirty="0">
                <a:latin typeface="Consolas"/>
              </a:rPr>
              <a:t>Test suite      </a:t>
            </a:r>
            <a:r>
              <a:rPr lang="en-US" dirty="0">
                <a:latin typeface="Consolas"/>
              </a:rPr>
              <a:t>(Schedule run and reported results).  </a:t>
            </a:r>
            <a:r>
              <a:rPr lang="en-US" sz="2400" dirty="0">
                <a:latin typeface="Consolas"/>
              </a:rPr>
              <a:t>  </a:t>
            </a:r>
            <a:endParaRPr lang="en-US" sz="2400" dirty="0">
              <a:latin typeface="Verdana"/>
              <a:ea typeface="Verdana"/>
              <a:cs typeface="Verdana"/>
            </a:endParaRPr>
          </a:p>
          <a:p>
            <a:endParaRPr lang="en-US" sz="2400" dirty="0">
              <a:latin typeface="Consolas"/>
              <a:ea typeface="Verdana"/>
              <a:cs typeface="Verdana"/>
            </a:endParaRPr>
          </a:p>
          <a:p>
            <a:r>
              <a:rPr lang="en-US" sz="2400" dirty="0">
                <a:latin typeface="Consolas"/>
                <a:ea typeface="Verdana"/>
                <a:cs typeface="Verdana"/>
              </a:rPr>
              <a:t>Compliance scan </a:t>
            </a:r>
            <a:r>
              <a:rPr lang="en-US" dirty="0">
                <a:latin typeface="Consolas"/>
                <a:ea typeface="Verdana"/>
                <a:cs typeface="Verdana"/>
              </a:rPr>
              <a:t>(Auto-run, history and trend results).</a:t>
            </a:r>
            <a:r>
              <a:rPr lang="en-US" sz="2400" dirty="0">
                <a:latin typeface="Consolas"/>
                <a:ea typeface="Verdana"/>
                <a:cs typeface="Verdana"/>
              </a:rPr>
              <a:t>   More automated.</a:t>
            </a:r>
          </a:p>
          <a:p>
            <a:endParaRPr lang="en-US" sz="2400" dirty="0">
              <a:latin typeface="Consolas"/>
              <a:ea typeface="Verdana"/>
              <a:cs typeface="Verdana"/>
            </a:endParaRPr>
          </a:p>
          <a:p>
            <a:r>
              <a:rPr lang="en-US" sz="2400" dirty="0">
                <a:latin typeface="Consolas"/>
                <a:ea typeface="Verdana"/>
                <a:cs typeface="Verdana"/>
              </a:rPr>
              <a:t>Compliance </a:t>
            </a:r>
            <a:r>
              <a:rPr lang="en-US" sz="2400" dirty="0" err="1">
                <a:latin typeface="Consolas"/>
                <a:ea typeface="Verdana"/>
                <a:cs typeface="Verdana"/>
              </a:rPr>
              <a:t>mgmt</a:t>
            </a:r>
            <a:r>
              <a:rPr lang="en-US" sz="2400" dirty="0">
                <a:latin typeface="Consolas"/>
                <a:ea typeface="Verdana"/>
                <a:cs typeface="Verdana"/>
              </a:rPr>
              <a:t> </a:t>
            </a:r>
            <a:r>
              <a:rPr lang="en-US" dirty="0">
                <a:latin typeface="Consolas"/>
                <a:ea typeface="Verdana"/>
                <a:cs typeface="Verdana"/>
              </a:rPr>
              <a:t>(Auto-run, resolve, full reporting).  </a:t>
            </a:r>
            <a:r>
              <a:rPr lang="en-US" sz="2400" dirty="0">
                <a:latin typeface="Consolas"/>
                <a:ea typeface="Verdana"/>
                <a:cs typeface="Verdana"/>
              </a:rPr>
              <a:t> v State config.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8475" y="447188"/>
            <a:ext cx="11542781" cy="970450"/>
          </a:xfrm>
        </p:spPr>
        <p:txBody>
          <a:bodyPr/>
          <a:lstStyle/>
          <a:p>
            <a:r>
              <a:rPr lang="en-GB" sz="6000" dirty="0"/>
              <a:t>The Continuum</a:t>
            </a:r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22780AC-4DC8-45A8-9C11-94A2C5F1269E}"/>
              </a:ext>
            </a:extLst>
          </p:cNvPr>
          <p:cNvCxnSpPr/>
          <p:nvPr/>
        </p:nvCxnSpPr>
        <p:spPr>
          <a:xfrm flipH="1">
            <a:off x="8637743" y="3098801"/>
            <a:ext cx="31" cy="2811461"/>
          </a:xfrm>
          <a:prstGeom prst="straightConnector1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846F7EB-B59F-4ADB-96DC-F166A62CE7C1}"/>
              </a:ext>
            </a:extLst>
          </p:cNvPr>
          <p:cNvSpPr txBox="1"/>
          <p:nvPr/>
        </p:nvSpPr>
        <p:spPr>
          <a:xfrm>
            <a:off x="8804350" y="3787342"/>
            <a:ext cx="3159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/>
              </a:rPr>
              <a:t>&lt; Test-Business</a:t>
            </a:r>
            <a:endParaRPr lang="en-US" sz="2400" dirty="0">
              <a:ea typeface="Verdana"/>
              <a:cs typeface="Verdana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3144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447188"/>
            <a:ext cx="11542781" cy="970450"/>
          </a:xfrm>
        </p:spPr>
        <p:txBody>
          <a:bodyPr/>
          <a:lstStyle/>
          <a:p>
            <a:r>
              <a:rPr lang="en-GB" sz="6000" dirty="0"/>
              <a:t>Test-Driven Operations?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8475" y="2501900"/>
            <a:ext cx="11153660" cy="377450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23215" indent="-323215">
              <a:lnSpc>
                <a:spcPct val="108000"/>
              </a:lnSpc>
              <a:spcBef>
                <a:spcPts val="0"/>
              </a:spcBef>
              <a:spcAft>
                <a:spcPts val="756"/>
              </a:spcAft>
            </a:pPr>
            <a:r>
              <a:rPr lang="en-GB" sz="2400" dirty="0">
                <a:latin typeface="Consolas"/>
                <a:cs typeface="Consolas"/>
              </a:rPr>
              <a:t>What is tested is less important than why.</a:t>
            </a:r>
            <a:endParaRPr lang="en-US" sz="2400" dirty="0">
              <a:latin typeface="Consolas"/>
              <a:cs typeface="Consolas"/>
            </a:endParaRPr>
          </a:p>
          <a:p>
            <a:pPr marL="323215" indent="-323215">
              <a:lnSpc>
                <a:spcPct val="108000"/>
              </a:lnSpc>
              <a:spcBef>
                <a:spcPts val="0"/>
              </a:spcBef>
              <a:spcAft>
                <a:spcPts val="756"/>
              </a:spcAft>
            </a:pPr>
            <a:endParaRPr lang="en-GB" sz="2400" dirty="0">
              <a:latin typeface="Consolas"/>
              <a:cs typeface="Consolas"/>
            </a:endParaRPr>
          </a:p>
          <a:p>
            <a:pPr marL="323215" indent="-323215">
              <a:lnSpc>
                <a:spcPct val="108000"/>
              </a:lnSpc>
              <a:spcBef>
                <a:spcPts val="0"/>
              </a:spcBef>
              <a:spcAft>
                <a:spcPts val="756"/>
              </a:spcAft>
            </a:pPr>
            <a:r>
              <a:rPr lang="en-GB" sz="2400" dirty="0">
                <a:latin typeface="Consolas"/>
                <a:cs typeface="Consolas"/>
              </a:rPr>
              <a:t>Keep tests team-public, involve everyone.</a:t>
            </a:r>
            <a:endParaRPr lang="en-US" sz="2400" dirty="0">
              <a:latin typeface="Consolas"/>
              <a:cs typeface="Consolas"/>
            </a:endParaRPr>
          </a:p>
          <a:p>
            <a:pPr marL="323215" indent="-323215">
              <a:lnSpc>
                <a:spcPct val="108000"/>
              </a:lnSpc>
              <a:spcBef>
                <a:spcPts val="0"/>
              </a:spcBef>
              <a:spcAft>
                <a:spcPts val="756"/>
              </a:spcAft>
            </a:pPr>
            <a:endParaRPr lang="en-GB" sz="2400" dirty="0">
              <a:latin typeface="Consolas"/>
              <a:cs typeface="Consolas"/>
            </a:endParaRPr>
          </a:p>
          <a:p>
            <a:pPr marL="323215" indent="-323215">
              <a:lnSpc>
                <a:spcPct val="108000"/>
              </a:lnSpc>
              <a:spcBef>
                <a:spcPts val="0"/>
              </a:spcBef>
              <a:spcAft>
                <a:spcPts val="756"/>
              </a:spcAft>
            </a:pPr>
            <a:r>
              <a:rPr lang="en-GB" sz="2400" dirty="0">
                <a:latin typeface="Consolas"/>
                <a:cs typeface="Consolas"/>
              </a:rPr>
              <a:t>Work with existing change control processes.</a:t>
            </a:r>
          </a:p>
          <a:p>
            <a:pPr marL="323215" indent="-323215">
              <a:lnSpc>
                <a:spcPct val="108000"/>
              </a:lnSpc>
              <a:spcBef>
                <a:spcPts val="0"/>
              </a:spcBef>
              <a:spcAft>
                <a:spcPts val="756"/>
              </a:spcAft>
            </a:pPr>
            <a:endParaRPr lang="en-GB" sz="2400" dirty="0">
              <a:latin typeface="Consolas"/>
              <a:cs typeface="Consolas"/>
            </a:endParaRPr>
          </a:p>
          <a:p>
            <a:pPr marL="323215" indent="-323215">
              <a:lnSpc>
                <a:spcPct val="108000"/>
              </a:lnSpc>
              <a:spcBef>
                <a:spcPts val="0"/>
              </a:spcBef>
              <a:spcAft>
                <a:spcPts val="756"/>
              </a:spcAft>
            </a:pPr>
            <a:r>
              <a:rPr lang="en-GB" sz="2400" dirty="0">
                <a:latin typeface="Consolas"/>
                <a:cs typeface="Consolas"/>
              </a:rPr>
              <a:t>Incremental improvements and marginal gains.</a:t>
            </a:r>
          </a:p>
        </p:txBody>
      </p:sp>
    </p:spTree>
    <p:extLst>
      <p:ext uri="{BB962C8B-B14F-4D97-AF65-F5344CB8AC3E}">
        <p14:creationId xmlns:p14="http://schemas.microsoft.com/office/powerpoint/2010/main" val="1830679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447188"/>
            <a:ext cx="11542781" cy="970450"/>
          </a:xfrm>
        </p:spPr>
        <p:txBody>
          <a:bodyPr/>
          <a:lstStyle/>
          <a:p>
            <a:r>
              <a:rPr lang="en-GB" sz="6000" dirty="0"/>
              <a:t>Test-Business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8475" y="2501900"/>
            <a:ext cx="11153660" cy="377450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23215" indent="-323215">
              <a:lnSpc>
                <a:spcPct val="108000"/>
              </a:lnSpc>
              <a:spcBef>
                <a:spcPts val="0"/>
              </a:spcBef>
              <a:spcAft>
                <a:spcPts val="756"/>
              </a:spcAft>
            </a:pPr>
            <a:r>
              <a:rPr lang="en-GB" sz="2400" dirty="0">
                <a:latin typeface="Consolas"/>
                <a:cs typeface="Consolas"/>
              </a:rPr>
              <a:t>Runs test suites.</a:t>
            </a:r>
            <a:endParaRPr lang="en-US" sz="2400" dirty="0">
              <a:latin typeface="Consolas"/>
              <a:cs typeface="Consolas"/>
            </a:endParaRPr>
          </a:p>
          <a:p>
            <a:pPr marL="323215" indent="-323215">
              <a:lnSpc>
                <a:spcPct val="108000"/>
              </a:lnSpc>
              <a:spcBef>
                <a:spcPts val="0"/>
              </a:spcBef>
              <a:spcAft>
                <a:spcPts val="756"/>
              </a:spcAft>
            </a:pPr>
            <a:endParaRPr lang="en-GB" sz="2400" dirty="0">
              <a:latin typeface="Consolas"/>
              <a:cs typeface="Consolas"/>
            </a:endParaRPr>
          </a:p>
          <a:p>
            <a:pPr marL="323215" indent="-323215">
              <a:lnSpc>
                <a:spcPct val="108000"/>
              </a:lnSpc>
              <a:spcBef>
                <a:spcPts val="0"/>
              </a:spcBef>
              <a:spcAft>
                <a:spcPts val="756"/>
              </a:spcAft>
            </a:pPr>
            <a:r>
              <a:rPr lang="en-GB" sz="2400" dirty="0">
                <a:latin typeface="Consolas"/>
                <a:cs typeface="Consolas"/>
              </a:rPr>
              <a:t>Wraps Pester and helper scripts for convenience.</a:t>
            </a:r>
            <a:endParaRPr lang="en-US" sz="2400" dirty="0">
              <a:latin typeface="Consolas"/>
              <a:cs typeface="Consolas"/>
            </a:endParaRPr>
          </a:p>
          <a:p>
            <a:pPr marL="323215" indent="-323215">
              <a:lnSpc>
                <a:spcPct val="108000"/>
              </a:lnSpc>
              <a:spcBef>
                <a:spcPts val="0"/>
              </a:spcBef>
              <a:spcAft>
                <a:spcPts val="756"/>
              </a:spcAft>
            </a:pPr>
            <a:endParaRPr lang="en-GB" sz="2400" dirty="0">
              <a:latin typeface="Consolas"/>
              <a:cs typeface="Consolas"/>
            </a:endParaRPr>
          </a:p>
          <a:p>
            <a:pPr marL="323215" indent="-323215">
              <a:lnSpc>
                <a:spcPct val="108000"/>
              </a:lnSpc>
              <a:spcBef>
                <a:spcPts val="0"/>
              </a:spcBef>
              <a:spcAft>
                <a:spcPts val="756"/>
              </a:spcAft>
            </a:pPr>
            <a:r>
              <a:rPr lang="en-GB" sz="2400" dirty="0">
                <a:latin typeface="Consolas"/>
                <a:cs typeface="Consolas"/>
              </a:rPr>
              <a:t>Generates some shiny reports (Invoke-</a:t>
            </a:r>
            <a:r>
              <a:rPr lang="en-GB" sz="2400" dirty="0" err="1">
                <a:latin typeface="Consolas"/>
                <a:cs typeface="Consolas"/>
              </a:rPr>
              <a:t>ReportUnit</a:t>
            </a:r>
            <a:r>
              <a:rPr lang="en-GB" sz="2400" dirty="0">
                <a:latin typeface="Consolas"/>
                <a:cs typeface="Consolas"/>
              </a:rPr>
              <a:t>).</a:t>
            </a:r>
          </a:p>
          <a:p>
            <a:pPr marL="323215" indent="-323215">
              <a:lnSpc>
                <a:spcPct val="108000"/>
              </a:lnSpc>
              <a:spcBef>
                <a:spcPts val="0"/>
              </a:spcBef>
              <a:spcAft>
                <a:spcPts val="756"/>
              </a:spcAft>
            </a:pPr>
            <a:r>
              <a:rPr lang="en-GB" dirty="0">
                <a:latin typeface="Consolas"/>
              </a:rPr>
              <a:t>Using </a:t>
            </a:r>
            <a:r>
              <a:rPr lang="en-GB" dirty="0" err="1">
                <a:latin typeface="Consolas"/>
              </a:rPr>
              <a:t>ReportUnit</a:t>
            </a:r>
            <a:r>
              <a:rPr lang="en-GB" dirty="0">
                <a:latin typeface="Consolas"/>
              </a:rPr>
              <a:t> (http://reportunit.relevantcodes.com/)</a:t>
            </a:r>
          </a:p>
          <a:p>
            <a:pPr marL="323215" indent="-323215">
              <a:lnSpc>
                <a:spcPct val="108000"/>
              </a:lnSpc>
              <a:spcBef>
                <a:spcPts val="0"/>
              </a:spcBef>
              <a:spcAft>
                <a:spcPts val="756"/>
              </a:spcAft>
            </a:pPr>
            <a:endParaRPr lang="en-GB" sz="2400" dirty="0">
              <a:latin typeface="Consolas"/>
            </a:endParaRPr>
          </a:p>
          <a:p>
            <a:pPr marL="323215" indent="-323215">
              <a:lnSpc>
                <a:spcPct val="108000"/>
              </a:lnSpc>
              <a:spcBef>
                <a:spcPts val="0"/>
              </a:spcBef>
              <a:spcAft>
                <a:spcPts val="756"/>
              </a:spcAft>
            </a:pPr>
            <a:r>
              <a:rPr lang="en-GB" sz="2400" dirty="0">
                <a:latin typeface="Consolas"/>
              </a:rPr>
              <a:t>Test summaries (Write-</a:t>
            </a:r>
            <a:r>
              <a:rPr lang="en-GB" sz="2400" dirty="0" err="1">
                <a:latin typeface="Consolas"/>
              </a:rPr>
              <a:t>TestSummary</a:t>
            </a:r>
            <a:r>
              <a:rPr lang="en-GB" sz="2400" dirty="0">
                <a:latin typeface="Consolas"/>
              </a:rPr>
              <a:t>).</a:t>
            </a:r>
            <a:endParaRPr lang="en-US" sz="2400" dirty="0"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36752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447188"/>
            <a:ext cx="11542781" cy="970450"/>
          </a:xfrm>
        </p:spPr>
        <p:txBody>
          <a:bodyPr/>
          <a:lstStyle/>
          <a:p>
            <a:r>
              <a:rPr lang="en-GB" sz="6000" dirty="0"/>
              <a:t>A </a:t>
            </a:r>
            <a:r>
              <a:rPr lang="en-GB" sz="6000" dirty="0" err="1"/>
              <a:t>TestSuite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8475" y="2501900"/>
            <a:ext cx="11153660" cy="3357563"/>
          </a:xfrm>
        </p:spPr>
        <p:txBody>
          <a:bodyPr>
            <a:normAutofit/>
          </a:bodyPr>
          <a:lstStyle/>
          <a:p>
            <a:pPr marL="323215" indent="-323215">
              <a:lnSpc>
                <a:spcPct val="108000"/>
              </a:lnSpc>
              <a:spcBef>
                <a:spcPts val="0"/>
              </a:spcBef>
              <a:spcAft>
                <a:spcPts val="756"/>
              </a:spcAft>
            </a:pPr>
            <a:r>
              <a:rPr lang="en-GB" sz="2400" dirty="0">
                <a:latin typeface="Consolas"/>
                <a:cs typeface="Consolas"/>
              </a:rPr>
              <a:t>Test suite framework.</a:t>
            </a:r>
          </a:p>
          <a:p>
            <a:pPr marL="323215" indent="-323215">
              <a:lnSpc>
                <a:spcPct val="108000"/>
              </a:lnSpc>
              <a:spcBef>
                <a:spcPts val="0"/>
              </a:spcBef>
              <a:spcAft>
                <a:spcPts val="756"/>
              </a:spcAft>
            </a:pPr>
            <a:endParaRPr lang="en-GB" dirty="0">
              <a:latin typeface="Consolas"/>
              <a:cs typeface="Consolas"/>
            </a:endParaRPr>
          </a:p>
          <a:p>
            <a:pPr marL="0" indent="0">
              <a:lnSpc>
                <a:spcPct val="108000"/>
              </a:lnSpc>
              <a:spcBef>
                <a:spcPts val="0"/>
              </a:spcBef>
              <a:spcAft>
                <a:spcPts val="756"/>
              </a:spcAft>
              <a:buNone/>
            </a:pPr>
            <a:r>
              <a:rPr lang="en-GB" dirty="0">
                <a:latin typeface="Consolas"/>
                <a:cs typeface="Consolas"/>
              </a:rPr>
              <a:t>\</a:t>
            </a:r>
            <a:r>
              <a:rPr lang="en-GB" dirty="0" err="1">
                <a:latin typeface="Consolas"/>
                <a:cs typeface="Consolas"/>
              </a:rPr>
              <a:t>A.TestSuite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lnSpc>
                <a:spcPct val="108000"/>
              </a:lnSpc>
              <a:spcBef>
                <a:spcPts val="0"/>
              </a:spcBef>
              <a:spcAft>
                <a:spcPts val="756"/>
              </a:spcAft>
              <a:buNone/>
            </a:pPr>
            <a:r>
              <a:rPr lang="en-GB" dirty="0">
                <a:latin typeface="Consolas"/>
                <a:cs typeface="Consolas"/>
              </a:rPr>
              <a:t>|-\data               - Data files describing the desired configuration.</a:t>
            </a:r>
          </a:p>
          <a:p>
            <a:pPr marL="0" indent="0">
              <a:lnSpc>
                <a:spcPct val="108000"/>
              </a:lnSpc>
              <a:spcBef>
                <a:spcPts val="0"/>
              </a:spcBef>
              <a:spcAft>
                <a:spcPts val="756"/>
              </a:spcAft>
              <a:buNone/>
            </a:pPr>
            <a:r>
              <a:rPr lang="en-GB" dirty="0">
                <a:latin typeface="Consolas"/>
                <a:cs typeface="Consolas"/>
              </a:rPr>
              <a:t>|-\helpers            - Helpers for data load, authentication.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lnSpc>
                <a:spcPct val="108000"/>
              </a:lnSpc>
              <a:spcBef>
                <a:spcPts val="0"/>
              </a:spcBef>
              <a:spcAft>
                <a:spcPts val="756"/>
              </a:spcAft>
              <a:buNone/>
            </a:pPr>
            <a:r>
              <a:rPr lang="en-GB" dirty="0">
                <a:latin typeface="Consolas"/>
                <a:cs typeface="Consolas"/>
              </a:rPr>
              <a:t>|-\tests              - Pester test files.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lnSpc>
                <a:spcPct val="108000"/>
              </a:lnSpc>
              <a:spcBef>
                <a:spcPts val="0"/>
              </a:spcBef>
              <a:spcAft>
                <a:spcPts val="756"/>
              </a:spcAft>
              <a:buNone/>
            </a:pPr>
            <a:r>
              <a:rPr lang="en-GB" dirty="0">
                <a:latin typeface="Consolas"/>
                <a:cs typeface="Consolas"/>
              </a:rPr>
              <a:t>|-A.TestSuite.psd1    - Module description.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lnSpc>
                <a:spcPct val="108000"/>
              </a:lnSpc>
              <a:spcBef>
                <a:spcPts val="0"/>
              </a:spcBef>
              <a:spcAft>
                <a:spcPts val="756"/>
              </a:spcAft>
              <a:buNone/>
            </a:pPr>
            <a:r>
              <a:rPr lang="en-GB" dirty="0">
                <a:latin typeface="Consolas"/>
                <a:cs typeface="Consolas"/>
              </a:rPr>
              <a:t>|-A.TestSuite.psm1    - Empty?! Relies on Test-Business for normal use</a:t>
            </a:r>
            <a:r>
              <a:rPr lang="en-GB" dirty="0">
                <a:latin typeface="Consolas"/>
                <a:ea typeface="Verdana"/>
                <a:cs typeface="Verdana"/>
              </a:rPr>
              <a:t>.</a:t>
            </a:r>
            <a:endParaRPr lang="en-US" dirty="0"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07084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972</Words>
  <Application>Microsoft Office PowerPoint</Application>
  <PresentationFormat>Widescreen</PresentationFormat>
  <Paragraphs>151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Consolas</vt:lpstr>
      <vt:lpstr>Verdana</vt:lpstr>
      <vt:lpstr>Wingdings 2</vt:lpstr>
      <vt:lpstr>Quotable</vt:lpstr>
      <vt:lpstr>Test-Business</vt:lpstr>
      <vt:lpstr>Thanks</vt:lpstr>
      <vt:lpstr>Testing?</vt:lpstr>
      <vt:lpstr>For?</vt:lpstr>
      <vt:lpstr>Why Operational Testing?</vt:lpstr>
      <vt:lpstr>The Continuum</vt:lpstr>
      <vt:lpstr>Test-Driven Operations?</vt:lpstr>
      <vt:lpstr>Test-Business</vt:lpstr>
      <vt:lpstr>A TestSuite</vt:lpstr>
      <vt:lpstr>Helpers, Data and Tests</vt:lpstr>
      <vt:lpstr>Show me the demo!</vt:lpstr>
      <vt:lpstr>Thanks!       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Test-Business</dc:title>
  <dc:creator>Dave Green</dc:creator>
  <cp:lastModifiedBy>Dave Green</cp:lastModifiedBy>
  <cp:revision>1</cp:revision>
  <dcterms:created xsi:type="dcterms:W3CDTF">2018-10-09T06:46:51Z</dcterms:created>
  <dcterms:modified xsi:type="dcterms:W3CDTF">2018-10-10T04:50:29Z</dcterms:modified>
</cp:coreProperties>
</file>