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23913"/>
            <a:ext cx="90281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36268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6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Gutz, Dave (GE Aviation, US)</dc:creator>
  <cp:lastModifiedBy>210023782</cp:lastModifiedBy>
  <cp:revision>1</cp:revision>
  <dcterms:created xsi:type="dcterms:W3CDTF">2006-08-16T00:00:00Z</dcterms:created>
  <dcterms:modified xsi:type="dcterms:W3CDTF">2016-09-26T12:59:09Z</dcterms:modified>
</cp:coreProperties>
</file>