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80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28238" cy="824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52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28238" cy="824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15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823913"/>
            <a:ext cx="9028113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85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636268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64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Gutz, Dave (GE Aviation, US)</dc:creator>
  <cp:lastModifiedBy>210023782</cp:lastModifiedBy>
  <cp:revision>2</cp:revision>
  <dcterms:created xsi:type="dcterms:W3CDTF">2006-08-16T00:00:00Z</dcterms:created>
  <dcterms:modified xsi:type="dcterms:W3CDTF">2016-09-27T15:04:23Z</dcterms:modified>
</cp:coreProperties>
</file>