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embedTrueTypeFonts="1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1048" r:id="rId2"/>
    <p:sldId id="1061" r:id="rId3"/>
    <p:sldId id="1049" r:id="rId4"/>
    <p:sldId id="1058" r:id="rId5"/>
    <p:sldId id="1050" r:id="rId6"/>
    <p:sldId id="1051" r:id="rId7"/>
    <p:sldId id="1052" r:id="rId8"/>
    <p:sldId id="1053" r:id="rId9"/>
    <p:sldId id="1054" r:id="rId10"/>
    <p:sldId id="1063" r:id="rId11"/>
    <p:sldId id="1056" r:id="rId12"/>
    <p:sldId id="1055" r:id="rId13"/>
    <p:sldId id="1057" r:id="rId14"/>
    <p:sldId id="1062" r:id="rId15"/>
    <p:sldId id="1059" r:id="rId16"/>
    <p:sldId id="1060" r:id="rId17"/>
  </p:sldIdLst>
  <p:sldSz cx="9144000" cy="6858000" type="screen4x3"/>
  <p:notesSz cx="7023100" cy="9309100"/>
  <p:embeddedFontLst>
    <p:embeddedFont>
      <p:font typeface="GE Inspira Pitch" panose="020B0604020202020204" charset="0"/>
      <p:regular r:id="rId20"/>
      <p:bold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Helvetica" panose="020B0604020202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orient="horz" pos="5726">
          <p15:clr>
            <a:srgbClr val="A4A3A4"/>
          </p15:clr>
        </p15:guide>
        <p15:guide id="3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CCCFDC"/>
    <a:srgbClr val="4C4C4C"/>
    <a:srgbClr val="CCFF99"/>
    <a:srgbClr val="99FF66"/>
    <a:srgbClr val="000099"/>
    <a:srgbClr val="00AA50"/>
    <a:srgbClr val="7A7A7A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264" autoAdjust="0"/>
  </p:normalViewPr>
  <p:slideViewPr>
    <p:cSldViewPr snapToGrid="0">
      <p:cViewPr>
        <p:scale>
          <a:sx n="80" d="100"/>
          <a:sy n="80" d="100"/>
        </p:scale>
        <p:origin x="48" y="-202"/>
      </p:cViewPr>
      <p:guideLst>
        <p:guide orient="horz" pos="1311"/>
        <p:guide orient="horz" pos="3758"/>
        <p:guide orient="horz" pos="811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28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2932"/>
        <p:guide orient="horz" pos="5726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222250"/>
            <a:ext cx="5556250" cy="416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7888" y="4506787"/>
            <a:ext cx="5502038" cy="416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00" tIns="46650" rIns="93300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</a:t>
            </a:r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park/firm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freeware.the-meiers.org/CoolTerm_Win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howto/16226/complete-guide-to-symbolic-links-symlinks-on-windows-or-linux/" TargetMode="External"/><Relationship Id="rId2" Type="http://schemas.openxmlformats.org/officeDocument/2006/relationships/hyperlink" Target="http://download.cnet.com/Link-Shell-Extension-64-bit/3000-2248_4-752130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sparkfun.com/tutorials/photon-development-guide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pad.net/gcc-arm-embedde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nuwin32.sourceforge.net/packages/make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fu-util.sourceforge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mmunity.particle.io/t/toolchain-windows/116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A-Course Controls Assignment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“Controlling in the Wind” Photon Toolchain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06933" y="5520893"/>
            <a:ext cx="2476350" cy="914400"/>
          </a:xfrm>
        </p:spPr>
        <p:txBody>
          <a:bodyPr/>
          <a:lstStyle/>
          <a:p>
            <a:pPr algn="r"/>
            <a:r>
              <a:rPr lang="en-US" sz="2400" b="1" dirty="0"/>
              <a:t>Dave Gutz</a:t>
            </a:r>
          </a:p>
          <a:p>
            <a:pPr algn="r"/>
            <a:r>
              <a:rPr lang="en-US" sz="2400" b="1" dirty="0"/>
              <a:t>April 2017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2" y="1328468"/>
            <a:ext cx="6672533" cy="40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PATH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4825" y="1279525"/>
            <a:ext cx="62574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C:\Program Files (x86)\GNU Tools ARM Embedded\5.4 2016q3\bin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C:\Users\Dave\AppData\Local\particle\bin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C:\Users\Dave\AppData\Roaming\npm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C:\Particle\Toolchain\Make\bin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C:\Particle\Toolchain\MinGW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C:\Particle\Toolchain\MinGW\msys\1.0\bin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C:\Particle\Toolchain\GCC-ARM\bin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C:\Particle\Tools\DFU-util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C:\dfu-util-0.8-binaries\win32-mingw32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C:\Users\Dave\AppData\Local\Microsoft\WindowsApps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C:\Program Files (x86)\Microsoft VS Code\bin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C:\Users\Dave\AppData\Local\atom\bin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C:\Program Files (x86)\GnuWin32\bin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C:\MinGW\msys\1.0\bin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C:\Particle\Tools\Git\bin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Install Particle Firmware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875" y="1118741"/>
            <a:ext cx="642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https://github.com/spark/firmware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585" y="718478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Get the latest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03516"/>
            <a:ext cx="5257800" cy="22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96045" y="3676649"/>
            <a:ext cx="990380" cy="1714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5686425" y="2190750"/>
            <a:ext cx="1191292" cy="15716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0545" y="1898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“Download ZIP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457700"/>
            <a:ext cx="2857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2981325" y="4457700"/>
            <a:ext cx="1247775" cy="10096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820" y="3968174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Extract to GitHub Folder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6745" y="3491745"/>
            <a:ext cx="208597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If cloning get latest “release”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I got branch: “release/v0.6.2”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Xxx 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“develop”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Install </a:t>
            </a:r>
            <a:r>
              <a:rPr lang="en-US" dirty="0" err="1"/>
              <a:t>CoolTerm</a:t>
            </a:r>
            <a:r>
              <a:rPr lang="en-US" dirty="0"/>
              <a:t> USB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5336"/>
            <a:ext cx="8459788" cy="4678901"/>
          </a:xfrm>
        </p:spPr>
        <p:txBody>
          <a:bodyPr/>
          <a:lstStyle/>
          <a:p>
            <a:r>
              <a:rPr lang="en-US" sz="2000" dirty="0"/>
              <a:t>Link to install: </a:t>
            </a:r>
            <a:r>
              <a:rPr lang="en-US" sz="2000" dirty="0">
                <a:hlinkClick r:id="rId2"/>
              </a:rPr>
              <a:t>http://freeware.the-meiers.org/CoolTerm_Win.zip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35" y="1949523"/>
            <a:ext cx="2940529" cy="22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7015" y="4403939"/>
            <a:ext cx="5149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Unzip and copy “CoolTerm_0.stc” in this folder to the desktop for easy starting of USB</a:t>
            </a:r>
          </a:p>
        </p:txBody>
      </p:sp>
    </p:spTree>
    <p:extLst>
      <p:ext uri="{BB962C8B-B14F-4D97-AF65-F5344CB8AC3E}">
        <p14:creationId xmlns:p14="http://schemas.microsoft.com/office/powerpoint/2010/main" val="33043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  Make Firmware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851" y="1249685"/>
            <a:ext cx="86772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Open cmd.exe as </a:t>
            </a:r>
            <a:r>
              <a:rPr lang="en-US" sz="2000" dirty="0">
                <a:solidFill>
                  <a:srgbClr val="FF0000"/>
                </a:solidFill>
              </a:rPr>
              <a:t>Administrator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cd “Users\210023782\Documents\GitHub\firmware\main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Or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“C:\Users\&lt;name&gt;\</a:t>
            </a:r>
            <a:r>
              <a:rPr lang="en-US" sz="2000" dirty="0" smtClean="0"/>
              <a:t>Documents\GitHub\firmware-develop\main</a:t>
            </a:r>
            <a:r>
              <a:rPr lang="en-US" sz="2000" dirty="0" smtClean="0"/>
              <a:t>” #for Win10</a:t>
            </a:r>
            <a:endParaRPr lang="en-US" sz="2000" dirty="0"/>
          </a:p>
          <a:p>
            <a:r>
              <a:rPr lang="en-US" sz="2000" dirty="0"/>
              <a:t>make clean all v=1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8234" y="2885181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***If command not found, PATH not correct.  Correct and restart cmd.exe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785" y="3448593"/>
            <a:ext cx="8677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Make will complain about “</a:t>
            </a:r>
            <a:r>
              <a:rPr lang="en-US" sz="2000" dirty="0" err="1"/>
              <a:t>git</a:t>
            </a:r>
            <a:r>
              <a:rPr lang="en-US" sz="2000" dirty="0"/>
              <a:t> not found” but will compile anyway.</a:t>
            </a:r>
          </a:p>
          <a:p>
            <a:r>
              <a:rPr lang="en-US" sz="2000" dirty="0"/>
              <a:t>- This takes about 10 </a:t>
            </a:r>
            <a:r>
              <a:rPr lang="en-US" sz="2000" dirty="0" smtClean="0"/>
              <a:t>minutes, 2 minutes in Win 10 with a SSD.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6" y="5124282"/>
            <a:ext cx="7863764" cy="8586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06863" y="4200952"/>
            <a:ext cx="469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***The following message means you did not clone the latest release.  Go back to the </a:t>
            </a:r>
            <a:r>
              <a:rPr lang="en-US" sz="1800" dirty="0" smtClean="0"/>
              <a:t>Install </a:t>
            </a:r>
            <a:r>
              <a:rPr lang="en-US" sz="1800" dirty="0"/>
              <a:t>Particle </a:t>
            </a:r>
            <a:r>
              <a:rPr lang="en-US" sz="1800" dirty="0" smtClean="0"/>
              <a:t>Firmware</a:t>
            </a:r>
            <a:r>
              <a:rPr lang="en-US" sz="1800" dirty="0" smtClean="0">
                <a:solidFill>
                  <a:srgbClr val="FF0000"/>
                </a:solidFill>
              </a:rPr>
              <a:t> step.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0" y="2339779"/>
            <a:ext cx="7763925" cy="140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978" y="1488748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***This message means you installed wrong version of firmware from github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  Install </a:t>
            </a:r>
            <a:r>
              <a:rPr lang="en-US" dirty="0" err="1"/>
              <a:t>myWindCode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026" y="1249685"/>
            <a:ext cx="88677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Windows Explorer copy </a:t>
            </a:r>
            <a:r>
              <a:rPr lang="en-US" sz="2400" dirty="0" err="1"/>
              <a:t>myWindCode</a:t>
            </a:r>
            <a:r>
              <a:rPr lang="en-US" sz="2400" dirty="0"/>
              <a:t> folder to </a:t>
            </a:r>
            <a:r>
              <a:rPr lang="en-US" sz="2400" dirty="0" smtClean="0"/>
              <a:t>GitHub\firmware\user\applications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You could use Link Shell Extension to link the folder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right click on GitHub\Wind\</a:t>
            </a:r>
            <a:r>
              <a:rPr lang="en-US" sz="2400" dirty="0" err="1" smtClean="0"/>
              <a:t>myWindCode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pick link source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browse to GitHub\firmware\user\applications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drop as symbolic link</a:t>
            </a:r>
          </a:p>
          <a:p>
            <a:endParaRPr lang="en-US" sz="2400" dirty="0"/>
          </a:p>
          <a:p>
            <a:r>
              <a:rPr lang="en-US" sz="2400" dirty="0" smtClean="0"/>
              <a:t>If needed, using </a:t>
            </a:r>
            <a:r>
              <a:rPr lang="en-US" sz="2400" dirty="0"/>
              <a:t>your favorite editor, add the line:</a:t>
            </a:r>
          </a:p>
          <a:p>
            <a:r>
              <a:rPr lang="en-US" sz="2400" dirty="0"/>
              <a:t>	#include &lt;</a:t>
            </a:r>
            <a:r>
              <a:rPr lang="en-US" sz="2400" dirty="0" err="1"/>
              <a:t>Particle.h</a:t>
            </a:r>
            <a:r>
              <a:rPr lang="en-US" sz="2400" dirty="0"/>
              <a:t>&gt; </a:t>
            </a:r>
          </a:p>
          <a:p>
            <a:r>
              <a:rPr lang="en-US" sz="2400" dirty="0"/>
              <a:t>	after the line #include “</a:t>
            </a:r>
            <a:r>
              <a:rPr lang="en-US" sz="2400" dirty="0" err="1"/>
              <a:t>application.h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The application must have suffix “.</a:t>
            </a:r>
            <a:r>
              <a:rPr lang="en-US" sz="2400" dirty="0" err="1" smtClean="0"/>
              <a:t>cpp</a:t>
            </a:r>
            <a:r>
              <a:rPr lang="en-US" sz="2400" dirty="0" smtClean="0"/>
              <a:t>”  e.g. myWindCode.cpp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96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7802"/>
            <a:ext cx="8459788" cy="998537"/>
          </a:xfrm>
        </p:spPr>
        <p:txBody>
          <a:bodyPr/>
          <a:lstStyle/>
          <a:p>
            <a:r>
              <a:rPr lang="en-US" dirty="0"/>
              <a:t>Redo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39" y="1441014"/>
            <a:ext cx="4448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7576" y="3960280"/>
            <a:ext cx="8177186" cy="20079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Super Clean Redo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Get the newest firmware from origin/develop using GitHub</a:t>
            </a:r>
          </a:p>
          <a:p>
            <a:pPr>
              <a:buFontTx/>
              <a:buAutoNum type="arabicPeriod" startAt="2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w/ the Photon in </a:t>
            </a:r>
            <a:r>
              <a:rPr lang="en-US" altLang="en-US" sz="1400" dirty="0" err="1">
                <a:solidFill>
                  <a:srgbClr val="222222"/>
                </a:solidFill>
                <a:latin typeface="Helvetica" panose="020B0604020202020204" pitchFamily="34" charset="0"/>
              </a:rPr>
              <a:t>dfu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 mode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clean all program-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 two system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will be updated, and then the user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firmware.   Will complain about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Modify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\application.cpp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for your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stuff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cd </a:t>
            </a:r>
            <a:r>
              <a:rPr lang="en-US" altLang="en-US" sz="140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..\main</a:t>
            </a:r>
            <a:endParaRPr lang="en-US" altLang="en-US" sz="1400" dirty="0" smtClean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41312" y="-830997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PLATFORM=photon APP=blink program-dfu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3427" y="706126"/>
            <a:ext cx="8041335" cy="30162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photon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main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 using 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endParaRPr lang="en-US" alt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Users/210023782/Documents/GitHub/firmware/main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Users/Dave/Documents/GitHub/firmware/main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 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program-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dfu-util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 2b04:d006 -a 0 -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0 -s 0x80A0000:leave -D ../build/target/user-part/platform-6-m/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myWindCode.bin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--or--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all program-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lang="en-US" altLang="en-US" sz="1400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1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installs utilities and drivers to compile Photon firmware and applications completely offline.   It appears to not interfere with the normal particle cli process.</a:t>
            </a:r>
          </a:p>
        </p:txBody>
      </p:sp>
    </p:spTree>
    <p:extLst>
      <p:ext uri="{BB962C8B-B14F-4D97-AF65-F5344CB8AC3E}">
        <p14:creationId xmlns:p14="http://schemas.microsoft.com/office/powerpoint/2010/main" val="348178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Install link shell extension (LSE)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55940"/>
            <a:ext cx="8459788" cy="4808298"/>
          </a:xfrm>
        </p:spPr>
        <p:txBody>
          <a:bodyPr/>
          <a:lstStyle/>
          <a:p>
            <a:r>
              <a:rPr lang="en-US" sz="1800" dirty="0"/>
              <a:t>Link to download:</a:t>
            </a:r>
          </a:p>
          <a:p>
            <a:r>
              <a:rPr lang="en-US" sz="1800" dirty="0">
                <a:hlinkClick r:id="rId2"/>
              </a:rPr>
              <a:t>http://download.cnet.com/Link-Shell-Extension-64-bit/3000-2248_4-75213087.html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Link to manual:</a:t>
            </a:r>
          </a:p>
          <a:p>
            <a:r>
              <a:rPr lang="en-US" sz="1800" dirty="0">
                <a:hlinkClick r:id="rId3"/>
              </a:rPr>
              <a:t>http://www.howtogeek.com/howto/16226/complete-guide-to-symbolic-links-symlinks-on-windows-or-linux/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 bwMode="auto">
          <a:xfrm>
            <a:off x="2517297" y="3545457"/>
            <a:ext cx="4109407" cy="23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51494" y="4528869"/>
            <a:ext cx="560717" cy="3450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0545" y="4528869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here. It will make you restart explorer.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722" y="776378"/>
            <a:ext cx="430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Makes it easy to modify Arduino code</a:t>
            </a:r>
          </a:p>
        </p:txBody>
      </p:sp>
    </p:spTree>
    <p:extLst>
      <p:ext uri="{BB962C8B-B14F-4D97-AF65-F5344CB8AC3E}">
        <p14:creationId xmlns:p14="http://schemas.microsoft.com/office/powerpoint/2010/main" val="20753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937315"/>
            <a:ext cx="8459788" cy="423703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https://learn.sparkfun.com/tutorials/photon-development-guide/all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" y="1300165"/>
            <a:ext cx="1932386" cy="163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55743" y="3593248"/>
            <a:ext cx="2960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following pages step through the setup of this offline process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6" y="2743200"/>
            <a:ext cx="4420708" cy="33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1899920"/>
            <a:ext cx="4895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Scroll down to ARM GCC and DFU </a:t>
            </a:r>
            <a:r>
              <a:rPr lang="en-US" sz="2000" dirty="0" err="1"/>
              <a:t>Bootloader</a:t>
            </a:r>
            <a:r>
              <a:rPr lang="en-US" sz="2000" dirty="0"/>
              <a:t> (Offline) for reference....</a:t>
            </a:r>
          </a:p>
        </p:txBody>
      </p:sp>
    </p:spTree>
    <p:extLst>
      <p:ext uri="{BB962C8B-B14F-4D97-AF65-F5344CB8AC3E}">
        <p14:creationId xmlns:p14="http://schemas.microsoft.com/office/powerpoint/2010/main" val="671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5" y="1894773"/>
            <a:ext cx="5884899" cy="222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GNU Tools for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78302"/>
            <a:ext cx="8459788" cy="4885936"/>
          </a:xfrm>
        </p:spPr>
        <p:txBody>
          <a:bodyPr/>
          <a:lstStyle/>
          <a:p>
            <a:r>
              <a:rPr lang="en-US" sz="2000" dirty="0"/>
              <a:t>Link to download:</a:t>
            </a:r>
          </a:p>
          <a:p>
            <a:r>
              <a:rPr lang="en-US" sz="2000" dirty="0">
                <a:hlinkClick r:id="rId3"/>
              </a:rPr>
              <a:t>https://launchpad.net/gcc-arm-embedded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79826" y="3787006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0055" y="2889850"/>
            <a:ext cx="703055" cy="897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81955" y="2259335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“Windows installer for admin install”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0722" y="776378"/>
            <a:ext cx="305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compile Photon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0388" y="4019866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“Add path to environment variable”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62" y="3392218"/>
            <a:ext cx="2509757" cy="192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120722" y="4499050"/>
            <a:ext cx="1380229" cy="905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3500951" y="3714750"/>
            <a:ext cx="1178875" cy="82958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50" y="5091399"/>
            <a:ext cx="3538538" cy="18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255329" y="5491711"/>
            <a:ext cx="2245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Close this window by “X” </a:t>
            </a:r>
            <a:r>
              <a:rPr lang="en-US" sz="2000" dirty="0" err="1"/>
              <a:t>ing</a:t>
            </a:r>
            <a:r>
              <a:rPr lang="en-US" sz="2000" dirty="0"/>
              <a:t> it.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47363" y="4765475"/>
            <a:ext cx="370920" cy="1108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9"/>
            <a:ext cx="8459788" cy="785812"/>
          </a:xfrm>
        </p:spPr>
        <p:txBody>
          <a:bodyPr/>
          <a:lstStyle/>
          <a:p>
            <a:r>
              <a:rPr lang="en-US" dirty="0"/>
              <a:t>Step 2: Install Make for Windows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1760" y="1897385"/>
            <a:ext cx="3941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“Setup” to download make-3.81.exe.  Run as admin.  Full installation, all defaults.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19" y="3344437"/>
            <a:ext cx="2057400" cy="15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038725" y="5580771"/>
            <a:ext cx="3941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Successful install will finish without any notifications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38775" y="4439728"/>
            <a:ext cx="628650" cy="130384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4570" y="804953"/>
            <a:ext cx="418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connect compiler to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524" y="1121810"/>
            <a:ext cx="782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http://gnuwin32.sourceforge.net/packages/make.htm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" y="1771650"/>
            <a:ext cx="344765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946151" y="6457770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81325" y="2590800"/>
            <a:ext cx="1440435" cy="36978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1850" y="4067175"/>
            <a:ext cx="1666875" cy="234982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9671"/>
            <a:ext cx="8459788" cy="795337"/>
          </a:xfrm>
        </p:spPr>
        <p:txBody>
          <a:bodyPr/>
          <a:lstStyle/>
          <a:p>
            <a:r>
              <a:rPr lang="en-US" dirty="0"/>
              <a:t>Step 3: Install </a:t>
            </a:r>
            <a:r>
              <a:rPr lang="en-US" dirty="0" err="1"/>
              <a:t>dfu-util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5185" y="686041"/>
            <a:ext cx="288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talk to Photon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83307"/>
            <a:ext cx="5495926" cy="429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890708"/>
            <a:ext cx="1657350" cy="473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2976562" y="5879173"/>
            <a:ext cx="233363" cy="33112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285" y="6100762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“releases”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15642" y="2952750"/>
            <a:ext cx="0" cy="206361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8470" y="2660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“dfu-util-0.9-win64.zip”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0770" y="4943474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5780999" y="790575"/>
            <a:ext cx="772481" cy="424347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57575" y="2952750"/>
            <a:ext cx="1866900" cy="2576632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76764" y="490598"/>
            <a:ext cx="221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??  Not sure this was even unzipped on laptop ??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9" y="1019474"/>
            <a:ext cx="4248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http://dfu-util.sourceforge.net/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7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 MinGW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3585" y="718478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598" y="1019474"/>
            <a:ext cx="861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https://community.particle.io/t/toolchain-windows/11635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1139"/>
            <a:ext cx="4105275" cy="17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8845" y="2895599"/>
            <a:ext cx="2361980" cy="905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76500" y="2351955"/>
            <a:ext cx="2495550" cy="54364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9435" y="2151900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</a:t>
            </a:r>
            <a:r>
              <a:rPr lang="en-US" sz="2000" dirty="0" err="1"/>
              <a:t>mingw</a:t>
            </a:r>
            <a:r>
              <a:rPr lang="en-US" sz="2000" dirty="0"/>
              <a:t>” link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29" y="3337071"/>
            <a:ext cx="3938588" cy="15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5343526" y="3676650"/>
            <a:ext cx="238124" cy="6572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29250" y="2885295"/>
            <a:ext cx="3471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“download” for </a:t>
            </a:r>
            <a:r>
              <a:rPr lang="en-US" sz="2000" dirty="0" smtClean="0"/>
              <a:t>mingw-get-setup.exe.  Open; all defaults.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24450" y="2504355"/>
            <a:ext cx="152400" cy="83271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08" y="4881438"/>
            <a:ext cx="2776536" cy="17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5581650" y="4572000"/>
            <a:ext cx="396367" cy="7429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78017" y="3958108"/>
            <a:ext cx="3059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Mark these 4 for installation.</a:t>
            </a:r>
          </a:p>
          <a:p>
            <a:r>
              <a:rPr lang="en-US" sz="1800" dirty="0"/>
              <a:t>Installation-Apply Changes</a:t>
            </a:r>
          </a:p>
          <a:p>
            <a:r>
              <a:rPr lang="en-US" sz="1800" dirty="0"/>
              <a:t>Then quit</a:t>
            </a:r>
          </a:p>
        </p:txBody>
      </p:sp>
    </p:spTree>
    <p:extLst>
      <p:ext uri="{BB962C8B-B14F-4D97-AF65-F5344CB8AC3E}">
        <p14:creationId xmlns:p14="http://schemas.microsoft.com/office/powerpoint/2010/main" val="398461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80988"/>
            <a:ext cx="8620125" cy="998537"/>
          </a:xfrm>
        </p:spPr>
        <p:txBody>
          <a:bodyPr/>
          <a:lstStyle/>
          <a:p>
            <a:r>
              <a:rPr lang="en-US" sz="2800" dirty="0"/>
              <a:t>Step 5: Modify Path in System Environment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835" y="711887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061" y="1279525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(x86)\GNU Tools ARM Embedded\4.9 2015q1\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</a:t>
            </a:r>
            <a:r>
              <a:rPr lang="en-US" sz="1800" dirty="0"/>
              <a:t>\</a:t>
            </a:r>
            <a:r>
              <a:rPr lang="en-US" sz="1800" dirty="0" err="1"/>
              <a:t>msys</a:t>
            </a:r>
            <a:r>
              <a:rPr lang="en-US" sz="1800" dirty="0"/>
              <a:t>\1.0\bin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19993" y="3291721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(x86)\CVSNT\;C:\Users\210023782\</a:t>
            </a:r>
            <a:r>
              <a:rPr lang="en-US" sz="1800" dirty="0" err="1"/>
              <a:t>AppData</a:t>
            </a:r>
            <a:r>
              <a:rPr lang="en-US" sz="1800" dirty="0"/>
              <a:t>\Local\particle\</a:t>
            </a:r>
            <a:r>
              <a:rPr lang="en-US" sz="1800" dirty="0" err="1"/>
              <a:t>bin;C</a:t>
            </a:r>
            <a:r>
              <a:rPr lang="en-US" sz="1800" dirty="0"/>
              <a:t>:\Users\210023782\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particledev</a:t>
            </a:r>
            <a:r>
              <a:rPr lang="en-US" sz="1800" dirty="0"/>
              <a:t>\</a:t>
            </a:r>
            <a:r>
              <a:rPr lang="en-US" sz="1800" dirty="0" err="1"/>
              <a:t>bin;C</a:t>
            </a:r>
            <a:r>
              <a:rPr lang="en-US" sz="1800" dirty="0"/>
              <a:t>:\Program Files (x86)\Microsoft VS Code\</a:t>
            </a:r>
            <a:r>
              <a:rPr lang="en-US" sz="1800" dirty="0" err="1"/>
              <a:t>bin;C</a:t>
            </a:r>
            <a:r>
              <a:rPr lang="en-US" sz="1800" dirty="0"/>
              <a:t>:\Program Files (x86)\GNU Tools ARM Embedded\5.4 2016q3\</a:t>
            </a:r>
            <a:r>
              <a:rPr lang="en-US" sz="1800" dirty="0" err="1"/>
              <a:t>bin;C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:\MinGW\</a:t>
            </a:r>
            <a:r>
              <a:rPr lang="en-US" sz="1800" dirty="0" err="1"/>
              <a:t>msys</a:t>
            </a:r>
            <a:r>
              <a:rPr lang="en-US" sz="1800" dirty="0"/>
              <a:t>\1.0\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 smtClean="0"/>
              <a:t>Git</a:t>
            </a:r>
            <a:r>
              <a:rPr lang="en-US" sz="1800" dirty="0" smtClean="0"/>
              <a:t>\bin</a:t>
            </a:r>
          </a:p>
          <a:p>
            <a:endParaRPr lang="en-US" sz="1800" dirty="0" smtClean="0"/>
          </a:p>
          <a:p>
            <a:r>
              <a:rPr lang="en-US" sz="1800" dirty="0" smtClean="0"/>
              <a:t>On </a:t>
            </a:r>
            <a:r>
              <a:rPr lang="en-US" sz="1800" dirty="0" smtClean="0"/>
              <a:t>win10 (SEE NEXT PAGE)</a:t>
            </a:r>
            <a:endParaRPr lang="en-US" sz="1800" dirty="0" smtClean="0"/>
          </a:p>
          <a:p>
            <a:r>
              <a:rPr lang="en-US" sz="1800" dirty="0" smtClean="0"/>
              <a:t>C:\Particle\Tools\Git\bin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588217" y="2991173"/>
            <a:ext cx="1375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998" y="150661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</a:t>
            </a:r>
          </a:p>
        </p:txBody>
      </p:sp>
    </p:spTree>
    <p:extLst>
      <p:ext uri="{BB962C8B-B14F-4D97-AF65-F5344CB8AC3E}">
        <p14:creationId xmlns:p14="http://schemas.microsoft.com/office/powerpoint/2010/main" val="9855832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57063</TotalTime>
  <Words>643</Words>
  <Application>Microsoft Office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GE Inspira Pitch</vt:lpstr>
      <vt:lpstr>Consolas</vt:lpstr>
      <vt:lpstr>Helvetica</vt:lpstr>
      <vt:lpstr>Times New Roman</vt:lpstr>
      <vt:lpstr>Arial</vt:lpstr>
      <vt:lpstr>blank</vt:lpstr>
      <vt:lpstr>A-Course Controls Assignment “Controlling in the Wind” Photon Toolchain</vt:lpstr>
      <vt:lpstr>Summary</vt:lpstr>
      <vt:lpstr>Step 0: Install link shell extension (LSE)</vt:lpstr>
      <vt:lpstr>Reference Guide</vt:lpstr>
      <vt:lpstr>Step 1: Install GNU Tools for ARM</vt:lpstr>
      <vt:lpstr>Step 2: Install Make for Windows</vt:lpstr>
      <vt:lpstr>Step 3: Install dfu-util</vt:lpstr>
      <vt:lpstr>Step 4: Install MinGW</vt:lpstr>
      <vt:lpstr>Step 5: Modify Path in System Environment Variables</vt:lpstr>
      <vt:lpstr>Windows 10 PATH</vt:lpstr>
      <vt:lpstr>Step 6: Install Particle Firmware</vt:lpstr>
      <vt:lpstr>Step 7: Install CoolTerm USB </vt:lpstr>
      <vt:lpstr>Step 8:   Make Firmware</vt:lpstr>
      <vt:lpstr>FAQ</vt:lpstr>
      <vt:lpstr>Step 9:   Install myWindCode</vt:lpstr>
      <vt:lpstr>Redo Loop</vt:lpstr>
    </vt:vector>
  </TitlesOfParts>
  <Company>GE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JEWELL, JAMIE (500745612)</dc:creator>
  <cp:keywords>September 22, 2004 – Version 1.1</cp:keywords>
  <dc:description>General Electric Company 2004</dc:description>
  <cp:lastModifiedBy>Dave Gutz</cp:lastModifiedBy>
  <cp:revision>1239</cp:revision>
  <cp:lastPrinted>2013-08-18T19:51:53Z</cp:lastPrinted>
  <dcterms:created xsi:type="dcterms:W3CDTF">2012-07-26T17:08:30Z</dcterms:created>
  <dcterms:modified xsi:type="dcterms:W3CDTF">2017-05-01T23:20:47Z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