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1" y="7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D8E6-D494-4980-BFE4-C7AA4E46CE42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4FBE-5C4B-4AA8-9C07-7D63E28D8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4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D8E6-D494-4980-BFE4-C7AA4E46CE42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4FBE-5C4B-4AA8-9C07-7D63E28D8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79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D8E6-D494-4980-BFE4-C7AA4E46CE42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4FBE-5C4B-4AA8-9C07-7D63E28D8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3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D8E6-D494-4980-BFE4-C7AA4E46CE42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4FBE-5C4B-4AA8-9C07-7D63E28D8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41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D8E6-D494-4980-BFE4-C7AA4E46CE42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4FBE-5C4B-4AA8-9C07-7D63E28D8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653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D8E6-D494-4980-BFE4-C7AA4E46CE42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4FBE-5C4B-4AA8-9C07-7D63E28D8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73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D8E6-D494-4980-BFE4-C7AA4E46CE42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4FBE-5C4B-4AA8-9C07-7D63E28D8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74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D8E6-D494-4980-BFE4-C7AA4E46CE42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4FBE-5C4B-4AA8-9C07-7D63E28D8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3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D8E6-D494-4980-BFE4-C7AA4E46CE42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4FBE-5C4B-4AA8-9C07-7D63E28D8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44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D8E6-D494-4980-BFE4-C7AA4E46CE42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4FBE-5C4B-4AA8-9C07-7D63E28D8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2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D8E6-D494-4980-BFE4-C7AA4E46CE42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4FBE-5C4B-4AA8-9C07-7D63E28D8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35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CD8E6-D494-4980-BFE4-C7AA4E46CE42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B4FBE-5C4B-4AA8-9C07-7D63E28D8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5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Controls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383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changes are not getting onto my Arduino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edit the files outside of the Arduino IDE you must stop and restart the IDE for the changes to be recognized.</a:t>
            </a:r>
          </a:p>
          <a:p>
            <a:r>
              <a:rPr lang="en-US" dirty="0" smtClean="0"/>
              <a:t>If you save in the IDE before stopping and restarting you will lose the changes you made outside the IDE.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962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57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FAQ</vt:lpstr>
      <vt:lpstr>My changes are not getting onto my Arduino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FAQ</dc:title>
  <dc:creator>Dave Gutz</dc:creator>
  <cp:lastModifiedBy>Dave Gutz</cp:lastModifiedBy>
  <cp:revision>1</cp:revision>
  <dcterms:created xsi:type="dcterms:W3CDTF">2018-01-13T10:32:04Z</dcterms:created>
  <dcterms:modified xsi:type="dcterms:W3CDTF">2018-01-13T10:34:09Z</dcterms:modified>
</cp:coreProperties>
</file>