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3561C-B473-47D6-AA7E-851B48645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4F7A7-9F17-42E4-8B7B-B4C61FD81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4EDD9-2E22-45AC-8719-FEB03B251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489D-B734-4688-A810-C0569E1CEAF6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3DFBB-F3FA-406C-B1C1-A94EC5B0F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AD425-8D00-40F0-B3EB-11F954D84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2FD6-E280-43CE-8899-235822A7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19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D6EE1-7B09-4629-A33E-8DCD70906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A913B-C9DF-4932-BE4D-2D2CD772A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4BDC4-C835-4715-B4ED-F7CBCE980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489D-B734-4688-A810-C0569E1CEAF6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02C28-485C-4AA5-84BE-10F0DA513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97945-C9E8-4A4B-B48E-DA2C2ACDF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2FD6-E280-43CE-8899-235822A7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05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83AFFD-663E-4A94-A432-75DA2CFD32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69BC12-996D-4273-8184-858867BB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203B9-7594-4EED-9C1A-9D09D297F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489D-B734-4688-A810-C0569E1CEAF6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CCEFC-3FA1-4B13-A293-56BEB05EA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701DA-67D2-4A39-8CA6-C0D3D2724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2FD6-E280-43CE-8899-235822A7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84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A726B-5EA5-4698-943D-822FF7F53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AAA69-CE99-4789-BD95-5EA28367A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6D9E1-AA91-4116-ACC3-9B588E7EC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489D-B734-4688-A810-C0569E1CEAF6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46416-2D66-4BB6-9CAF-3DABAE7E8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64F9E-2540-4C97-A5C6-ADB58AD5C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2FD6-E280-43CE-8899-235822A7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29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A301-5889-4C13-A3C0-BBD2B047C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66288-677B-41FC-8367-EB7E99BBF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45C5F-5F31-43D9-BBF6-62394F92D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489D-B734-4688-A810-C0569E1CEAF6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31FE8-E47F-4592-972A-11D1F43DE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A92A2-822E-4B16-B86F-1A3819146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2FD6-E280-43CE-8899-235822A7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13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22E05-E57D-44B0-9F60-FC2CACA26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93427-931C-455A-825D-A45D1DF692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359574-778F-4679-9401-43DFDCBE8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17FFC-AB43-4352-AF29-362DB5AD9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489D-B734-4688-A810-C0569E1CEAF6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334A1-B325-4E3F-9245-35E435A0F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E5DA4-38C3-441D-87CC-B32378A04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2FD6-E280-43CE-8899-235822A7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37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D1D97-0982-4FC6-9CC5-5B61D1112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06AC0-9FF9-4DE1-B1D0-C42CCBB95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3D92CF-1C85-4800-B040-820E85029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C779B8-D781-480F-9DF1-3E9C116FE2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EEA29B-85B8-4A45-82AF-AB4C4D21D6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864DD4-925C-4564-AC15-353BA8A0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489D-B734-4688-A810-C0569E1CEAF6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B797D5-E2D3-43A2-8BCC-34D238A83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9335FC-770E-4DCB-8281-6926AAD59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2FD6-E280-43CE-8899-235822A7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54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43789-91BB-46B6-A4FD-8D5B6D9A6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5BFBF1-5EF5-4D7E-8F42-B3B26013F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489D-B734-4688-A810-C0569E1CEAF6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70D2F7-1CF1-46DA-A830-8FECF665F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1B65CA-A076-479E-BFBA-9830A109F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2FD6-E280-43CE-8899-235822A7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5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C0AA2-1D9F-4DB5-A351-7FF5F3892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489D-B734-4688-A810-C0569E1CEAF6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1E9975-502C-4C68-B372-F1D7D09DA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1836D-1891-4C5F-9524-511445645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2FD6-E280-43CE-8899-235822A7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73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C101-58CF-4923-BADA-F30328BB0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0569C-2A68-4021-B264-848079501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2630E-339F-4155-A340-A4490F9EE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D097B-6F42-4D78-A07A-67E247BEE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489D-B734-4688-A810-C0569E1CEAF6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18081-74C2-4190-AB4B-72DF8D809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2EC11-23F1-4B5E-8E6E-818E9DD15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2FD6-E280-43CE-8899-235822A7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42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E5BE-9CA0-4F80-9DA6-06F2B6E54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41FF06-3FFD-4A48-82DF-07CB361802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92A5A-EEE9-49BC-B819-E16440C27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F93AF-873C-4A91-A2FF-8FEE5B9B6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489D-B734-4688-A810-C0569E1CEAF6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C1806-1FBD-4679-8A72-1DE86840E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96742-A6DD-4DD8-B7E9-3C1DA5983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2FD6-E280-43CE-8899-235822A7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7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3E7D49-8440-4F69-85B3-123BD9019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7D6F9-7E6B-4F02-93B2-EFABEFDBF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17BE5-9C6C-4718-93D7-43573AA5D4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E489D-B734-4688-A810-C0569E1CEAF6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E4E92-5767-412E-A107-C5CFF9A567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18361-64FE-430B-AF4D-02E9FB983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82FD6-E280-43CE-8899-235822A7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3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D1DFE-2B1D-4A83-AB2C-53AB8603C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ACE Control Systems Week4 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7FB65-2510-416B-94F0-8C928F01C6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Calibration Changes 2018   One of the setups broke a wheel last year and I cannot remember which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3B2E8E-B770-44DC-AE48-41DA2015C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71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C0A2A-1FDC-476E-8DE8-061E93166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DB807-92B8-4EEC-8F0E-8CCCDDFC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497078-4E36-401E-9C45-CE9E10B71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50" y="0"/>
            <a:ext cx="4507544" cy="66997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A03579-3E0D-4B9F-8E95-4B6AA857C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0214" y="0"/>
            <a:ext cx="4499256" cy="671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381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D0276-6335-4877-BE68-281E8884A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A3C1F-E238-46F4-B251-23F088830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7E5A2D-B19E-46C1-BB97-EF770CC37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231" y="0"/>
            <a:ext cx="4454769" cy="67987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1E77E7-2A33-49FB-88AF-70EC182AF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156" y="0"/>
            <a:ext cx="4578229" cy="668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887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F8ABF-85FC-4702-AA96-EB6153F64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469D0-59DA-4240-843A-03A7CEC1E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D7563F-2421-4453-89F1-F1A71F384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1339" y="90488"/>
            <a:ext cx="4120662" cy="67160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695D80-184D-4E8A-B24A-EC65E6048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917" y="0"/>
            <a:ext cx="4136098" cy="680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354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FA169-6F05-4734-8CC1-8BF3B9288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143D8-2127-423A-94C6-09C69CBB4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629600-9877-4660-A640-DE6A97DE7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739" y="0"/>
            <a:ext cx="4349262" cy="69472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804046-4695-45A5-80D6-29E40F7E4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267" y="0"/>
            <a:ext cx="4408610" cy="697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882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38A02-AE40-41D3-8002-FEADBEEEF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6A72F-32D5-4E62-9233-FE2D16A5C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5A372C-7431-4649-90A2-1EF6AD725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1338" y="2565"/>
            <a:ext cx="4302370" cy="69017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F4A810-613C-4637-85EA-EC31E5A5A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479" y="-179751"/>
            <a:ext cx="4317642" cy="708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490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D86FD-0231-4254-800A-1ECA23716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E41E4-27DE-4474-A48B-DE0A97B0F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0D985B-ABE6-483D-A4C4-DF593DF18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569" y="-1"/>
            <a:ext cx="4384431" cy="68934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8E77DA-EF39-4CFF-BC8A-25C80D47E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383" y="14410"/>
            <a:ext cx="4155831" cy="669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425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1388</TotalTime>
  <Words>28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ACE Control Systems Week4 Lab</vt:lpstr>
      <vt:lpstr>Ard0</vt:lpstr>
      <vt:lpstr>Ard1</vt:lpstr>
      <vt:lpstr>ard2</vt:lpstr>
      <vt:lpstr>Ard3</vt:lpstr>
      <vt:lpstr>Ard4</vt:lpstr>
      <vt:lpstr>Ard5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Gutz, Dave (GE Aviation, US)</dc:creator>
  <cp:lastModifiedBy>Gutz, Dave (GE Aviation, US)</cp:lastModifiedBy>
  <cp:revision>9</cp:revision>
  <dcterms:created xsi:type="dcterms:W3CDTF">2018-01-29T12:17:22Z</dcterms:created>
  <dcterms:modified xsi:type="dcterms:W3CDTF">2018-01-30T11:26:05Z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E Classification">
    <vt:lpwstr/>
  </property>
</Properties>
</file>