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2E83-E2FA-4848-B70D-079963B7CD73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1C7-FF32-4D08-A9B1-C738B2D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24" y="518695"/>
            <a:ext cx="31275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 smtClean="0"/>
          </a:p>
          <a:p>
            <a:r>
              <a:rPr lang="en-US" sz="6600" dirty="0" smtClean="0"/>
              <a:t>DF</a:t>
            </a:r>
          </a:p>
          <a:p>
            <a:endParaRPr lang="en-US" sz="6600" dirty="0" smtClean="0"/>
          </a:p>
          <a:p>
            <a:r>
              <a:rPr lang="en-US" sz="6600" dirty="0" smtClean="0"/>
              <a:t>STOPS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9193688" y="383461"/>
            <a:ext cx="26371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 smtClean="0"/>
          </a:p>
          <a:p>
            <a:r>
              <a:rPr lang="en-US" sz="5400" dirty="0"/>
              <a:t>Velocity</a:t>
            </a:r>
          </a:p>
          <a:p>
            <a:endParaRPr lang="en-US" sz="5400" dirty="0" smtClean="0"/>
          </a:p>
          <a:p>
            <a:r>
              <a:rPr lang="en-US" sz="5400" dirty="0" err="1" smtClean="0"/>
              <a:t>Dfmod</a:t>
            </a:r>
            <a:endParaRPr lang="en-US" sz="5400" dirty="0" smtClean="0"/>
          </a:p>
          <a:p>
            <a:endParaRPr lang="en-US" sz="5400" dirty="0"/>
          </a:p>
          <a:p>
            <a:r>
              <a:rPr lang="en-US" sz="5400" dirty="0" smtClean="0"/>
              <a:t>Mode</a:t>
            </a:r>
            <a:endParaRPr lang="en-US" sz="5400" dirty="0" smtClean="0"/>
          </a:p>
          <a:p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954606" y="328613"/>
            <a:ext cx="6003657" cy="4895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/>
              <a:t>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3078" y="2442753"/>
            <a:ext cx="1987826" cy="1325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077801" y="5514975"/>
            <a:ext cx="6115887" cy="805920"/>
            <a:chOff x="3077802" y="4293705"/>
            <a:chExt cx="5310824" cy="56985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087757" y="4452730"/>
              <a:ext cx="5300869" cy="265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896138" y="4459359"/>
              <a:ext cx="682486" cy="377686"/>
              <a:chOff x="3896138" y="4459359"/>
              <a:chExt cx="682486" cy="37768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658134" y="4479239"/>
              <a:ext cx="682486" cy="377686"/>
              <a:chOff x="3896138" y="4459359"/>
              <a:chExt cx="682486" cy="37768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473145" y="4459363"/>
              <a:ext cx="682486" cy="377686"/>
              <a:chOff x="3896138" y="4459359"/>
              <a:chExt cx="682486" cy="37768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6261648" y="4465991"/>
              <a:ext cx="682486" cy="377686"/>
              <a:chOff x="3896138" y="4459359"/>
              <a:chExt cx="682486" cy="37768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050150" y="4459367"/>
              <a:ext cx="682486" cy="377686"/>
              <a:chOff x="3896138" y="4459359"/>
              <a:chExt cx="682486" cy="37768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3077802" y="4485877"/>
              <a:ext cx="682486" cy="377686"/>
              <a:chOff x="3896138" y="4459359"/>
              <a:chExt cx="682486" cy="37768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3896138" y="4465984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4326832" y="4459359"/>
                <a:ext cx="251792" cy="371061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5161721" y="4293705"/>
              <a:ext cx="1577007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9441965" y="2018683"/>
            <a:ext cx="947527" cy="2650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162255" y="2714625"/>
            <a:ext cx="1162880" cy="1378226"/>
            <a:chOff x="2418520" y="2968487"/>
            <a:chExt cx="692429" cy="1152939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3110949" y="2968487"/>
              <a:ext cx="0" cy="115293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18520" y="3588023"/>
              <a:ext cx="692429" cy="197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>
            <a:off x="9336458" y="3680409"/>
            <a:ext cx="2351642" cy="996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Gutz</dc:creator>
  <cp:lastModifiedBy>Dave Gutz</cp:lastModifiedBy>
  <cp:revision>3</cp:revision>
  <dcterms:created xsi:type="dcterms:W3CDTF">2018-12-20T16:21:22Z</dcterms:created>
  <dcterms:modified xsi:type="dcterms:W3CDTF">2018-12-23T09:56:09Z</dcterms:modified>
</cp:coreProperties>
</file>