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64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E83-E2FA-4848-B70D-079963B7CD73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1C7-FF32-4D08-A9B1-C738B2D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82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E83-E2FA-4848-B70D-079963B7CD73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1C7-FF32-4D08-A9B1-C738B2D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6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E83-E2FA-4848-B70D-079963B7CD73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1C7-FF32-4D08-A9B1-C738B2D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2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E83-E2FA-4848-B70D-079963B7CD73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1C7-FF32-4D08-A9B1-C738B2D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14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E83-E2FA-4848-B70D-079963B7CD73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1C7-FF32-4D08-A9B1-C738B2D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7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E83-E2FA-4848-B70D-079963B7CD73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1C7-FF32-4D08-A9B1-C738B2D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3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E83-E2FA-4848-B70D-079963B7CD73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1C7-FF32-4D08-A9B1-C738B2D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63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E83-E2FA-4848-B70D-079963B7CD73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1C7-FF32-4D08-A9B1-C738B2D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30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E83-E2FA-4848-B70D-079963B7CD73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1C7-FF32-4D08-A9B1-C738B2D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80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E83-E2FA-4848-B70D-079963B7CD73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1C7-FF32-4D08-A9B1-C738B2D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95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E83-E2FA-4848-B70D-079963B7CD73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1C7-FF32-4D08-A9B1-C738B2D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73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B2E83-E2FA-4848-B70D-079963B7CD73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7B1C7-FF32-4D08-A9B1-C738B2D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65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624" y="518695"/>
            <a:ext cx="312751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6600" dirty="0" smtClean="0"/>
          </a:p>
          <a:p>
            <a:endParaRPr lang="en-US" sz="6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193688" y="383461"/>
            <a:ext cx="26371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5400" dirty="0"/>
          </a:p>
          <a:p>
            <a:endParaRPr lang="en-US" sz="5400" dirty="0"/>
          </a:p>
          <a:p>
            <a:endParaRPr lang="en-US" sz="5400" dirty="0" smtClean="0"/>
          </a:p>
          <a:p>
            <a:endParaRPr lang="en-US" sz="5400" dirty="0"/>
          </a:p>
        </p:txBody>
      </p:sp>
      <p:sp>
        <p:nvSpPr>
          <p:cNvPr id="6" name="Rectangle 5"/>
          <p:cNvSpPr/>
          <p:nvPr/>
        </p:nvSpPr>
        <p:spPr>
          <a:xfrm>
            <a:off x="2954606" y="328613"/>
            <a:ext cx="6003657" cy="48958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 smtClean="0"/>
              <a:t>VALVE</a:t>
            </a:r>
            <a:endParaRPr lang="en-US" sz="166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83078" y="2442753"/>
            <a:ext cx="1987826" cy="13252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3077801" y="5514975"/>
            <a:ext cx="6115887" cy="805920"/>
            <a:chOff x="3077802" y="4293705"/>
            <a:chExt cx="5310824" cy="569858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3087757" y="4452730"/>
              <a:ext cx="5300869" cy="2650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3896138" y="4459359"/>
              <a:ext cx="682486" cy="377686"/>
              <a:chOff x="3896138" y="4459359"/>
              <a:chExt cx="682486" cy="377686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 flipH="1">
                <a:off x="3896138" y="4465984"/>
                <a:ext cx="251792" cy="371061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>
                <a:off x="4326832" y="4459359"/>
                <a:ext cx="251792" cy="371061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658134" y="4479239"/>
              <a:ext cx="682486" cy="377686"/>
              <a:chOff x="3896138" y="4459359"/>
              <a:chExt cx="682486" cy="377686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 flipH="1">
                <a:off x="3896138" y="4465984"/>
                <a:ext cx="251792" cy="371061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4326832" y="4459359"/>
                <a:ext cx="251792" cy="371061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>
              <a:off x="5473145" y="4459363"/>
              <a:ext cx="682486" cy="377686"/>
              <a:chOff x="3896138" y="4459359"/>
              <a:chExt cx="682486" cy="377686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 flipH="1">
                <a:off x="3896138" y="4465984"/>
                <a:ext cx="251792" cy="371061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4326832" y="4459359"/>
                <a:ext cx="251792" cy="371061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6261648" y="4465991"/>
              <a:ext cx="682486" cy="377686"/>
              <a:chOff x="3896138" y="4459359"/>
              <a:chExt cx="682486" cy="377686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 flipH="1">
                <a:off x="3896138" y="4465984"/>
                <a:ext cx="251792" cy="371061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4326832" y="4459359"/>
                <a:ext cx="251792" cy="371061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7050150" y="4459367"/>
              <a:ext cx="682486" cy="377686"/>
              <a:chOff x="3896138" y="4459359"/>
              <a:chExt cx="682486" cy="377686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 flipH="1">
                <a:off x="3896138" y="4465984"/>
                <a:ext cx="251792" cy="371061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4326832" y="4459359"/>
                <a:ext cx="251792" cy="371061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3077802" y="4485877"/>
              <a:ext cx="682486" cy="377686"/>
              <a:chOff x="3896138" y="4459359"/>
              <a:chExt cx="682486" cy="377686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 flipH="1">
                <a:off x="3896138" y="4465984"/>
                <a:ext cx="251792" cy="371061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4326832" y="4459359"/>
                <a:ext cx="251792" cy="371061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Arrow Connector 38"/>
            <p:cNvCxnSpPr/>
            <p:nvPr/>
          </p:nvCxnSpPr>
          <p:spPr>
            <a:xfrm>
              <a:off x="5161721" y="4293705"/>
              <a:ext cx="1577007" cy="0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/>
          <p:cNvCxnSpPr/>
          <p:nvPr/>
        </p:nvCxnSpPr>
        <p:spPr>
          <a:xfrm>
            <a:off x="9336458" y="1276562"/>
            <a:ext cx="947527" cy="26504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9231312" y="2958004"/>
            <a:ext cx="2351642" cy="9962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9421982" y="4675745"/>
            <a:ext cx="947527" cy="26504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59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Gutz</dc:creator>
  <cp:lastModifiedBy>Dave Gutz</cp:lastModifiedBy>
  <cp:revision>6</cp:revision>
  <dcterms:created xsi:type="dcterms:W3CDTF">2018-12-20T16:21:22Z</dcterms:created>
  <dcterms:modified xsi:type="dcterms:W3CDTF">2019-01-01T11:19:33Z</dcterms:modified>
</cp:coreProperties>
</file>