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8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6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2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7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3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6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3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8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9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7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B2E83-E2FA-4848-B70D-079963B7CD7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7147" y="796362"/>
            <a:ext cx="156375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/>
              <a:t>X</a:t>
            </a:r>
            <a:endParaRPr lang="en-US" sz="13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193688" y="383461"/>
            <a:ext cx="26371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dirty="0"/>
          </a:p>
          <a:p>
            <a:endParaRPr lang="en-US" sz="5400" dirty="0"/>
          </a:p>
          <a:p>
            <a:endParaRPr lang="en-US" sz="5400" dirty="0" smtClean="0"/>
          </a:p>
          <a:p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2325067" y="383461"/>
            <a:ext cx="7063202" cy="57806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 smtClean="0"/>
              <a:t>CTAB1</a:t>
            </a:r>
            <a:endParaRPr lang="en-US" sz="166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83078" y="2944752"/>
            <a:ext cx="1815796" cy="13252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440375" y="2958004"/>
            <a:ext cx="2142579" cy="9962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3103074" y="1408686"/>
            <a:ext cx="5472521" cy="3620492"/>
            <a:chOff x="3379304" y="622852"/>
            <a:chExt cx="5472521" cy="3620492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3379304" y="4200939"/>
              <a:ext cx="5472521" cy="22647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3379304" y="622852"/>
              <a:ext cx="46068" cy="3620492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Freeform 10"/>
          <p:cNvSpPr/>
          <p:nvPr/>
        </p:nvSpPr>
        <p:spPr>
          <a:xfrm>
            <a:off x="3763617" y="1134630"/>
            <a:ext cx="4903305" cy="3198831"/>
          </a:xfrm>
          <a:custGeom>
            <a:avLst/>
            <a:gdLst>
              <a:gd name="connsiteX0" fmla="*/ 0 w 4903305"/>
              <a:gd name="connsiteY0" fmla="*/ 3198831 h 3198831"/>
              <a:gd name="connsiteX1" fmla="*/ 3458818 w 4903305"/>
              <a:gd name="connsiteY1" fmla="*/ 270100 h 3198831"/>
              <a:gd name="connsiteX2" fmla="*/ 4187687 w 4903305"/>
              <a:gd name="connsiteY2" fmla="*/ 190587 h 3198831"/>
              <a:gd name="connsiteX3" fmla="*/ 4518992 w 4903305"/>
              <a:gd name="connsiteY3" fmla="*/ 800187 h 3198831"/>
              <a:gd name="connsiteX4" fmla="*/ 4903305 w 4903305"/>
              <a:gd name="connsiteY4" fmla="*/ 932709 h 319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3305" h="3198831">
                <a:moveTo>
                  <a:pt x="0" y="3198831"/>
                </a:moveTo>
                <a:cubicBezTo>
                  <a:pt x="1380435" y="1985152"/>
                  <a:pt x="2760870" y="771474"/>
                  <a:pt x="3458818" y="270100"/>
                </a:cubicBezTo>
                <a:cubicBezTo>
                  <a:pt x="4156766" y="-231274"/>
                  <a:pt x="4010991" y="102239"/>
                  <a:pt x="4187687" y="190587"/>
                </a:cubicBezTo>
                <a:cubicBezTo>
                  <a:pt x="4364383" y="278935"/>
                  <a:pt x="4399722" y="676500"/>
                  <a:pt x="4518992" y="800187"/>
                </a:cubicBezTo>
                <a:cubicBezTo>
                  <a:pt x="4638262" y="923874"/>
                  <a:pt x="4770783" y="928291"/>
                  <a:pt x="4903305" y="932709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767274" y="796361"/>
            <a:ext cx="156375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/>
              <a:t>Z</a:t>
            </a:r>
            <a:endParaRPr lang="en-US" sz="13800" dirty="0" smtClean="0"/>
          </a:p>
        </p:txBody>
      </p:sp>
    </p:spTree>
    <p:extLst>
      <p:ext uri="{BB962C8B-B14F-4D97-AF65-F5344CB8AC3E}">
        <p14:creationId xmlns:p14="http://schemas.microsoft.com/office/powerpoint/2010/main" val="277959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Gutz</dc:creator>
  <cp:lastModifiedBy>Dave Gutz</cp:lastModifiedBy>
  <cp:revision>9</cp:revision>
  <dcterms:created xsi:type="dcterms:W3CDTF">2018-12-20T16:21:22Z</dcterms:created>
  <dcterms:modified xsi:type="dcterms:W3CDTF">2019-01-15T10:36:42Z</dcterms:modified>
</cp:coreProperties>
</file>