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24" y="518695"/>
            <a:ext cx="3127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 smtClean="0"/>
          </a:p>
          <a:p>
            <a:endParaRPr lang="en-US" sz="6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93688" y="383461"/>
            <a:ext cx="2637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954606" y="328613"/>
            <a:ext cx="6003657" cy="489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/>
              <a:t>VALVE_A</a:t>
            </a:r>
            <a:endParaRPr lang="en-US" sz="115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078" y="2442753"/>
            <a:ext cx="1987826" cy="1325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077801" y="5514975"/>
            <a:ext cx="6115887" cy="805920"/>
            <a:chOff x="3077802" y="4293705"/>
            <a:chExt cx="5310824" cy="56985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087757" y="4452730"/>
              <a:ext cx="5300869" cy="265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96138" y="4459359"/>
              <a:ext cx="682486" cy="377686"/>
              <a:chOff x="3896138" y="4459359"/>
              <a:chExt cx="682486" cy="3776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658134" y="4479239"/>
              <a:ext cx="682486" cy="377686"/>
              <a:chOff x="3896138" y="4459359"/>
              <a:chExt cx="682486" cy="37768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473145" y="4459363"/>
              <a:ext cx="682486" cy="377686"/>
              <a:chOff x="3896138" y="4459359"/>
              <a:chExt cx="682486" cy="3776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61648" y="4465991"/>
              <a:ext cx="682486" cy="377686"/>
              <a:chOff x="3896138" y="4459359"/>
              <a:chExt cx="682486" cy="37768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050150" y="4459367"/>
              <a:ext cx="682486" cy="377686"/>
              <a:chOff x="3896138" y="4459359"/>
              <a:chExt cx="682486" cy="37768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077802" y="4485877"/>
              <a:ext cx="682486" cy="377686"/>
              <a:chOff x="3896138" y="4459359"/>
              <a:chExt cx="682486" cy="3776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5161721" y="4293705"/>
              <a:ext cx="157700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9336458" y="1276562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31312" y="2958004"/>
            <a:ext cx="2351642" cy="996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421982" y="4675745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7</cp:revision>
  <dcterms:created xsi:type="dcterms:W3CDTF">2018-12-20T16:21:22Z</dcterms:created>
  <dcterms:modified xsi:type="dcterms:W3CDTF">2019-01-03T09:28:30Z</dcterms:modified>
</cp:coreProperties>
</file>