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43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7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2E83-E2FA-4848-B70D-079963B7CD7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93688" y="383461"/>
            <a:ext cx="2637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2954606" y="328613"/>
            <a:ext cx="6003657" cy="48958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/>
              <a:t>VALVE_A</a:t>
            </a:r>
            <a:endParaRPr lang="en-US" sz="115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3077801" y="5514975"/>
            <a:ext cx="6115887" cy="805920"/>
            <a:chOff x="3077802" y="4293705"/>
            <a:chExt cx="5310824" cy="56985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087757" y="4452730"/>
              <a:ext cx="5300869" cy="265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896138" y="4459359"/>
              <a:ext cx="682486" cy="377686"/>
              <a:chOff x="3896138" y="4459359"/>
              <a:chExt cx="682486" cy="37768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658134" y="4479239"/>
              <a:ext cx="682486" cy="377686"/>
              <a:chOff x="3896138" y="4459359"/>
              <a:chExt cx="682486" cy="37768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473145" y="4459363"/>
              <a:ext cx="682486" cy="377686"/>
              <a:chOff x="3896138" y="4459359"/>
              <a:chExt cx="682486" cy="37768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261648" y="4465991"/>
              <a:ext cx="682486" cy="377686"/>
              <a:chOff x="3896138" y="4459359"/>
              <a:chExt cx="682486" cy="37768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7050150" y="4459367"/>
              <a:ext cx="682486" cy="377686"/>
              <a:chOff x="3896138" y="4459359"/>
              <a:chExt cx="682486" cy="37768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3077802" y="4485877"/>
              <a:ext cx="682486" cy="377686"/>
              <a:chOff x="3896138" y="4459359"/>
              <a:chExt cx="682486" cy="37768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5161721" y="4293705"/>
              <a:ext cx="1577007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90330" y="-39758"/>
            <a:ext cx="139596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PS</a:t>
            </a:r>
          </a:p>
          <a:p>
            <a:r>
              <a:rPr lang="en-US" sz="6000" dirty="0" smtClean="0"/>
              <a:t>PD</a:t>
            </a:r>
          </a:p>
          <a:p>
            <a:r>
              <a:rPr lang="en-US" sz="6000" dirty="0" smtClean="0"/>
              <a:t>PH</a:t>
            </a:r>
          </a:p>
          <a:p>
            <a:r>
              <a:rPr lang="en-US" sz="6000" dirty="0" smtClean="0"/>
              <a:t>PRS</a:t>
            </a:r>
          </a:p>
          <a:p>
            <a:r>
              <a:rPr lang="en-US" sz="6000" dirty="0" smtClean="0"/>
              <a:t>PR</a:t>
            </a:r>
          </a:p>
          <a:p>
            <a:r>
              <a:rPr lang="en-US" sz="6000" dirty="0" smtClean="0"/>
              <a:t>PXR</a:t>
            </a:r>
          </a:p>
          <a:p>
            <a:r>
              <a:rPr lang="en-US" sz="6000" dirty="0" smtClean="0"/>
              <a:t>XOL</a:t>
            </a:r>
            <a:endParaRPr lang="en-US" sz="6000" dirty="0"/>
          </a:p>
        </p:txBody>
      </p:sp>
      <p:sp>
        <p:nvSpPr>
          <p:cNvPr id="41" name="TextBox 40"/>
          <p:cNvSpPr txBox="1"/>
          <p:nvPr/>
        </p:nvSpPr>
        <p:spPr>
          <a:xfrm>
            <a:off x="9756081" y="-39758"/>
            <a:ext cx="2002471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WFS</a:t>
            </a:r>
          </a:p>
          <a:p>
            <a:r>
              <a:rPr lang="en-US" sz="4400" dirty="0" smtClean="0"/>
              <a:t>WFD</a:t>
            </a:r>
          </a:p>
          <a:p>
            <a:r>
              <a:rPr lang="en-US" sz="4400" dirty="0" smtClean="0"/>
              <a:t>WFH</a:t>
            </a:r>
          </a:p>
          <a:p>
            <a:r>
              <a:rPr lang="en-US" sz="4400" dirty="0" smtClean="0"/>
              <a:t>WFVRS</a:t>
            </a:r>
          </a:p>
          <a:p>
            <a:r>
              <a:rPr lang="en-US" sz="4400" dirty="0" smtClean="0"/>
              <a:t>WFVR</a:t>
            </a:r>
          </a:p>
          <a:p>
            <a:r>
              <a:rPr lang="en-US" sz="4400" dirty="0" smtClean="0"/>
              <a:t>WFVX</a:t>
            </a:r>
          </a:p>
          <a:p>
            <a:r>
              <a:rPr lang="en-US" sz="4400" dirty="0" smtClean="0"/>
              <a:t>V</a:t>
            </a:r>
          </a:p>
          <a:p>
            <a:r>
              <a:rPr lang="en-US" sz="4400" dirty="0" smtClean="0"/>
              <a:t>X</a:t>
            </a:r>
          </a:p>
          <a:p>
            <a:r>
              <a:rPr lang="en-US" sz="4400" dirty="0" smtClean="0"/>
              <a:t>UF_NET</a:t>
            </a:r>
          </a:p>
          <a:p>
            <a:r>
              <a:rPr lang="en-US" sz="4400" dirty="0" smtClean="0"/>
              <a:t>MODE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95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Gutz</dc:creator>
  <cp:lastModifiedBy>Dave Gutz</cp:lastModifiedBy>
  <cp:revision>10</cp:revision>
  <dcterms:created xsi:type="dcterms:W3CDTF">2018-12-20T16:21:22Z</dcterms:created>
  <dcterms:modified xsi:type="dcterms:W3CDTF">2019-01-13T10:10:02Z</dcterms:modified>
</cp:coreProperties>
</file>