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4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2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7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3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6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7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B2E83-E2FA-4848-B70D-079963B7CD73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24" y="518695"/>
            <a:ext cx="31275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600" dirty="0" smtClean="0"/>
          </a:p>
          <a:p>
            <a:r>
              <a:rPr lang="en-US" sz="6600" dirty="0" smtClean="0"/>
              <a:t>DF</a:t>
            </a:r>
          </a:p>
          <a:p>
            <a:endParaRPr lang="en-US" sz="6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193688" y="383461"/>
            <a:ext cx="263718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X</a:t>
            </a:r>
          </a:p>
          <a:p>
            <a:endParaRPr lang="en-US" sz="5400" dirty="0"/>
          </a:p>
          <a:p>
            <a:r>
              <a:rPr lang="en-US" sz="5400" dirty="0" smtClean="0"/>
              <a:t>V</a:t>
            </a:r>
          </a:p>
          <a:p>
            <a:endParaRPr lang="en-US" sz="5400" dirty="0"/>
          </a:p>
          <a:p>
            <a:r>
              <a:rPr lang="en-US" sz="5400" smtClean="0"/>
              <a:t>DFnet</a:t>
            </a:r>
            <a:endParaRPr lang="en-US" sz="5400" dirty="0" smtClean="0"/>
          </a:p>
          <a:p>
            <a:endParaRPr lang="en-US" sz="5400" dirty="0" smtClean="0"/>
          </a:p>
          <a:p>
            <a:r>
              <a:rPr lang="en-US" sz="5400" dirty="0" smtClean="0"/>
              <a:t>Mode</a:t>
            </a:r>
          </a:p>
          <a:p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2954606" y="328613"/>
            <a:ext cx="6003657" cy="4895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/>
              <a:t>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3078" y="2442753"/>
            <a:ext cx="1987826" cy="1325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3077801" y="5514975"/>
            <a:ext cx="6115887" cy="805920"/>
            <a:chOff x="3077802" y="4293705"/>
            <a:chExt cx="5310824" cy="56985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087757" y="4452730"/>
              <a:ext cx="5300869" cy="265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896138" y="4459359"/>
              <a:ext cx="682486" cy="377686"/>
              <a:chOff x="3896138" y="4459359"/>
              <a:chExt cx="682486" cy="37768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658134" y="4479239"/>
              <a:ext cx="682486" cy="377686"/>
              <a:chOff x="3896138" y="4459359"/>
              <a:chExt cx="682486" cy="37768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5473145" y="4459363"/>
              <a:ext cx="682486" cy="377686"/>
              <a:chOff x="3896138" y="4459359"/>
              <a:chExt cx="682486" cy="377686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6261648" y="4465991"/>
              <a:ext cx="682486" cy="377686"/>
              <a:chOff x="3896138" y="4459359"/>
              <a:chExt cx="682486" cy="37768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7050150" y="4459367"/>
              <a:ext cx="682486" cy="377686"/>
              <a:chOff x="3896138" y="4459359"/>
              <a:chExt cx="682486" cy="377686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3077802" y="4485877"/>
              <a:ext cx="682486" cy="377686"/>
              <a:chOff x="3896138" y="4459359"/>
              <a:chExt cx="682486" cy="37768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/>
            <p:nvPr/>
          </p:nvCxnSpPr>
          <p:spPr>
            <a:xfrm>
              <a:off x="5161721" y="4293705"/>
              <a:ext cx="1577007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9336458" y="1276562"/>
            <a:ext cx="947527" cy="26504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231312" y="2958004"/>
            <a:ext cx="2351642" cy="996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421982" y="4675745"/>
            <a:ext cx="947527" cy="26504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5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Gutz</dc:creator>
  <cp:lastModifiedBy>Dave Gutz</cp:lastModifiedBy>
  <cp:revision>5</cp:revision>
  <dcterms:created xsi:type="dcterms:W3CDTF">2018-12-20T16:21:22Z</dcterms:created>
  <dcterms:modified xsi:type="dcterms:W3CDTF">2018-12-26T12:03:02Z</dcterms:modified>
</cp:coreProperties>
</file>