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64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E83-E2FA-4848-B70D-079963B7CD73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1C7-FF32-4D08-A9B1-C738B2D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82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E83-E2FA-4848-B70D-079963B7CD73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1C7-FF32-4D08-A9B1-C738B2D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6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E83-E2FA-4848-B70D-079963B7CD73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1C7-FF32-4D08-A9B1-C738B2D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2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E83-E2FA-4848-B70D-079963B7CD73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1C7-FF32-4D08-A9B1-C738B2D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14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E83-E2FA-4848-B70D-079963B7CD73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1C7-FF32-4D08-A9B1-C738B2D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7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E83-E2FA-4848-B70D-079963B7CD73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1C7-FF32-4D08-A9B1-C738B2D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3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E83-E2FA-4848-B70D-079963B7CD73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1C7-FF32-4D08-A9B1-C738B2D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63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E83-E2FA-4848-B70D-079963B7CD73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1C7-FF32-4D08-A9B1-C738B2D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30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E83-E2FA-4848-B70D-079963B7CD73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1C7-FF32-4D08-A9B1-C738B2D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80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E83-E2FA-4848-B70D-079963B7CD73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1C7-FF32-4D08-A9B1-C738B2D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95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E83-E2FA-4848-B70D-079963B7CD73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1C7-FF32-4D08-A9B1-C738B2D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73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B2E83-E2FA-4848-B70D-079963B7CD73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7B1C7-FF32-4D08-A9B1-C738B2D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65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624" y="518695"/>
            <a:ext cx="312751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6600" dirty="0" smtClean="0"/>
          </a:p>
          <a:p>
            <a:endParaRPr lang="en-US" sz="6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193688" y="383461"/>
            <a:ext cx="26371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5400" dirty="0"/>
          </a:p>
          <a:p>
            <a:endParaRPr lang="en-US" sz="5400" dirty="0"/>
          </a:p>
          <a:p>
            <a:endParaRPr lang="en-US" sz="5400" dirty="0" smtClean="0"/>
          </a:p>
          <a:p>
            <a:endParaRPr lang="en-US" sz="5400" dirty="0"/>
          </a:p>
        </p:txBody>
      </p:sp>
      <p:sp>
        <p:nvSpPr>
          <p:cNvPr id="6" name="Rectangle 5"/>
          <p:cNvSpPr/>
          <p:nvPr/>
        </p:nvSpPr>
        <p:spPr>
          <a:xfrm>
            <a:off x="2954606" y="328613"/>
            <a:ext cx="6003657" cy="48958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TABLE1</a:t>
            </a:r>
            <a:r>
              <a:rPr lang="en-US" sz="9600" dirty="0" smtClean="0"/>
              <a:t>_A</a:t>
            </a:r>
            <a:endParaRPr lang="en-US" sz="96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83078" y="2944752"/>
            <a:ext cx="1987826" cy="13252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9231312" y="2958004"/>
            <a:ext cx="2351642" cy="9962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3193775" y="1285464"/>
            <a:ext cx="5472521" cy="3620492"/>
            <a:chOff x="3379304" y="622852"/>
            <a:chExt cx="5472521" cy="3620492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3379304" y="4200939"/>
              <a:ext cx="5472521" cy="22647"/>
            </a:xfrm>
            <a:prstGeom prst="straightConnector1">
              <a:avLst/>
            </a:prstGeom>
            <a:ln w="762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 flipV="1">
              <a:off x="3379304" y="622852"/>
              <a:ext cx="46068" cy="3620492"/>
            </a:xfrm>
            <a:prstGeom prst="straightConnector1">
              <a:avLst/>
            </a:prstGeom>
            <a:ln w="762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Freeform 10"/>
          <p:cNvSpPr/>
          <p:nvPr/>
        </p:nvSpPr>
        <p:spPr>
          <a:xfrm>
            <a:off x="3763617" y="1134630"/>
            <a:ext cx="4903305" cy="3198831"/>
          </a:xfrm>
          <a:custGeom>
            <a:avLst/>
            <a:gdLst>
              <a:gd name="connsiteX0" fmla="*/ 0 w 4903305"/>
              <a:gd name="connsiteY0" fmla="*/ 3198831 h 3198831"/>
              <a:gd name="connsiteX1" fmla="*/ 3458818 w 4903305"/>
              <a:gd name="connsiteY1" fmla="*/ 270100 h 3198831"/>
              <a:gd name="connsiteX2" fmla="*/ 4187687 w 4903305"/>
              <a:gd name="connsiteY2" fmla="*/ 190587 h 3198831"/>
              <a:gd name="connsiteX3" fmla="*/ 4518992 w 4903305"/>
              <a:gd name="connsiteY3" fmla="*/ 800187 h 3198831"/>
              <a:gd name="connsiteX4" fmla="*/ 4903305 w 4903305"/>
              <a:gd name="connsiteY4" fmla="*/ 932709 h 319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3305" h="3198831">
                <a:moveTo>
                  <a:pt x="0" y="3198831"/>
                </a:moveTo>
                <a:cubicBezTo>
                  <a:pt x="1380435" y="1985152"/>
                  <a:pt x="2760870" y="771474"/>
                  <a:pt x="3458818" y="270100"/>
                </a:cubicBezTo>
                <a:cubicBezTo>
                  <a:pt x="4156766" y="-231274"/>
                  <a:pt x="4010991" y="102239"/>
                  <a:pt x="4187687" y="190587"/>
                </a:cubicBezTo>
                <a:cubicBezTo>
                  <a:pt x="4364383" y="278935"/>
                  <a:pt x="4399722" y="676500"/>
                  <a:pt x="4518992" y="800187"/>
                </a:cubicBezTo>
                <a:cubicBezTo>
                  <a:pt x="4638262" y="923874"/>
                  <a:pt x="4770783" y="928291"/>
                  <a:pt x="4903305" y="932709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9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Gutz</dc:creator>
  <cp:lastModifiedBy>Dave Gutz</cp:lastModifiedBy>
  <cp:revision>8</cp:revision>
  <dcterms:created xsi:type="dcterms:W3CDTF">2018-12-20T16:21:22Z</dcterms:created>
  <dcterms:modified xsi:type="dcterms:W3CDTF">2019-01-07T09:58:55Z</dcterms:modified>
</cp:coreProperties>
</file>