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6367" autoAdjust="0"/>
  </p:normalViewPr>
  <p:slideViewPr>
    <p:cSldViewPr snapToGrid="0" snapToObjects="1">
      <p:cViewPr varScale="1">
        <p:scale>
          <a:sx n="70" d="100"/>
          <a:sy n="70" d="100"/>
        </p:scale>
        <p:origin x="20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F715-7BF0-6449-8B4B-2B301069F07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BA684-E535-FF42-B200-4C78101D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*)</a:t>
            </a:r>
            <a:r>
              <a:rPr lang="en-US" baseline="0" dirty="0" smtClean="0"/>
              <a:t>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BA684-E535-FF42-B200-4C78101D5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Describe</a:t>
            </a:r>
            <a:r>
              <a:rPr lang="en-US" baseline="0" dirty="0" smtClean="0"/>
              <a:t>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People missing limbs, need to control prosthetics devises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invasive methods (electrodes in the brain) are more precise, less pleasant. Possibility of infection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Uninvasive</a:t>
            </a:r>
            <a:r>
              <a:rPr lang="en-US" baseline="0" dirty="0" smtClean="0"/>
              <a:t> methods (EEG) are less precise, but cheap, and not unpleasant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Our problem moving a hand, 6 sequential events.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Predict events using only past data, future does not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BA684-E535-FF42-B200-4C78101D5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32 channels, readings from different</a:t>
            </a:r>
            <a:r>
              <a:rPr lang="en-US" baseline="0" dirty="0" smtClean="0"/>
              <a:t> electrodes on different areas of the brain</a:t>
            </a:r>
            <a:r>
              <a:rPr lang="en-US" dirty="0" smtClean="0"/>
              <a:t>,</a:t>
            </a:r>
            <a:r>
              <a:rPr lang="en-US" baseline="0" dirty="0" smtClean="0"/>
              <a:t> not all of them are useful for a specific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BA684-E535-FF42-B200-4C78101D5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2388"/>
            <a:ext cx="7848600" cy="2616437"/>
          </a:xfrm>
        </p:spPr>
        <p:txBody>
          <a:bodyPr/>
          <a:lstStyle/>
          <a:p>
            <a:r>
              <a:rPr lang="en-US" dirty="0" smtClean="0"/>
              <a:t>Grasp and Lift </a:t>
            </a:r>
            <a:br>
              <a:rPr lang="en-US" dirty="0" smtClean="0"/>
            </a:br>
            <a:r>
              <a:rPr lang="en-US" dirty="0" smtClean="0"/>
              <a:t>EEG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V. Petrella</a:t>
            </a:r>
            <a:r>
              <a:rPr lang="en-US" dirty="0" smtClean="0"/>
              <a:t>, D. Bourque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91"/>
    </mc:Choice>
    <mc:Fallback xmlns="">
      <p:transition spd="slow" advTm="1979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Grasp And Lift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" y="3806350"/>
            <a:ext cx="3138985" cy="26706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Determine relationship between brain activity and simple motor tasks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6" y="3792419"/>
            <a:ext cx="3562066" cy="2760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0" y="4144305"/>
            <a:ext cx="1897038" cy="19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4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4489</TotalTime>
  <Words>120</Words>
  <Application>Microsoft Office PowerPoint</Application>
  <PresentationFormat>On-screen Show (4:3)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Clarity</vt:lpstr>
      <vt:lpstr>Grasp and Lift  EEG Detection</vt:lpstr>
      <vt:lpstr>Grasp And Lift</vt:lpstr>
      <vt:lpstr>CSP</vt:lpstr>
      <vt:lpstr>CNN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of Natural Image categories</dc:title>
  <dc:creator>Vincent Petrella</dc:creator>
  <cp:lastModifiedBy>Vincent Petrella, M</cp:lastModifiedBy>
  <cp:revision>77</cp:revision>
  <dcterms:created xsi:type="dcterms:W3CDTF">2015-11-29T14:51:24Z</dcterms:created>
  <dcterms:modified xsi:type="dcterms:W3CDTF">2016-04-21T00:58:56Z</dcterms:modified>
</cp:coreProperties>
</file>