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1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39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0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1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6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0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Predicting the </a:t>
            </a:r>
            <a:r>
              <a:rPr lang="en-AU" dirty="0" err="1" smtClean="0"/>
              <a:t>german</a:t>
            </a:r>
            <a:r>
              <a:rPr lang="en-AU" dirty="0" smtClean="0"/>
              <a:t> 2017 elections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931920"/>
            <a:ext cx="8791575" cy="2209800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Programming Course Project </a:t>
            </a:r>
            <a:r>
              <a:rPr lang="en-AU" b="1" dirty="0" smtClean="0"/>
              <a:t>Summer SEMESTER 2017</a:t>
            </a:r>
          </a:p>
          <a:p>
            <a:endParaRPr lang="en-AU" b="1" dirty="0"/>
          </a:p>
          <a:p>
            <a:r>
              <a:rPr lang="en-AU" b="1" i="1" dirty="0" smtClean="0"/>
              <a:t>Presenters: </a:t>
            </a:r>
            <a:r>
              <a:rPr lang="en-AU" i="1" dirty="0" smtClean="0"/>
              <a:t>Baljevic, Dorotea; Bohle Moritz; </a:t>
            </a:r>
            <a:r>
              <a:rPr lang="en-AU" i="1" dirty="0" err="1" smtClean="0"/>
              <a:t>ymeraj</a:t>
            </a:r>
            <a:r>
              <a:rPr lang="en-AU" i="1" dirty="0" smtClean="0"/>
              <a:t>, </a:t>
            </a:r>
            <a:r>
              <a:rPr lang="en-AU" i="1" dirty="0" err="1" smtClean="0"/>
              <a:t>Etjen</a:t>
            </a:r>
            <a:r>
              <a:rPr lang="en-AU" i="1" dirty="0" smtClean="0"/>
              <a:t>; </a:t>
            </a:r>
            <a:r>
              <a:rPr lang="en-AU" i="1" dirty="0" err="1" smtClean="0"/>
              <a:t>wu</a:t>
            </a:r>
            <a:r>
              <a:rPr lang="en-AU" i="1" dirty="0" smtClean="0"/>
              <a:t>, </a:t>
            </a:r>
            <a:r>
              <a:rPr lang="en-AU" i="1" dirty="0" err="1" smtClean="0"/>
              <a:t>jiameng</a:t>
            </a:r>
            <a:r>
              <a:rPr lang="en-AU" i="1" dirty="0" smtClean="0"/>
              <a:t>; </a:t>
            </a:r>
            <a:r>
              <a:rPr lang="en-AU" i="1" dirty="0" err="1" smtClean="0"/>
              <a:t>moore</a:t>
            </a:r>
            <a:r>
              <a:rPr lang="en-AU" i="1" dirty="0" smtClean="0"/>
              <a:t>, alexander</a:t>
            </a:r>
            <a:endParaRPr lang="en-AU" b="1" i="1" dirty="0" smtClean="0"/>
          </a:p>
          <a:p>
            <a:r>
              <a:rPr lang="en-AU" b="1" dirty="0" smtClean="0"/>
              <a:t>Team: </a:t>
            </a:r>
            <a:r>
              <a:rPr lang="en-AU" dirty="0" smtClean="0"/>
              <a:t>Dorotea </a:t>
            </a:r>
            <a:r>
              <a:rPr lang="en-AU" dirty="0"/>
              <a:t>Baljevic, Moritz Bohle, </a:t>
            </a:r>
            <a:r>
              <a:rPr lang="en-AU" dirty="0" err="1"/>
              <a:t>Etjen</a:t>
            </a:r>
            <a:r>
              <a:rPr lang="en-AU" dirty="0"/>
              <a:t> </a:t>
            </a:r>
            <a:r>
              <a:rPr lang="en-AU" dirty="0" err="1"/>
              <a:t>Ymeraj</a:t>
            </a:r>
            <a:r>
              <a:rPr lang="en-AU" dirty="0"/>
              <a:t>, </a:t>
            </a:r>
            <a:r>
              <a:rPr lang="en-AU" dirty="0" err="1"/>
              <a:t>Jiameng</a:t>
            </a:r>
            <a:r>
              <a:rPr lang="en-AU" dirty="0"/>
              <a:t> Wu, Paola Suarez, Alexander Moore, Elisabeth Cress, Eric Hesse, </a:t>
            </a:r>
            <a:r>
              <a:rPr lang="en-AU" dirty="0" err="1"/>
              <a:t>Negin</a:t>
            </a:r>
            <a:r>
              <a:rPr lang="en-AU" dirty="0"/>
              <a:t> </a:t>
            </a:r>
            <a:r>
              <a:rPr lang="en-AU" dirty="0" err="1"/>
              <a:t>Zairi</a:t>
            </a:r>
            <a:r>
              <a:rPr lang="en-AU" dirty="0"/>
              <a:t>, </a:t>
            </a:r>
            <a:r>
              <a:rPr lang="en-AU" dirty="0" err="1"/>
              <a:t>Olver</a:t>
            </a:r>
            <a:r>
              <a:rPr lang="en-AU" dirty="0"/>
              <a:t> </a:t>
            </a:r>
            <a:r>
              <a:rPr lang="en-AU" dirty="0" err="1"/>
              <a:t>atanaszov</a:t>
            </a:r>
            <a:r>
              <a:rPr lang="en-AU" dirty="0"/>
              <a:t>, Tamer AJAJ, CLAUDIA  </a:t>
            </a:r>
            <a:r>
              <a:rPr lang="en-AU" dirty="0" smtClean="0"/>
              <a:t>XXXX</a:t>
            </a:r>
            <a:endParaRPr lang="en-AU" b="1" dirty="0" smtClean="0"/>
          </a:p>
          <a:p>
            <a:r>
              <a:rPr lang="en-AU" b="1" dirty="0" smtClean="0"/>
              <a:t>supervisors: </a:t>
            </a:r>
            <a:r>
              <a:rPr lang="en-AU" dirty="0" smtClean="0"/>
              <a:t>David Higgins and Laura Neumann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017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learnings and 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Test more often!</a:t>
            </a:r>
          </a:p>
          <a:p>
            <a:endParaRPr lang="en-AU" dirty="0"/>
          </a:p>
          <a:p>
            <a:r>
              <a:rPr lang="en-AU" dirty="0" smtClean="0"/>
              <a:t>Design early</a:t>
            </a:r>
          </a:p>
          <a:p>
            <a:endParaRPr lang="en-AU" dirty="0"/>
          </a:p>
          <a:p>
            <a:r>
              <a:rPr lang="en-AU" dirty="0" smtClean="0"/>
              <a:t>Fail fast</a:t>
            </a:r>
          </a:p>
          <a:p>
            <a:endParaRPr lang="en-AU" dirty="0"/>
          </a:p>
          <a:p>
            <a:r>
              <a:rPr lang="en-AU" dirty="0" smtClean="0"/>
              <a:t>Communicate often</a:t>
            </a:r>
          </a:p>
          <a:p>
            <a:endParaRPr lang="en-AU" dirty="0"/>
          </a:p>
          <a:p>
            <a:r>
              <a:rPr lang="en-AU" dirty="0" smtClean="0"/>
              <a:t>Overall happy with our 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732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Goal</a:t>
            </a:r>
          </a:p>
          <a:p>
            <a:endParaRPr lang="en-AU" dirty="0"/>
          </a:p>
          <a:p>
            <a:r>
              <a:rPr lang="en-AU" dirty="0" smtClean="0"/>
              <a:t>Design Principles</a:t>
            </a:r>
          </a:p>
          <a:p>
            <a:endParaRPr lang="en-AU" dirty="0"/>
          </a:p>
          <a:p>
            <a:r>
              <a:rPr lang="en-AU" dirty="0" smtClean="0"/>
              <a:t>Timeline</a:t>
            </a:r>
          </a:p>
          <a:p>
            <a:endParaRPr lang="en-AU" dirty="0"/>
          </a:p>
          <a:p>
            <a:r>
              <a:rPr lang="en-AU" dirty="0" smtClean="0"/>
              <a:t>Team</a:t>
            </a:r>
          </a:p>
          <a:p>
            <a:endParaRPr lang="en-AU" dirty="0"/>
          </a:p>
          <a:p>
            <a:r>
              <a:rPr lang="en-AU" dirty="0" smtClean="0"/>
              <a:t>Key statistics (i.e. hours, commits </a:t>
            </a:r>
            <a:r>
              <a:rPr lang="en-AU" dirty="0" err="1" smtClean="0"/>
              <a:t>etc</a:t>
            </a:r>
            <a:r>
              <a:rPr lang="en-AU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1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1589056"/>
            <a:ext cx="7697470" cy="5101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7398"/>
            <a:ext cx="9905998" cy="1478570"/>
          </a:xfrm>
        </p:spPr>
        <p:txBody>
          <a:bodyPr/>
          <a:lstStyle/>
          <a:p>
            <a:r>
              <a:rPr lang="en-AU" dirty="0" smtClean="0"/>
              <a:t>The architecture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17" y="5469731"/>
            <a:ext cx="759935" cy="586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60346" y="5497353"/>
            <a:ext cx="780392" cy="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Agile</a:t>
            </a:r>
          </a:p>
          <a:p>
            <a:endParaRPr lang="en-AU" dirty="0" smtClean="0"/>
          </a:p>
          <a:p>
            <a:r>
              <a:rPr lang="en-AU" dirty="0" smtClean="0"/>
              <a:t>MVP</a:t>
            </a:r>
          </a:p>
          <a:p>
            <a:endParaRPr lang="en-AU" dirty="0"/>
          </a:p>
          <a:p>
            <a:r>
              <a:rPr lang="en-AU" dirty="0" smtClean="0"/>
              <a:t>Sub-teams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98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backend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Design Goals</a:t>
            </a:r>
          </a:p>
          <a:p>
            <a:endParaRPr lang="en-AU" dirty="0"/>
          </a:p>
          <a:p>
            <a:r>
              <a:rPr lang="en-AU" dirty="0" smtClean="0"/>
              <a:t>Architecture</a:t>
            </a:r>
          </a:p>
          <a:p>
            <a:endParaRPr lang="en-AU" dirty="0"/>
          </a:p>
          <a:p>
            <a:r>
              <a:rPr lang="en-AU" dirty="0" smtClean="0"/>
              <a:t>What was achieved</a:t>
            </a:r>
          </a:p>
          <a:p>
            <a:r>
              <a:rPr lang="en-AU" dirty="0" smtClean="0"/>
              <a:t>Include challenges</a:t>
            </a:r>
          </a:p>
          <a:p>
            <a:endParaRPr lang="en-AU" dirty="0"/>
          </a:p>
          <a:p>
            <a:r>
              <a:rPr lang="en-AU" dirty="0" smtClean="0"/>
              <a:t>What could be done differently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5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cleaning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1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548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468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Deployment to cloud + </a:t>
            </a:r>
            <a:r>
              <a:rPr lang="en-AU" dirty="0" err="1" smtClean="0"/>
              <a:t>docker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462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194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Predicting the german 2017 elections </vt:lpstr>
      <vt:lpstr>The project</vt:lpstr>
      <vt:lpstr>The architecture</vt:lpstr>
      <vt:lpstr>The structure</vt:lpstr>
      <vt:lpstr>backend</vt:lpstr>
      <vt:lpstr>cleaning</vt:lpstr>
      <vt:lpstr>modelling</vt:lpstr>
      <vt:lpstr>visualisation</vt:lpstr>
      <vt:lpstr>Deployment to cloud + docker</vt:lpstr>
      <vt:lpstr>Key learnings and discussion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german elections</dc:title>
  <dc:creator>Dorotea Baljevic</dc:creator>
  <cp:lastModifiedBy>Dorotea Baljevic</cp:lastModifiedBy>
  <cp:revision>6</cp:revision>
  <dcterms:created xsi:type="dcterms:W3CDTF">2017-07-12T18:56:00Z</dcterms:created>
  <dcterms:modified xsi:type="dcterms:W3CDTF">2017-07-12T20:18:16Z</dcterms:modified>
</cp:coreProperties>
</file>