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8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6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C83F-5CA3-D943-96D8-DB3F7B8854C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EF0B-0BF8-CC44-8B58-7D029A50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BC headsho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2" b="21039"/>
          <a:stretch/>
        </p:blipFill>
        <p:spPr>
          <a:xfrm>
            <a:off x="4173550" y="-106948"/>
            <a:ext cx="3486555" cy="3486600"/>
          </a:xfrm>
          <a:prstGeom prst="ellipse">
            <a:avLst/>
          </a:prstGeom>
        </p:spPr>
      </p:pic>
      <p:pic>
        <p:nvPicPr>
          <p:cNvPr id="6" name="Picture 5" descr="GKA headsho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" b="22093"/>
          <a:stretch/>
        </p:blipFill>
        <p:spPr>
          <a:xfrm>
            <a:off x="-2665811" y="105945"/>
            <a:ext cx="3494505" cy="3494505"/>
          </a:xfrm>
          <a:prstGeom prst="ellipse">
            <a:avLst/>
          </a:prstGeom>
        </p:spPr>
      </p:pic>
      <p:pic>
        <p:nvPicPr>
          <p:cNvPr id="7" name="Picture 6" descr="JD headshot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31"/>
          <a:stretch/>
        </p:blipFill>
        <p:spPr>
          <a:xfrm>
            <a:off x="4734449" y="3437019"/>
            <a:ext cx="3498469" cy="3492085"/>
          </a:xfrm>
          <a:prstGeom prst="ellipse">
            <a:avLst/>
          </a:prstGeom>
        </p:spPr>
      </p:pic>
      <p:pic>
        <p:nvPicPr>
          <p:cNvPr id="8" name="Picture 7" descr="MM headshot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51"/>
          <a:stretch/>
        </p:blipFill>
        <p:spPr>
          <a:xfrm>
            <a:off x="1058708" y="3596105"/>
            <a:ext cx="3485176" cy="3486600"/>
          </a:xfrm>
          <a:prstGeom prst="ellipse">
            <a:avLst/>
          </a:prstGeom>
        </p:spPr>
      </p:pic>
      <p:pic>
        <p:nvPicPr>
          <p:cNvPr id="9" name="Picture 8" descr="SK headsho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02"/>
          <a:stretch/>
        </p:blipFill>
        <p:spPr>
          <a:xfrm>
            <a:off x="6498355" y="3437020"/>
            <a:ext cx="3474488" cy="3473538"/>
          </a:xfrm>
          <a:prstGeom prst="ellipse">
            <a:avLst/>
          </a:prstGeom>
        </p:spPr>
      </p:pic>
      <p:pic>
        <p:nvPicPr>
          <p:cNvPr id="10" name="Picture 9" descr="SM headshot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6"/>
          <a:stretch/>
        </p:blipFill>
        <p:spPr>
          <a:xfrm>
            <a:off x="-1298609" y="3105817"/>
            <a:ext cx="3480601" cy="3482255"/>
          </a:xfrm>
          <a:prstGeom prst="ellipse">
            <a:avLst/>
          </a:prstGeom>
        </p:spPr>
      </p:pic>
      <p:pic>
        <p:nvPicPr>
          <p:cNvPr id="11" name="Picture 10" descr="chris-favilla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r="8572" b="41910"/>
          <a:stretch/>
        </p:blipFill>
        <p:spPr>
          <a:xfrm>
            <a:off x="685800" y="-380784"/>
            <a:ext cx="3477180" cy="3486601"/>
          </a:xfrm>
          <a:prstGeom prst="ellipse">
            <a:avLst/>
          </a:prstGeom>
        </p:spPr>
      </p:pic>
      <p:pic>
        <p:nvPicPr>
          <p:cNvPr id="12" name="Picture 11" descr="donna-kurowski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t="4289" r="4822" b="35088"/>
          <a:stretch/>
        </p:blipFill>
        <p:spPr>
          <a:xfrm>
            <a:off x="2589705" y="105946"/>
            <a:ext cx="3494504" cy="3494504"/>
          </a:xfrm>
          <a:prstGeom prst="ellipse">
            <a:avLst/>
          </a:prstGeom>
        </p:spPr>
      </p:pic>
      <p:pic>
        <p:nvPicPr>
          <p:cNvPr id="14" name="Picture 13" descr="laura-stein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7248" r="13198" b="37192"/>
          <a:stretch/>
        </p:blipFill>
        <p:spPr>
          <a:xfrm>
            <a:off x="-3573239" y="-106949"/>
            <a:ext cx="3490410" cy="347766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5972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1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8</cp:revision>
  <dcterms:created xsi:type="dcterms:W3CDTF">2017-06-21T00:59:54Z</dcterms:created>
  <dcterms:modified xsi:type="dcterms:W3CDTF">2017-06-21T01:10:45Z</dcterms:modified>
</cp:coreProperties>
</file>