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9FDE-6737-4BD5-95C2-7BB27F9E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76D9-3CF5-4637-AA0C-F2A971D7C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1D78-6063-4AA0-ABDC-E090DA89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52A9-91CC-4F7C-8AAC-0062F82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11FD-51F8-4997-9AEC-F3BFD69E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0F1E-7BB6-4811-88B4-C164156E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4367F-0F44-4B9E-AA6D-94EA84E1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9AE6-DDFA-46BD-AB0B-A8C1BF4E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FD9C-9977-481C-857A-BCC35089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51B4-2E0C-4097-9268-D746E2B1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65315-A919-446B-A513-3EF89EEA5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AA73C-DEE4-44CB-8871-ADD5979F5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FEDA-1759-4BEE-B08F-22FC6C45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44B4-E474-4514-BDEE-0DCAEA73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7FBB-ED1A-4093-87AB-3D93D6A1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BE08-5310-4C48-9822-B0B7F617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F9D8-2DB2-460C-A08A-38CB1D66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B7FD6-4526-48B0-A350-2DDFB9F1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61FF-3A59-4486-920C-3ED58E92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FF16-D974-4B22-B044-257B6BD2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A192-AB3B-4922-A76C-1D4BAE22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937FD-BA9B-4B94-82D6-D1B2DB41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353F9-B1D3-437F-B1C3-F4295E76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D06D-65CB-4E80-954F-7000FB70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54B8A-F00D-4F52-8ED9-92ED884E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2D21-BAA5-41C4-B9F6-652F6600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FBAA-9F25-4559-99F4-5C556AD19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6F00A-375D-42A3-8AA9-E2772795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B9AB6-7F32-44A0-A552-81824A5E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1EAC3-139E-4D41-A138-6E09606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DA8B0-422B-4EAE-83D1-43EC0CA5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D986-844B-4381-A49C-9A001CEC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1CA0-B658-4007-82AF-825871A6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62972-D145-41A7-A04E-32880618B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9A2C6-8DC1-4BE3-AADA-9776B7BBA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0ACBB-7E62-413A-BAE7-3CD8B7E17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52DCE-5520-46C5-A53D-13F921BF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295D-4C6A-4BC3-82FC-EAC49544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71F73-6D65-4E0F-B3F9-A6145BEE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5EE1-3E4A-4664-8229-6D35B72D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8DB0C-28FF-4843-9DF7-A6C7FE4C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6DF5E-D9EA-4FAD-8BE8-A02BFA9A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EB72B-1285-432B-9017-3B0F11A9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D391D-A587-4A3D-803B-51B01DA2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CA133-ADC2-42E3-AD79-F8EC0EA4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828A-0A89-4C7D-818F-4B15C980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4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AFBC-A0A4-423E-9B37-09E057EC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146B-BF78-4314-83E7-784DEB3E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E1041-2264-4A3A-B402-38D45F80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0900F-10F1-4F1E-9CF4-096EBBE9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CB80A-E168-4620-ACAF-9960847B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4442B-A4A6-44D0-B206-B2AB8C52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CE23-AE5D-40A4-9CF8-50DE2B57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2027D-5FBD-4CA0-AA14-CF755153D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A846B-F2C1-463E-883D-830A8CC5C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0F56A-83C9-4799-A24B-150FB416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B353-C9CE-48EE-B021-9F2AC627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D279-051F-4C9D-90DB-C5D0C313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AD149-8E58-4AA4-BB81-028CA224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CCEE4-F559-43D3-96D4-28AAA886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5DD8-4122-438B-B4AC-98516525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D8AD-20C7-430E-A117-F4D3CBF7712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91C3-5CD0-4708-8EBC-C7B042953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0862-6CF5-4DC1-A3CC-65718A18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EDFC-337B-4886-B93A-0739BC87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1B82F-C8C5-4A31-A3C5-D357A4944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871857"/>
            <a:ext cx="1219048" cy="1114286"/>
          </a:xfrm>
          <a:prstGeom prst="rect">
            <a:avLst/>
          </a:prstGeom>
        </p:spPr>
      </p:pic>
      <p:sp>
        <p:nvSpPr>
          <p:cNvPr id="6" name="Double Wave 5">
            <a:extLst>
              <a:ext uri="{FF2B5EF4-FFF2-40B4-BE49-F238E27FC236}">
                <a16:creationId xmlns:a16="http://schemas.microsoft.com/office/drawing/2014/main" id="{F9ED1C1F-0CC7-487C-A0A0-E9044A15E0E8}"/>
              </a:ext>
            </a:extLst>
          </p:cNvPr>
          <p:cNvSpPr/>
          <p:nvPr/>
        </p:nvSpPr>
        <p:spPr>
          <a:xfrm>
            <a:off x="2915080" y="3265889"/>
            <a:ext cx="2000869" cy="653142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lephant" panose="02020904090505020303" pitchFamily="18" charset="0"/>
              </a:rPr>
              <a:t>Thank you!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A4BAEA-0572-4083-ADF8-7D868C9F35D4}"/>
              </a:ext>
            </a:extLst>
          </p:cNvPr>
          <p:cNvCxnSpPr>
            <a:cxnSpLocks/>
          </p:cNvCxnSpPr>
          <p:nvPr/>
        </p:nvCxnSpPr>
        <p:spPr>
          <a:xfrm>
            <a:off x="4915949" y="3429000"/>
            <a:ext cx="1073790" cy="236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A9388-39B9-4DBF-A816-780E8C19D77B}"/>
              </a:ext>
            </a:extLst>
          </p:cNvPr>
          <p:cNvCxnSpPr/>
          <p:nvPr/>
        </p:nvCxnSpPr>
        <p:spPr>
          <a:xfrm flipV="1">
            <a:off x="4915949" y="3665989"/>
            <a:ext cx="880844" cy="117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5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Elephant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Holly</dc:creator>
  <cp:lastModifiedBy>Dave Holly</cp:lastModifiedBy>
  <cp:revision>2</cp:revision>
  <dcterms:created xsi:type="dcterms:W3CDTF">2018-07-23T22:57:45Z</dcterms:created>
  <dcterms:modified xsi:type="dcterms:W3CDTF">2018-07-23T23:06:54Z</dcterms:modified>
</cp:coreProperties>
</file>