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6"/>
  </p:notesMasterIdLst>
  <p:sldIdLst>
    <p:sldId id="256" r:id="rId5"/>
  </p:sldIdLst>
  <p:sldSz cx="34380488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99"/>
    <a:srgbClr val="2C7BBB"/>
    <a:srgbClr val="BE8B01"/>
    <a:srgbClr val="C59001"/>
    <a:srgbClr val="F5B400"/>
    <a:srgbClr val="D7766F"/>
    <a:srgbClr val="D74A63"/>
    <a:srgbClr val="D70000"/>
    <a:srgbClr val="F3D1EF"/>
    <a:srgbClr val="B4E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DF6E34-6386-D345-95D1-76FAD145A90A}" v="31" dt="2024-10-03T05:41:58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56"/>
    <p:restoredTop sz="94403"/>
  </p:normalViewPr>
  <p:slideViewPr>
    <p:cSldViewPr snapToGrid="0">
      <p:cViewPr>
        <p:scale>
          <a:sx n="80" d="100"/>
          <a:sy n="80" d="100"/>
        </p:scale>
        <p:origin x="144" y="-3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Iberson-Hurst" userId="b9343ad4-b965-4c67-a190-78071bba09d9" providerId="ADAL" clId="{31DF6E34-6386-D345-95D1-76FAD145A90A}"/>
    <pc:docChg chg="undo custSel modSld">
      <pc:chgData name="Dave Iberson-Hurst" userId="b9343ad4-b965-4c67-a190-78071bba09d9" providerId="ADAL" clId="{31DF6E34-6386-D345-95D1-76FAD145A90A}" dt="2024-10-03T05:44:38.928" v="2303" actId="1076"/>
      <pc:docMkLst>
        <pc:docMk/>
      </pc:docMkLst>
      <pc:sldChg chg="addSp delSp modSp mod">
        <pc:chgData name="Dave Iberson-Hurst" userId="b9343ad4-b965-4c67-a190-78071bba09d9" providerId="ADAL" clId="{31DF6E34-6386-D345-95D1-76FAD145A90A}" dt="2024-10-03T05:44:38.928" v="2303" actId="1076"/>
        <pc:sldMkLst>
          <pc:docMk/>
          <pc:sldMk cId="3544396517" sldId="256"/>
        </pc:sldMkLst>
        <pc:spChg chg="mod">
          <ac:chgData name="Dave Iberson-Hurst" userId="b9343ad4-b965-4c67-a190-78071bba09d9" providerId="ADAL" clId="{31DF6E34-6386-D345-95D1-76FAD145A90A}" dt="2024-10-02T11:31:15.619" v="1251" actId="207"/>
          <ac:spMkLst>
            <pc:docMk/>
            <pc:sldMk cId="3544396517" sldId="256"/>
            <ac:spMk id="11" creationId="{197CC124-2DC4-49AB-8487-2B7724C9ECB3}"/>
          </ac:spMkLst>
        </pc:spChg>
        <pc:spChg chg="mod">
          <ac:chgData name="Dave Iberson-Hurst" userId="b9343ad4-b965-4c67-a190-78071bba09d9" providerId="ADAL" clId="{31DF6E34-6386-D345-95D1-76FAD145A90A}" dt="2024-10-02T12:58:13.718" v="1329" actId="20577"/>
          <ac:spMkLst>
            <pc:docMk/>
            <pc:sldMk cId="3544396517" sldId="256"/>
            <ac:spMk id="16" creationId="{92E02097-9465-854C-1D93-FCE3238C62E2}"/>
          </ac:spMkLst>
        </pc:spChg>
        <pc:spChg chg="mod">
          <ac:chgData name="Dave Iberson-Hurst" userId="b9343ad4-b965-4c67-a190-78071bba09d9" providerId="ADAL" clId="{31DF6E34-6386-D345-95D1-76FAD145A90A}" dt="2024-10-02T11:31:15.619" v="1251" actId="207"/>
          <ac:spMkLst>
            <pc:docMk/>
            <pc:sldMk cId="3544396517" sldId="256"/>
            <ac:spMk id="17" creationId="{9AA2D311-522B-CBD9-AE55-D5C31047FD82}"/>
          </ac:spMkLst>
        </pc:spChg>
        <pc:spChg chg="mod">
          <ac:chgData name="Dave Iberson-Hurst" userId="b9343ad4-b965-4c67-a190-78071bba09d9" providerId="ADAL" clId="{31DF6E34-6386-D345-95D1-76FAD145A90A}" dt="2024-10-02T11:00:19.568" v="387" actId="20577"/>
          <ac:spMkLst>
            <pc:docMk/>
            <pc:sldMk cId="3544396517" sldId="256"/>
            <ac:spMk id="21" creationId="{8890BE0F-C814-3DCF-CF25-D6B1EEF2B1FF}"/>
          </ac:spMkLst>
        </pc:spChg>
        <pc:spChg chg="mod">
          <ac:chgData name="Dave Iberson-Hurst" userId="b9343ad4-b965-4c67-a190-78071bba09d9" providerId="ADAL" clId="{31DF6E34-6386-D345-95D1-76FAD145A90A}" dt="2024-10-02T11:31:29.908" v="1252" actId="207"/>
          <ac:spMkLst>
            <pc:docMk/>
            <pc:sldMk cId="3544396517" sldId="256"/>
            <ac:spMk id="22" creationId="{0234F8AD-9621-1DB9-71FE-96A0A0B3D4FD}"/>
          </ac:spMkLst>
        </pc:spChg>
        <pc:spChg chg="mod">
          <ac:chgData name="Dave Iberson-Hurst" userId="b9343ad4-b965-4c67-a190-78071bba09d9" providerId="ADAL" clId="{31DF6E34-6386-D345-95D1-76FAD145A90A}" dt="2024-10-02T11:31:29.908" v="1252" actId="207"/>
          <ac:spMkLst>
            <pc:docMk/>
            <pc:sldMk cId="3544396517" sldId="256"/>
            <ac:spMk id="23" creationId="{4916D694-3403-6DE8-1C6A-01FAD35D1C1D}"/>
          </ac:spMkLst>
        </pc:spChg>
        <pc:spChg chg="mod">
          <ac:chgData name="Dave Iberson-Hurst" userId="b9343ad4-b965-4c67-a190-78071bba09d9" providerId="ADAL" clId="{31DF6E34-6386-D345-95D1-76FAD145A90A}" dt="2024-10-02T11:31:29.908" v="1252" actId="207"/>
          <ac:spMkLst>
            <pc:docMk/>
            <pc:sldMk cId="3544396517" sldId="256"/>
            <ac:spMk id="32" creationId="{4DC66562-4AAF-2E61-8CA9-B76398EF0391}"/>
          </ac:spMkLst>
        </pc:spChg>
        <pc:spChg chg="mod">
          <ac:chgData name="Dave Iberson-Hurst" userId="b9343ad4-b965-4c67-a190-78071bba09d9" providerId="ADAL" clId="{31DF6E34-6386-D345-95D1-76FAD145A90A}" dt="2024-10-03T05:29:16.229" v="1764" actId="20577"/>
          <ac:spMkLst>
            <pc:docMk/>
            <pc:sldMk cId="3544396517" sldId="256"/>
            <ac:spMk id="36" creationId="{C87E5244-2BD8-38B0-6369-76F5C03E87F3}"/>
          </ac:spMkLst>
        </pc:spChg>
        <pc:spChg chg="mod">
          <ac:chgData name="Dave Iberson-Hurst" userId="b9343ad4-b965-4c67-a190-78071bba09d9" providerId="ADAL" clId="{31DF6E34-6386-D345-95D1-76FAD145A90A}" dt="2024-10-02T11:25:22.752" v="1156" actId="207"/>
          <ac:spMkLst>
            <pc:docMk/>
            <pc:sldMk cId="3544396517" sldId="256"/>
            <ac:spMk id="37" creationId="{73E76114-5695-A52B-9D0A-7DE948016A7C}"/>
          </ac:spMkLst>
        </pc:spChg>
        <pc:spChg chg="mod">
          <ac:chgData name="Dave Iberson-Hurst" userId="b9343ad4-b965-4c67-a190-78071bba09d9" providerId="ADAL" clId="{31DF6E34-6386-D345-95D1-76FAD145A90A}" dt="2024-10-03T05:19:28.496" v="1652" actId="14100"/>
          <ac:spMkLst>
            <pc:docMk/>
            <pc:sldMk cId="3544396517" sldId="256"/>
            <ac:spMk id="47" creationId="{1BF7EEF6-7CEA-59AF-9D9F-A1EC6639EF39}"/>
          </ac:spMkLst>
        </pc:spChg>
        <pc:spChg chg="mod">
          <ac:chgData name="Dave Iberson-Hurst" userId="b9343ad4-b965-4c67-a190-78071bba09d9" providerId="ADAL" clId="{31DF6E34-6386-D345-95D1-76FAD145A90A}" dt="2024-10-02T11:25:22.752" v="1156" actId="207"/>
          <ac:spMkLst>
            <pc:docMk/>
            <pc:sldMk cId="3544396517" sldId="256"/>
            <ac:spMk id="49" creationId="{E2F1D18B-2607-8A82-325F-B23A49472801}"/>
          </ac:spMkLst>
        </pc:spChg>
        <pc:spChg chg="mod">
          <ac:chgData name="Dave Iberson-Hurst" userId="b9343ad4-b965-4c67-a190-78071bba09d9" providerId="ADAL" clId="{31DF6E34-6386-D345-95D1-76FAD145A90A}" dt="2024-10-02T11:25:43.744" v="1157" actId="207"/>
          <ac:spMkLst>
            <pc:docMk/>
            <pc:sldMk cId="3544396517" sldId="256"/>
            <ac:spMk id="55" creationId="{3151B9EC-E6E6-4E4F-B1F3-DC7ACAD9CBC2}"/>
          </ac:spMkLst>
        </pc:spChg>
        <pc:spChg chg="mod">
          <ac:chgData name="Dave Iberson-Hurst" userId="b9343ad4-b965-4c67-a190-78071bba09d9" providerId="ADAL" clId="{31DF6E34-6386-D345-95D1-76FAD145A90A}" dt="2024-10-02T11:25:43.744" v="1157" actId="207"/>
          <ac:spMkLst>
            <pc:docMk/>
            <pc:sldMk cId="3544396517" sldId="256"/>
            <ac:spMk id="56" creationId="{DC8A7806-DD09-FCED-0A60-B285A5206937}"/>
          </ac:spMkLst>
        </pc:spChg>
        <pc:spChg chg="mod">
          <ac:chgData name="Dave Iberson-Hurst" userId="b9343ad4-b965-4c67-a190-78071bba09d9" providerId="ADAL" clId="{31DF6E34-6386-D345-95D1-76FAD145A90A}" dt="2024-10-03T05:34:47.399" v="2049" actId="20577"/>
          <ac:spMkLst>
            <pc:docMk/>
            <pc:sldMk cId="3544396517" sldId="256"/>
            <ac:spMk id="61" creationId="{6D43507D-B53B-DC4E-B61C-4EABED2F974C}"/>
          </ac:spMkLst>
        </pc:spChg>
        <pc:spChg chg="mod">
          <ac:chgData name="Dave Iberson-Hurst" userId="b9343ad4-b965-4c67-a190-78071bba09d9" providerId="ADAL" clId="{31DF6E34-6386-D345-95D1-76FAD145A90A}" dt="2024-10-02T10:49:24.625" v="0"/>
          <ac:spMkLst>
            <pc:docMk/>
            <pc:sldMk cId="3544396517" sldId="256"/>
            <ac:spMk id="62" creationId="{C2C9B26F-B3D0-2F14-89BA-9A474639BBAD}"/>
          </ac:spMkLst>
        </pc:spChg>
        <pc:spChg chg="mod">
          <ac:chgData name="Dave Iberson-Hurst" userId="b9343ad4-b965-4c67-a190-78071bba09d9" providerId="ADAL" clId="{31DF6E34-6386-D345-95D1-76FAD145A90A}" dt="2024-10-03T05:39:48.897" v="2108" actId="20577"/>
          <ac:spMkLst>
            <pc:docMk/>
            <pc:sldMk cId="3544396517" sldId="256"/>
            <ac:spMk id="63" creationId="{82DA1EDB-6D2F-E64B-3E98-22F07CE9C0E5}"/>
          </ac:spMkLst>
        </pc:spChg>
        <pc:spChg chg="mod">
          <ac:chgData name="Dave Iberson-Hurst" userId="b9343ad4-b965-4c67-a190-78071bba09d9" providerId="ADAL" clId="{31DF6E34-6386-D345-95D1-76FAD145A90A}" dt="2024-10-02T10:49:24.625" v="0"/>
          <ac:spMkLst>
            <pc:docMk/>
            <pc:sldMk cId="3544396517" sldId="256"/>
            <ac:spMk id="130" creationId="{2A3EE221-6209-BCC6-0209-0DA930E67068}"/>
          </ac:spMkLst>
        </pc:spChg>
        <pc:spChg chg="mod">
          <ac:chgData name="Dave Iberson-Hurst" userId="b9343ad4-b965-4c67-a190-78071bba09d9" providerId="ADAL" clId="{31DF6E34-6386-D345-95D1-76FAD145A90A}" dt="2024-10-02T10:49:24.625" v="0"/>
          <ac:spMkLst>
            <pc:docMk/>
            <pc:sldMk cId="3544396517" sldId="256"/>
            <ac:spMk id="131" creationId="{848F23AB-7B71-CC69-8981-D7BA6FC0F178}"/>
          </ac:spMkLst>
        </pc:spChg>
        <pc:spChg chg="mod">
          <ac:chgData name="Dave Iberson-Hurst" userId="b9343ad4-b965-4c67-a190-78071bba09d9" providerId="ADAL" clId="{31DF6E34-6386-D345-95D1-76FAD145A90A}" dt="2024-10-02T10:49:24.625" v="0"/>
          <ac:spMkLst>
            <pc:docMk/>
            <pc:sldMk cId="3544396517" sldId="256"/>
            <ac:spMk id="132" creationId="{BFDF203B-3ECD-E809-798D-E8EA190329CB}"/>
          </ac:spMkLst>
        </pc:spChg>
        <pc:spChg chg="mod">
          <ac:chgData name="Dave Iberson-Hurst" userId="b9343ad4-b965-4c67-a190-78071bba09d9" providerId="ADAL" clId="{31DF6E34-6386-D345-95D1-76FAD145A90A}" dt="2024-10-02T10:49:24.625" v="0"/>
          <ac:spMkLst>
            <pc:docMk/>
            <pc:sldMk cId="3544396517" sldId="256"/>
            <ac:spMk id="133" creationId="{D8CD29E1-6F72-26DE-3B82-244F3FD0623E}"/>
          </ac:spMkLst>
        </pc:spChg>
        <pc:spChg chg="mod">
          <ac:chgData name="Dave Iberson-Hurst" userId="b9343ad4-b965-4c67-a190-78071bba09d9" providerId="ADAL" clId="{31DF6E34-6386-D345-95D1-76FAD145A90A}" dt="2024-10-02T10:49:24.625" v="0"/>
          <ac:spMkLst>
            <pc:docMk/>
            <pc:sldMk cId="3544396517" sldId="256"/>
            <ac:spMk id="134" creationId="{3C3B92F2-50D9-2060-A607-1279A9B4E921}"/>
          </ac:spMkLst>
        </pc:spChg>
        <pc:spChg chg="mod">
          <ac:chgData name="Dave Iberson-Hurst" userId="b9343ad4-b965-4c67-a190-78071bba09d9" providerId="ADAL" clId="{31DF6E34-6386-D345-95D1-76FAD145A90A}" dt="2024-10-02T11:26:22.357" v="1159" actId="207"/>
          <ac:spMkLst>
            <pc:docMk/>
            <pc:sldMk cId="3544396517" sldId="256"/>
            <ac:spMk id="135" creationId="{09239802-647E-98FA-A6C6-3598F8168612}"/>
          </ac:spMkLst>
        </pc:spChg>
        <pc:spChg chg="mod">
          <ac:chgData name="Dave Iberson-Hurst" userId="b9343ad4-b965-4c67-a190-78071bba09d9" providerId="ADAL" clId="{31DF6E34-6386-D345-95D1-76FAD145A90A}" dt="2024-10-02T11:27:05.561" v="1160" actId="6549"/>
          <ac:spMkLst>
            <pc:docMk/>
            <pc:sldMk cId="3544396517" sldId="256"/>
            <ac:spMk id="138" creationId="{015D7EF6-FE6F-9C2F-097D-0AAC8732213B}"/>
          </ac:spMkLst>
        </pc:spChg>
        <pc:spChg chg="mod">
          <ac:chgData name="Dave Iberson-Hurst" userId="b9343ad4-b965-4c67-a190-78071bba09d9" providerId="ADAL" clId="{31DF6E34-6386-D345-95D1-76FAD145A90A}" dt="2024-10-02T10:50:34.774" v="40"/>
          <ac:spMkLst>
            <pc:docMk/>
            <pc:sldMk cId="3544396517" sldId="256"/>
            <ac:spMk id="139" creationId="{19B67DD6-2C36-E0BB-74CC-8842AA22EE1E}"/>
          </ac:spMkLst>
        </pc:spChg>
        <pc:spChg chg="mod">
          <ac:chgData name="Dave Iberson-Hurst" userId="b9343ad4-b965-4c67-a190-78071bba09d9" providerId="ADAL" clId="{31DF6E34-6386-D345-95D1-76FAD145A90A}" dt="2024-10-02T10:50:34.774" v="40"/>
          <ac:spMkLst>
            <pc:docMk/>
            <pc:sldMk cId="3544396517" sldId="256"/>
            <ac:spMk id="140" creationId="{10E0A2C8-54A1-2A71-1E0E-BCC968B1F827}"/>
          </ac:spMkLst>
        </pc:spChg>
        <pc:spChg chg="mod">
          <ac:chgData name="Dave Iberson-Hurst" userId="b9343ad4-b965-4c67-a190-78071bba09d9" providerId="ADAL" clId="{31DF6E34-6386-D345-95D1-76FAD145A90A}" dt="2024-10-02T10:50:34.774" v="40"/>
          <ac:spMkLst>
            <pc:docMk/>
            <pc:sldMk cId="3544396517" sldId="256"/>
            <ac:spMk id="141" creationId="{1BE2A33A-DD48-DDF3-5AC8-2DC266E2EFD7}"/>
          </ac:spMkLst>
        </pc:spChg>
        <pc:spChg chg="mod">
          <ac:chgData name="Dave Iberson-Hurst" userId="b9343ad4-b965-4c67-a190-78071bba09d9" providerId="ADAL" clId="{31DF6E34-6386-D345-95D1-76FAD145A90A}" dt="2024-10-02T11:32:25.628" v="1255" actId="207"/>
          <ac:spMkLst>
            <pc:docMk/>
            <pc:sldMk cId="3544396517" sldId="256"/>
            <ac:spMk id="142" creationId="{F57914C5-DDA3-2404-6272-822661F87541}"/>
          </ac:spMkLst>
        </pc:spChg>
        <pc:spChg chg="mod">
          <ac:chgData name="Dave Iberson-Hurst" userId="b9343ad4-b965-4c67-a190-78071bba09d9" providerId="ADAL" clId="{31DF6E34-6386-D345-95D1-76FAD145A90A}" dt="2024-10-02T10:50:34.774" v="40"/>
          <ac:spMkLst>
            <pc:docMk/>
            <pc:sldMk cId="3544396517" sldId="256"/>
            <ac:spMk id="143" creationId="{C04A85B3-77F5-2B2F-C5AE-76393D542E3E}"/>
          </ac:spMkLst>
        </pc:spChg>
        <pc:spChg chg="mod">
          <ac:chgData name="Dave Iberson-Hurst" userId="b9343ad4-b965-4c67-a190-78071bba09d9" providerId="ADAL" clId="{31DF6E34-6386-D345-95D1-76FAD145A90A}" dt="2024-10-02T10:50:34.774" v="40"/>
          <ac:spMkLst>
            <pc:docMk/>
            <pc:sldMk cId="3544396517" sldId="256"/>
            <ac:spMk id="144" creationId="{130F9A84-90C4-1AD6-B94E-CA8E177E3961}"/>
          </ac:spMkLst>
        </pc:spChg>
        <pc:spChg chg="mod">
          <ac:chgData name="Dave Iberson-Hurst" userId="b9343ad4-b965-4c67-a190-78071bba09d9" providerId="ADAL" clId="{31DF6E34-6386-D345-95D1-76FAD145A90A}" dt="2024-10-02T10:50:34.774" v="40"/>
          <ac:spMkLst>
            <pc:docMk/>
            <pc:sldMk cId="3544396517" sldId="256"/>
            <ac:spMk id="145" creationId="{AA4FD41D-D18F-E06B-8435-CB6007E26B71}"/>
          </ac:spMkLst>
        </pc:spChg>
        <pc:spChg chg="mod">
          <ac:chgData name="Dave Iberson-Hurst" userId="b9343ad4-b965-4c67-a190-78071bba09d9" providerId="ADAL" clId="{31DF6E34-6386-D345-95D1-76FAD145A90A}" dt="2024-10-03T05:35:27.974" v="2075" actId="20577"/>
          <ac:spMkLst>
            <pc:docMk/>
            <pc:sldMk cId="3544396517" sldId="256"/>
            <ac:spMk id="148" creationId="{3E120E80-A7F4-D089-F1C6-06B6A84D8710}"/>
          </ac:spMkLst>
        </pc:spChg>
        <pc:spChg chg="mod">
          <ac:chgData name="Dave Iberson-Hurst" userId="b9343ad4-b965-4c67-a190-78071bba09d9" providerId="ADAL" clId="{31DF6E34-6386-D345-95D1-76FAD145A90A}" dt="2024-10-02T11:32:46.121" v="1256" actId="207"/>
          <ac:spMkLst>
            <pc:docMk/>
            <pc:sldMk cId="3544396517" sldId="256"/>
            <ac:spMk id="149" creationId="{D6C69B51-2302-3E09-5BDA-6BCC484F9833}"/>
          </ac:spMkLst>
        </pc:spChg>
        <pc:spChg chg="mod">
          <ac:chgData name="Dave Iberson-Hurst" userId="b9343ad4-b965-4c67-a190-78071bba09d9" providerId="ADAL" clId="{31DF6E34-6386-D345-95D1-76FAD145A90A}" dt="2024-10-02T10:51:48.136" v="92"/>
          <ac:spMkLst>
            <pc:docMk/>
            <pc:sldMk cId="3544396517" sldId="256"/>
            <ac:spMk id="150" creationId="{E39F6A22-DB3F-FA24-E666-813243219FCE}"/>
          </ac:spMkLst>
        </pc:spChg>
        <pc:spChg chg="mod">
          <ac:chgData name="Dave Iberson-Hurst" userId="b9343ad4-b965-4c67-a190-78071bba09d9" providerId="ADAL" clId="{31DF6E34-6386-D345-95D1-76FAD145A90A}" dt="2024-10-02T10:51:48.136" v="92"/>
          <ac:spMkLst>
            <pc:docMk/>
            <pc:sldMk cId="3544396517" sldId="256"/>
            <ac:spMk id="151" creationId="{B9F37D25-D506-94D9-F4FF-DCC058C8BA33}"/>
          </ac:spMkLst>
        </pc:spChg>
        <pc:spChg chg="mod">
          <ac:chgData name="Dave Iberson-Hurst" userId="b9343ad4-b965-4c67-a190-78071bba09d9" providerId="ADAL" clId="{31DF6E34-6386-D345-95D1-76FAD145A90A}" dt="2024-10-02T10:51:48.136" v="92"/>
          <ac:spMkLst>
            <pc:docMk/>
            <pc:sldMk cId="3544396517" sldId="256"/>
            <ac:spMk id="152" creationId="{9095F2B9-9710-4D09-8D1C-9335127C9726}"/>
          </ac:spMkLst>
        </pc:spChg>
        <pc:spChg chg="mod">
          <ac:chgData name="Dave Iberson-Hurst" userId="b9343ad4-b965-4c67-a190-78071bba09d9" providerId="ADAL" clId="{31DF6E34-6386-D345-95D1-76FAD145A90A}" dt="2024-10-02T11:32:46.121" v="1256" actId="207"/>
          <ac:spMkLst>
            <pc:docMk/>
            <pc:sldMk cId="3544396517" sldId="256"/>
            <ac:spMk id="153" creationId="{ADDCDCA2-20BA-53E1-D713-6E7A58598CA4}"/>
          </ac:spMkLst>
        </pc:spChg>
        <pc:spChg chg="mod">
          <ac:chgData name="Dave Iberson-Hurst" userId="b9343ad4-b965-4c67-a190-78071bba09d9" providerId="ADAL" clId="{31DF6E34-6386-D345-95D1-76FAD145A90A}" dt="2024-10-02T10:51:48.136" v="92"/>
          <ac:spMkLst>
            <pc:docMk/>
            <pc:sldMk cId="3544396517" sldId="256"/>
            <ac:spMk id="154" creationId="{C29A338E-FE59-BD6E-5B35-A4EE8355DC36}"/>
          </ac:spMkLst>
        </pc:spChg>
        <pc:spChg chg="mod">
          <ac:chgData name="Dave Iberson-Hurst" userId="b9343ad4-b965-4c67-a190-78071bba09d9" providerId="ADAL" clId="{31DF6E34-6386-D345-95D1-76FAD145A90A}" dt="2024-10-02T11:32:46.121" v="1256" actId="207"/>
          <ac:spMkLst>
            <pc:docMk/>
            <pc:sldMk cId="3544396517" sldId="256"/>
            <ac:spMk id="155" creationId="{401ECFEE-9B3A-93EC-5FDF-362FB271ACEA}"/>
          </ac:spMkLst>
        </pc:spChg>
        <pc:spChg chg="mod">
          <ac:chgData name="Dave Iberson-Hurst" userId="b9343ad4-b965-4c67-a190-78071bba09d9" providerId="ADAL" clId="{31DF6E34-6386-D345-95D1-76FAD145A90A}" dt="2024-10-02T10:55:56.725" v="236" actId="6549"/>
          <ac:spMkLst>
            <pc:docMk/>
            <pc:sldMk cId="3544396517" sldId="256"/>
            <ac:spMk id="158" creationId="{79334F0E-50FF-0433-AFC4-2DDB599AFA8B}"/>
          </ac:spMkLst>
        </pc:spChg>
        <pc:spChg chg="mod">
          <ac:chgData name="Dave Iberson-Hurst" userId="b9343ad4-b965-4c67-a190-78071bba09d9" providerId="ADAL" clId="{31DF6E34-6386-D345-95D1-76FAD145A90A}" dt="2024-10-02T10:55:05.955" v="138"/>
          <ac:spMkLst>
            <pc:docMk/>
            <pc:sldMk cId="3544396517" sldId="256"/>
            <ac:spMk id="159" creationId="{3A0F2131-D989-86E8-814B-CCB62035D7AD}"/>
          </ac:spMkLst>
        </pc:spChg>
        <pc:spChg chg="mod">
          <ac:chgData name="Dave Iberson-Hurst" userId="b9343ad4-b965-4c67-a190-78071bba09d9" providerId="ADAL" clId="{31DF6E34-6386-D345-95D1-76FAD145A90A}" dt="2024-10-02T10:55:05.955" v="138"/>
          <ac:spMkLst>
            <pc:docMk/>
            <pc:sldMk cId="3544396517" sldId="256"/>
            <ac:spMk id="160" creationId="{D31B4CCD-B4C6-8955-8EC2-76E84B2794C6}"/>
          </ac:spMkLst>
        </pc:spChg>
        <pc:spChg chg="mod">
          <ac:chgData name="Dave Iberson-Hurst" userId="b9343ad4-b965-4c67-a190-78071bba09d9" providerId="ADAL" clId="{31DF6E34-6386-D345-95D1-76FAD145A90A}" dt="2024-10-02T10:55:05.955" v="138"/>
          <ac:spMkLst>
            <pc:docMk/>
            <pc:sldMk cId="3544396517" sldId="256"/>
            <ac:spMk id="161" creationId="{6756F833-6B55-708C-50E0-F653E9FB1A54}"/>
          </ac:spMkLst>
        </pc:spChg>
        <pc:spChg chg="mod">
          <ac:chgData name="Dave Iberson-Hurst" userId="b9343ad4-b965-4c67-a190-78071bba09d9" providerId="ADAL" clId="{31DF6E34-6386-D345-95D1-76FAD145A90A}" dt="2024-10-02T10:55:05.955" v="138"/>
          <ac:spMkLst>
            <pc:docMk/>
            <pc:sldMk cId="3544396517" sldId="256"/>
            <ac:spMk id="162" creationId="{318E978B-709E-E938-4497-A9B36609BF74}"/>
          </ac:spMkLst>
        </pc:spChg>
        <pc:spChg chg="mod">
          <ac:chgData name="Dave Iberson-Hurst" userId="b9343ad4-b965-4c67-a190-78071bba09d9" providerId="ADAL" clId="{31DF6E34-6386-D345-95D1-76FAD145A90A}" dt="2024-10-02T10:55:05.955" v="138"/>
          <ac:spMkLst>
            <pc:docMk/>
            <pc:sldMk cId="3544396517" sldId="256"/>
            <ac:spMk id="163" creationId="{0B048BB2-3AC3-62DB-0C12-DD8B586ABFEE}"/>
          </ac:spMkLst>
        </pc:spChg>
        <pc:spChg chg="mod">
          <ac:chgData name="Dave Iberson-Hurst" userId="b9343ad4-b965-4c67-a190-78071bba09d9" providerId="ADAL" clId="{31DF6E34-6386-D345-95D1-76FAD145A90A}" dt="2024-10-02T10:55:05.955" v="138"/>
          <ac:spMkLst>
            <pc:docMk/>
            <pc:sldMk cId="3544396517" sldId="256"/>
            <ac:spMk id="164" creationId="{2FF47642-8CCF-99E0-E0AD-5FE55D0584E9}"/>
          </ac:spMkLst>
        </pc:spChg>
        <pc:spChg chg="mod">
          <ac:chgData name="Dave Iberson-Hurst" userId="b9343ad4-b965-4c67-a190-78071bba09d9" providerId="ADAL" clId="{31DF6E34-6386-D345-95D1-76FAD145A90A}" dt="2024-10-02T10:55:05.955" v="138"/>
          <ac:spMkLst>
            <pc:docMk/>
            <pc:sldMk cId="3544396517" sldId="256"/>
            <ac:spMk id="165" creationId="{1E8BA99F-1D3D-B129-D5CD-1509D69E23FE}"/>
          </ac:spMkLst>
        </pc:spChg>
        <pc:spChg chg="add mod topLvl">
          <ac:chgData name="Dave Iberson-Hurst" userId="b9343ad4-b965-4c67-a190-78071bba09d9" providerId="ADAL" clId="{31DF6E34-6386-D345-95D1-76FAD145A90A}" dt="2024-10-03T05:04:42.360" v="1400" actId="1076"/>
          <ac:spMkLst>
            <pc:docMk/>
            <pc:sldMk cId="3544396517" sldId="256"/>
            <ac:spMk id="166" creationId="{D2ABD904-A8B2-B9AC-914A-CE0B66A19384}"/>
          </ac:spMkLst>
        </pc:spChg>
        <pc:spChg chg="mod">
          <ac:chgData name="Dave Iberson-Hurst" userId="b9343ad4-b965-4c67-a190-78071bba09d9" providerId="ADAL" clId="{31DF6E34-6386-D345-95D1-76FAD145A90A}" dt="2024-10-02T11:05:34.171" v="578" actId="20577"/>
          <ac:spMkLst>
            <pc:docMk/>
            <pc:sldMk cId="3544396517" sldId="256"/>
            <ac:spMk id="169" creationId="{01B5F8A9-6585-CABF-6C7D-DDA4F793B73E}"/>
          </ac:spMkLst>
        </pc:spChg>
        <pc:spChg chg="mod">
          <ac:chgData name="Dave Iberson-Hurst" userId="b9343ad4-b965-4c67-a190-78071bba09d9" providerId="ADAL" clId="{31DF6E34-6386-D345-95D1-76FAD145A90A}" dt="2024-10-02T11:04:49.043" v="495"/>
          <ac:spMkLst>
            <pc:docMk/>
            <pc:sldMk cId="3544396517" sldId="256"/>
            <ac:spMk id="170" creationId="{39879B4E-3F25-0F18-D8EB-D3245E399785}"/>
          </ac:spMkLst>
        </pc:spChg>
        <pc:spChg chg="mod">
          <ac:chgData name="Dave Iberson-Hurst" userId="b9343ad4-b965-4c67-a190-78071bba09d9" providerId="ADAL" clId="{31DF6E34-6386-D345-95D1-76FAD145A90A}" dt="2024-10-02T11:04:49.043" v="495"/>
          <ac:spMkLst>
            <pc:docMk/>
            <pc:sldMk cId="3544396517" sldId="256"/>
            <ac:spMk id="172" creationId="{70B2DD60-7AB3-9370-C02B-270B1E012327}"/>
          </ac:spMkLst>
        </pc:spChg>
        <pc:spChg chg="mod">
          <ac:chgData name="Dave Iberson-Hurst" userId="b9343ad4-b965-4c67-a190-78071bba09d9" providerId="ADAL" clId="{31DF6E34-6386-D345-95D1-76FAD145A90A}" dt="2024-10-02T11:04:49.043" v="495"/>
          <ac:spMkLst>
            <pc:docMk/>
            <pc:sldMk cId="3544396517" sldId="256"/>
            <ac:spMk id="173" creationId="{BC9DF891-9F0E-7C40-7ECA-6295C7E5B522}"/>
          </ac:spMkLst>
        </pc:spChg>
        <pc:spChg chg="mod">
          <ac:chgData name="Dave Iberson-Hurst" userId="b9343ad4-b965-4c67-a190-78071bba09d9" providerId="ADAL" clId="{31DF6E34-6386-D345-95D1-76FAD145A90A}" dt="2024-10-02T11:04:49.043" v="495"/>
          <ac:spMkLst>
            <pc:docMk/>
            <pc:sldMk cId="3544396517" sldId="256"/>
            <ac:spMk id="174" creationId="{2CA5CA2C-1619-B2E9-FF77-771677D0AFAF}"/>
          </ac:spMkLst>
        </pc:spChg>
        <pc:spChg chg="mod">
          <ac:chgData name="Dave Iberson-Hurst" userId="b9343ad4-b965-4c67-a190-78071bba09d9" providerId="ADAL" clId="{31DF6E34-6386-D345-95D1-76FAD145A90A}" dt="2024-10-03T05:29:49.662" v="1770" actId="20577"/>
          <ac:spMkLst>
            <pc:docMk/>
            <pc:sldMk cId="3544396517" sldId="256"/>
            <ac:spMk id="183" creationId="{7A9C5DF0-D262-4A05-6AB0-56441B18E52F}"/>
          </ac:spMkLst>
        </pc:spChg>
        <pc:spChg chg="add mod topLvl">
          <ac:chgData name="Dave Iberson-Hurst" userId="b9343ad4-b965-4c67-a190-78071bba09d9" providerId="ADAL" clId="{31DF6E34-6386-D345-95D1-76FAD145A90A}" dt="2024-10-03T05:04:47.309" v="1401" actId="1076"/>
          <ac:spMkLst>
            <pc:docMk/>
            <pc:sldMk cId="3544396517" sldId="256"/>
            <ac:spMk id="185" creationId="{C6225F22-962C-3FBC-C0B1-4262C4F02BCC}"/>
          </ac:spMkLst>
        </pc:spChg>
        <pc:spChg chg="add mod topLvl">
          <ac:chgData name="Dave Iberson-Hurst" userId="b9343ad4-b965-4c67-a190-78071bba09d9" providerId="ADAL" clId="{31DF6E34-6386-D345-95D1-76FAD145A90A}" dt="2024-10-03T05:04:55.015" v="1403" actId="14100"/>
          <ac:spMkLst>
            <pc:docMk/>
            <pc:sldMk cId="3544396517" sldId="256"/>
            <ac:spMk id="186" creationId="{220E1C3E-CE64-7E44-D5B2-EDFD1C943332}"/>
          </ac:spMkLst>
        </pc:spChg>
        <pc:spChg chg="mod">
          <ac:chgData name="Dave Iberson-Hurst" userId="b9343ad4-b965-4c67-a190-78071bba09d9" providerId="ADAL" clId="{31DF6E34-6386-D345-95D1-76FAD145A90A}" dt="2024-10-03T05:02:57.095" v="1352"/>
          <ac:spMkLst>
            <pc:docMk/>
            <pc:sldMk cId="3544396517" sldId="256"/>
            <ac:spMk id="189" creationId="{7254425D-CD45-E330-9BBA-7746C2651085}"/>
          </ac:spMkLst>
        </pc:spChg>
        <pc:spChg chg="mod">
          <ac:chgData name="Dave Iberson-Hurst" userId="b9343ad4-b965-4c67-a190-78071bba09d9" providerId="ADAL" clId="{31DF6E34-6386-D345-95D1-76FAD145A90A}" dt="2024-10-03T05:02:57.095" v="1352"/>
          <ac:spMkLst>
            <pc:docMk/>
            <pc:sldMk cId="3544396517" sldId="256"/>
            <ac:spMk id="190" creationId="{77D60D84-E3A9-EB90-5163-F5F88281FB27}"/>
          </ac:spMkLst>
        </pc:spChg>
        <pc:spChg chg="mod">
          <ac:chgData name="Dave Iberson-Hurst" userId="b9343ad4-b965-4c67-a190-78071bba09d9" providerId="ADAL" clId="{31DF6E34-6386-D345-95D1-76FAD145A90A}" dt="2024-10-03T05:02:57.095" v="1352"/>
          <ac:spMkLst>
            <pc:docMk/>
            <pc:sldMk cId="3544396517" sldId="256"/>
            <ac:spMk id="191" creationId="{3356E582-993B-C860-082C-0DC7365EFBA2}"/>
          </ac:spMkLst>
        </pc:spChg>
        <pc:spChg chg="mod">
          <ac:chgData name="Dave Iberson-Hurst" userId="b9343ad4-b965-4c67-a190-78071bba09d9" providerId="ADAL" clId="{31DF6E34-6386-D345-95D1-76FAD145A90A}" dt="2024-10-03T05:06:22.830" v="1430"/>
          <ac:spMkLst>
            <pc:docMk/>
            <pc:sldMk cId="3544396517" sldId="256"/>
            <ac:spMk id="194" creationId="{19E52A7E-0A5C-948A-4AF3-0C050294B68B}"/>
          </ac:spMkLst>
        </pc:spChg>
        <pc:spChg chg="mod">
          <ac:chgData name="Dave Iberson-Hurst" userId="b9343ad4-b965-4c67-a190-78071bba09d9" providerId="ADAL" clId="{31DF6E34-6386-D345-95D1-76FAD145A90A}" dt="2024-10-03T05:33:25.195" v="2008" actId="20577"/>
          <ac:spMkLst>
            <pc:docMk/>
            <pc:sldMk cId="3544396517" sldId="256"/>
            <ac:spMk id="197" creationId="{C3E1EED6-A5FB-09EE-2124-84C43A28A903}"/>
          </ac:spMkLst>
        </pc:spChg>
        <pc:spChg chg="mod">
          <ac:chgData name="Dave Iberson-Hurst" userId="b9343ad4-b965-4c67-a190-78071bba09d9" providerId="ADAL" clId="{31DF6E34-6386-D345-95D1-76FAD145A90A}" dt="2024-10-02T11:23:53.122" v="1119" actId="6549"/>
          <ac:spMkLst>
            <pc:docMk/>
            <pc:sldMk cId="3544396517" sldId="256"/>
            <ac:spMk id="207" creationId="{58090520-E200-5D1B-528D-896DC1F4478A}"/>
          </ac:spMkLst>
        </pc:spChg>
        <pc:spChg chg="mod">
          <ac:chgData name="Dave Iberson-Hurst" userId="b9343ad4-b965-4c67-a190-78071bba09d9" providerId="ADAL" clId="{31DF6E34-6386-D345-95D1-76FAD145A90A}" dt="2024-10-03T05:35:52.564" v="2079" actId="20577"/>
          <ac:spMkLst>
            <pc:docMk/>
            <pc:sldMk cId="3544396517" sldId="256"/>
            <ac:spMk id="217" creationId="{EFAE883D-A934-5214-8CEC-7FEAEEF152D9}"/>
          </ac:spMkLst>
        </pc:spChg>
        <pc:spChg chg="mod">
          <ac:chgData name="Dave Iberson-Hurst" userId="b9343ad4-b965-4c67-a190-78071bba09d9" providerId="ADAL" clId="{31DF6E34-6386-D345-95D1-76FAD145A90A}" dt="2024-10-02T11:25:11.761" v="1155" actId="207"/>
          <ac:spMkLst>
            <pc:docMk/>
            <pc:sldMk cId="3544396517" sldId="256"/>
            <ac:spMk id="218" creationId="{B1762CB9-6DD4-207A-2865-A999F2B909C9}"/>
          </ac:spMkLst>
        </pc:spChg>
        <pc:spChg chg="mod">
          <ac:chgData name="Dave Iberson-Hurst" userId="b9343ad4-b965-4c67-a190-78071bba09d9" providerId="ADAL" clId="{31DF6E34-6386-D345-95D1-76FAD145A90A}" dt="2024-10-02T11:24:59.377" v="1154" actId="207"/>
          <ac:spMkLst>
            <pc:docMk/>
            <pc:sldMk cId="3544396517" sldId="256"/>
            <ac:spMk id="224" creationId="{A14022C9-2007-6750-0533-21C2A592AA6D}"/>
          </ac:spMkLst>
        </pc:spChg>
        <pc:spChg chg="mod">
          <ac:chgData name="Dave Iberson-Hurst" userId="b9343ad4-b965-4c67-a190-78071bba09d9" providerId="ADAL" clId="{31DF6E34-6386-D345-95D1-76FAD145A90A}" dt="2024-10-02T11:04:49.043" v="495"/>
          <ac:spMkLst>
            <pc:docMk/>
            <pc:sldMk cId="3544396517" sldId="256"/>
            <ac:spMk id="225" creationId="{068784B2-0760-73F2-1009-DFA643FE40BB}"/>
          </ac:spMkLst>
        </pc:spChg>
        <pc:spChg chg="mod">
          <ac:chgData name="Dave Iberson-Hurst" userId="b9343ad4-b965-4c67-a190-78071bba09d9" providerId="ADAL" clId="{31DF6E34-6386-D345-95D1-76FAD145A90A}" dt="2024-10-02T11:04:49.043" v="495"/>
          <ac:spMkLst>
            <pc:docMk/>
            <pc:sldMk cId="3544396517" sldId="256"/>
            <ac:spMk id="226" creationId="{95D89834-7218-B6A8-A527-5B76758D62BF}"/>
          </ac:spMkLst>
        </pc:spChg>
        <pc:spChg chg="mod">
          <ac:chgData name="Dave Iberson-Hurst" userId="b9343ad4-b965-4c67-a190-78071bba09d9" providerId="ADAL" clId="{31DF6E34-6386-D345-95D1-76FAD145A90A}" dt="2024-10-02T11:04:49.043" v="495"/>
          <ac:spMkLst>
            <pc:docMk/>
            <pc:sldMk cId="3544396517" sldId="256"/>
            <ac:spMk id="227" creationId="{68C2B3C4-9BA8-E8F3-C588-BDD02C87928E}"/>
          </ac:spMkLst>
        </pc:spChg>
        <pc:spChg chg="mod">
          <ac:chgData name="Dave Iberson-Hurst" userId="b9343ad4-b965-4c67-a190-78071bba09d9" providerId="ADAL" clId="{31DF6E34-6386-D345-95D1-76FAD145A90A}" dt="2024-10-03T05:09:36.390" v="1509" actId="207"/>
          <ac:spMkLst>
            <pc:docMk/>
            <pc:sldMk cId="3544396517" sldId="256"/>
            <ac:spMk id="229" creationId="{4583C860-6A9A-A838-F134-3CAA1B9DF3A7}"/>
          </ac:spMkLst>
        </pc:spChg>
        <pc:spChg chg="mod">
          <ac:chgData name="Dave Iberson-Hurst" userId="b9343ad4-b965-4c67-a190-78071bba09d9" providerId="ADAL" clId="{31DF6E34-6386-D345-95D1-76FAD145A90A}" dt="2024-10-03T05:06:22.830" v="1430"/>
          <ac:spMkLst>
            <pc:docMk/>
            <pc:sldMk cId="3544396517" sldId="256"/>
            <ac:spMk id="230" creationId="{DAE0FCA0-B0AD-339A-5D3B-96D6A85695C1}"/>
          </ac:spMkLst>
        </pc:spChg>
        <pc:spChg chg="mod">
          <ac:chgData name="Dave Iberson-Hurst" userId="b9343ad4-b965-4c67-a190-78071bba09d9" providerId="ADAL" clId="{31DF6E34-6386-D345-95D1-76FAD145A90A}" dt="2024-10-03T05:07:25.761" v="1434"/>
          <ac:spMkLst>
            <pc:docMk/>
            <pc:sldMk cId="3544396517" sldId="256"/>
            <ac:spMk id="234" creationId="{C5904485-F712-74D0-B438-9FC47C06D208}"/>
          </ac:spMkLst>
        </pc:spChg>
        <pc:spChg chg="mod">
          <ac:chgData name="Dave Iberson-Hurst" userId="b9343ad4-b965-4c67-a190-78071bba09d9" providerId="ADAL" clId="{31DF6E34-6386-D345-95D1-76FAD145A90A}" dt="2024-10-02T11:29:46.886" v="1195" actId="207"/>
          <ac:spMkLst>
            <pc:docMk/>
            <pc:sldMk cId="3544396517" sldId="256"/>
            <ac:spMk id="251" creationId="{05693514-00E1-3586-4873-2E91F3C69822}"/>
          </ac:spMkLst>
        </pc:spChg>
        <pc:spChg chg="mod">
          <ac:chgData name="Dave Iberson-Hurst" userId="b9343ad4-b965-4c67-a190-78071bba09d9" providerId="ADAL" clId="{31DF6E34-6386-D345-95D1-76FAD145A90A}" dt="2024-10-02T11:29:46.886" v="1195" actId="207"/>
          <ac:spMkLst>
            <pc:docMk/>
            <pc:sldMk cId="3544396517" sldId="256"/>
            <ac:spMk id="252" creationId="{6F7AF186-C705-2EE0-6FA2-E45F431C794E}"/>
          </ac:spMkLst>
        </pc:spChg>
        <pc:spChg chg="mod">
          <ac:chgData name="Dave Iberson-Hurst" userId="b9343ad4-b965-4c67-a190-78071bba09d9" providerId="ADAL" clId="{31DF6E34-6386-D345-95D1-76FAD145A90A}" dt="2024-10-02T11:29:46.886" v="1195" actId="207"/>
          <ac:spMkLst>
            <pc:docMk/>
            <pc:sldMk cId="3544396517" sldId="256"/>
            <ac:spMk id="255" creationId="{3D6003AC-B48D-D5FA-AC88-AD5303C3502E}"/>
          </ac:spMkLst>
        </pc:spChg>
        <pc:spChg chg="mod">
          <ac:chgData name="Dave Iberson-Hurst" userId="b9343ad4-b965-4c67-a190-78071bba09d9" providerId="ADAL" clId="{31DF6E34-6386-D345-95D1-76FAD145A90A}" dt="2024-10-03T05:07:25.761" v="1434"/>
          <ac:spMkLst>
            <pc:docMk/>
            <pc:sldMk cId="3544396517" sldId="256"/>
            <ac:spMk id="266" creationId="{1515C2A7-1440-3D26-F114-ED6525D3F698}"/>
          </ac:spMkLst>
        </pc:spChg>
        <pc:spChg chg="mod topLvl">
          <ac:chgData name="Dave Iberson-Hurst" userId="b9343ad4-b965-4c67-a190-78071bba09d9" providerId="ADAL" clId="{31DF6E34-6386-D345-95D1-76FAD145A90A}" dt="2024-10-03T05:34:00.604" v="2016" actId="20577"/>
          <ac:spMkLst>
            <pc:docMk/>
            <pc:sldMk cId="3544396517" sldId="256"/>
            <ac:spMk id="268" creationId="{38DEF776-3E78-E78A-2D41-80AEDFA8A069}"/>
          </ac:spMkLst>
        </pc:spChg>
        <pc:spChg chg="mod">
          <ac:chgData name="Dave Iberson-Hurst" userId="b9343ad4-b965-4c67-a190-78071bba09d9" providerId="ADAL" clId="{31DF6E34-6386-D345-95D1-76FAD145A90A}" dt="2024-10-02T11:25:58.631" v="1158" actId="207"/>
          <ac:spMkLst>
            <pc:docMk/>
            <pc:sldMk cId="3544396517" sldId="256"/>
            <ac:spMk id="275" creationId="{58006A73-E99B-3D07-2767-A5E38828BEDD}"/>
          </ac:spMkLst>
        </pc:spChg>
        <pc:spChg chg="mod">
          <ac:chgData name="Dave Iberson-Hurst" userId="b9343ad4-b965-4c67-a190-78071bba09d9" providerId="ADAL" clId="{31DF6E34-6386-D345-95D1-76FAD145A90A}" dt="2024-10-02T11:30:27.133" v="1234" actId="20577"/>
          <ac:spMkLst>
            <pc:docMk/>
            <pc:sldMk cId="3544396517" sldId="256"/>
            <ac:spMk id="288" creationId="{280E7B2D-BB57-79DF-BE2D-817539BE539F}"/>
          </ac:spMkLst>
        </pc:spChg>
        <pc:spChg chg="mod">
          <ac:chgData name="Dave Iberson-Hurst" userId="b9343ad4-b965-4c67-a190-78071bba09d9" providerId="ADAL" clId="{31DF6E34-6386-D345-95D1-76FAD145A90A}" dt="2024-10-02T11:02:22.865" v="409" actId="20577"/>
          <ac:spMkLst>
            <pc:docMk/>
            <pc:sldMk cId="3544396517" sldId="256"/>
            <ac:spMk id="298" creationId="{51A8F07C-9AEC-A1A3-2E64-F3985DB30C79}"/>
          </ac:spMkLst>
        </pc:spChg>
        <pc:spChg chg="mod">
          <ac:chgData name="Dave Iberson-Hurst" userId="b9343ad4-b965-4c67-a190-78071bba09d9" providerId="ADAL" clId="{31DF6E34-6386-D345-95D1-76FAD145A90A}" dt="2024-10-02T11:31:49.431" v="1253" actId="207"/>
          <ac:spMkLst>
            <pc:docMk/>
            <pc:sldMk cId="3544396517" sldId="256"/>
            <ac:spMk id="305" creationId="{B6F046E4-B937-62B7-33D8-CDB9165F7262}"/>
          </ac:spMkLst>
        </pc:spChg>
        <pc:spChg chg="mod">
          <ac:chgData name="Dave Iberson-Hurst" userId="b9343ad4-b965-4c67-a190-78071bba09d9" providerId="ADAL" clId="{31DF6E34-6386-D345-95D1-76FAD145A90A}" dt="2024-10-03T05:07:25.761" v="1434"/>
          <ac:spMkLst>
            <pc:docMk/>
            <pc:sldMk cId="3544396517" sldId="256"/>
            <ac:spMk id="306" creationId="{96676045-269C-41B2-AB21-31DE80A65E17}"/>
          </ac:spMkLst>
        </pc:spChg>
        <pc:spChg chg="mod">
          <ac:chgData name="Dave Iberson-Hurst" userId="b9343ad4-b965-4c67-a190-78071bba09d9" providerId="ADAL" clId="{31DF6E34-6386-D345-95D1-76FAD145A90A}" dt="2024-10-02T11:27:49.825" v="1177" actId="20577"/>
          <ac:spMkLst>
            <pc:docMk/>
            <pc:sldMk cId="3544396517" sldId="256"/>
            <ac:spMk id="309" creationId="{32067E1C-A3D6-6E6B-65D9-D100B4024E87}"/>
          </ac:spMkLst>
        </pc:spChg>
        <pc:spChg chg="mod">
          <ac:chgData name="Dave Iberson-Hurst" userId="b9343ad4-b965-4c67-a190-78071bba09d9" providerId="ADAL" clId="{31DF6E34-6386-D345-95D1-76FAD145A90A}" dt="2024-10-03T05:07:46.188" v="1436"/>
          <ac:spMkLst>
            <pc:docMk/>
            <pc:sldMk cId="3544396517" sldId="256"/>
            <ac:spMk id="318" creationId="{534AED70-45CF-2109-5D08-A6E727E72813}"/>
          </ac:spMkLst>
        </pc:spChg>
        <pc:spChg chg="mod">
          <ac:chgData name="Dave Iberson-Hurst" userId="b9343ad4-b965-4c67-a190-78071bba09d9" providerId="ADAL" clId="{31DF6E34-6386-D345-95D1-76FAD145A90A}" dt="2024-10-03T05:07:46.188" v="1436"/>
          <ac:spMkLst>
            <pc:docMk/>
            <pc:sldMk cId="3544396517" sldId="256"/>
            <ac:spMk id="319" creationId="{4E71BFC4-4C37-442A-2749-2B6B929756DE}"/>
          </ac:spMkLst>
        </pc:spChg>
        <pc:spChg chg="mod">
          <ac:chgData name="Dave Iberson-Hurst" userId="b9343ad4-b965-4c67-a190-78071bba09d9" providerId="ADAL" clId="{31DF6E34-6386-D345-95D1-76FAD145A90A}" dt="2024-10-03T05:07:46.188" v="1436"/>
          <ac:spMkLst>
            <pc:docMk/>
            <pc:sldMk cId="3544396517" sldId="256"/>
            <ac:spMk id="320" creationId="{F300E1C4-9004-34CF-77C0-4705F7770001}"/>
          </ac:spMkLst>
        </pc:spChg>
        <pc:spChg chg="mod">
          <ac:chgData name="Dave Iberson-Hurst" userId="b9343ad4-b965-4c67-a190-78071bba09d9" providerId="ADAL" clId="{31DF6E34-6386-D345-95D1-76FAD145A90A}" dt="2024-10-03T05:08:10.784" v="1438"/>
          <ac:spMkLst>
            <pc:docMk/>
            <pc:sldMk cId="3544396517" sldId="256"/>
            <ac:spMk id="322" creationId="{93958656-B708-8F82-82F0-1C3F20693069}"/>
          </ac:spMkLst>
        </pc:spChg>
        <pc:spChg chg="mod">
          <ac:chgData name="Dave Iberson-Hurst" userId="b9343ad4-b965-4c67-a190-78071bba09d9" providerId="ADAL" clId="{31DF6E34-6386-D345-95D1-76FAD145A90A}" dt="2024-10-03T05:08:10.784" v="1438"/>
          <ac:spMkLst>
            <pc:docMk/>
            <pc:sldMk cId="3544396517" sldId="256"/>
            <ac:spMk id="323" creationId="{CF81BA02-2017-F0FF-8B55-06C63065CB99}"/>
          </ac:spMkLst>
        </pc:spChg>
        <pc:spChg chg="mod">
          <ac:chgData name="Dave Iberson-Hurst" userId="b9343ad4-b965-4c67-a190-78071bba09d9" providerId="ADAL" clId="{31DF6E34-6386-D345-95D1-76FAD145A90A}" dt="2024-10-03T05:09:57.265" v="1512" actId="207"/>
          <ac:spMkLst>
            <pc:docMk/>
            <pc:sldMk cId="3544396517" sldId="256"/>
            <ac:spMk id="324" creationId="{CE31DEAE-95FE-D361-1610-7EF786CAD815}"/>
          </ac:spMkLst>
        </pc:spChg>
        <pc:spChg chg="mod topLvl">
          <ac:chgData name="Dave Iberson-Hurst" userId="b9343ad4-b965-4c67-a190-78071bba09d9" providerId="ADAL" clId="{31DF6E34-6386-D345-95D1-76FAD145A90A}" dt="2024-10-03T05:44:21.513" v="2301" actId="14100"/>
          <ac:spMkLst>
            <pc:docMk/>
            <pc:sldMk cId="3544396517" sldId="256"/>
            <ac:spMk id="327" creationId="{20C1498C-2589-353E-5779-C02EECBD8DA2}"/>
          </ac:spMkLst>
        </pc:spChg>
        <pc:spChg chg="mod topLvl">
          <ac:chgData name="Dave Iberson-Hurst" userId="b9343ad4-b965-4c67-a190-78071bba09d9" providerId="ADAL" clId="{31DF6E34-6386-D345-95D1-76FAD145A90A}" dt="2024-10-03T05:43:36.045" v="2263" actId="1076"/>
          <ac:spMkLst>
            <pc:docMk/>
            <pc:sldMk cId="3544396517" sldId="256"/>
            <ac:spMk id="329" creationId="{42EAB0D2-ED1A-242A-D507-51B70B86FF59}"/>
          </ac:spMkLst>
        </pc:spChg>
        <pc:spChg chg="del mod">
          <ac:chgData name="Dave Iberson-Hurst" userId="b9343ad4-b965-4c67-a190-78071bba09d9" providerId="ADAL" clId="{31DF6E34-6386-D345-95D1-76FAD145A90A}" dt="2024-10-03T05:13:03.865" v="1536" actId="478"/>
          <ac:spMkLst>
            <pc:docMk/>
            <pc:sldMk cId="3544396517" sldId="256"/>
            <ac:spMk id="332" creationId="{1C75F3E0-DC72-9DBB-D5F1-071F0B3D7762}"/>
          </ac:spMkLst>
        </pc:spChg>
        <pc:spChg chg="mod">
          <ac:chgData name="Dave Iberson-Hurst" userId="b9343ad4-b965-4c67-a190-78071bba09d9" providerId="ADAL" clId="{31DF6E34-6386-D345-95D1-76FAD145A90A}" dt="2024-10-03T05:12:16.371" v="1516"/>
          <ac:spMkLst>
            <pc:docMk/>
            <pc:sldMk cId="3544396517" sldId="256"/>
            <ac:spMk id="333" creationId="{19E3D69C-AAD8-A7CF-E9AD-385C5876DE09}"/>
          </ac:spMkLst>
        </pc:spChg>
        <pc:spChg chg="mod">
          <ac:chgData name="Dave Iberson-Hurst" userId="b9343ad4-b965-4c67-a190-78071bba09d9" providerId="ADAL" clId="{31DF6E34-6386-D345-95D1-76FAD145A90A}" dt="2024-10-03T05:12:16.371" v="1516"/>
          <ac:spMkLst>
            <pc:docMk/>
            <pc:sldMk cId="3544396517" sldId="256"/>
            <ac:spMk id="334" creationId="{EC8F2846-6A0F-45A4-678A-07093E4015E1}"/>
          </ac:spMkLst>
        </pc:spChg>
        <pc:spChg chg="mod">
          <ac:chgData name="Dave Iberson-Hurst" userId="b9343ad4-b965-4c67-a190-78071bba09d9" providerId="ADAL" clId="{31DF6E34-6386-D345-95D1-76FAD145A90A}" dt="2024-10-03T05:12:16.371" v="1516"/>
          <ac:spMkLst>
            <pc:docMk/>
            <pc:sldMk cId="3544396517" sldId="256"/>
            <ac:spMk id="335" creationId="{9E316D8D-00AA-8471-8C6B-2D378D991465}"/>
          </ac:spMkLst>
        </pc:spChg>
        <pc:spChg chg="mod">
          <ac:chgData name="Dave Iberson-Hurst" userId="b9343ad4-b965-4c67-a190-78071bba09d9" providerId="ADAL" clId="{31DF6E34-6386-D345-95D1-76FAD145A90A}" dt="2024-10-03T05:12:16.371" v="1516"/>
          <ac:spMkLst>
            <pc:docMk/>
            <pc:sldMk cId="3544396517" sldId="256"/>
            <ac:spMk id="336" creationId="{218FD83B-C013-F4B9-3670-A84572FF2E0D}"/>
          </ac:spMkLst>
        </pc:spChg>
        <pc:spChg chg="mod">
          <ac:chgData name="Dave Iberson-Hurst" userId="b9343ad4-b965-4c67-a190-78071bba09d9" providerId="ADAL" clId="{31DF6E34-6386-D345-95D1-76FAD145A90A}" dt="2024-10-03T05:12:16.371" v="1516"/>
          <ac:spMkLst>
            <pc:docMk/>
            <pc:sldMk cId="3544396517" sldId="256"/>
            <ac:spMk id="337" creationId="{8C4474BF-3F47-28AB-CEE2-3B39D98FB482}"/>
          </ac:spMkLst>
        </pc:spChg>
        <pc:spChg chg="mod">
          <ac:chgData name="Dave Iberson-Hurst" userId="b9343ad4-b965-4c67-a190-78071bba09d9" providerId="ADAL" clId="{31DF6E34-6386-D345-95D1-76FAD145A90A}" dt="2024-10-03T05:12:16.371" v="1516"/>
          <ac:spMkLst>
            <pc:docMk/>
            <pc:sldMk cId="3544396517" sldId="256"/>
            <ac:spMk id="338" creationId="{89C17AA5-837F-3B7F-C4C0-DB53FCAA67AB}"/>
          </ac:spMkLst>
        </pc:spChg>
        <pc:spChg chg="mod">
          <ac:chgData name="Dave Iberson-Hurst" userId="b9343ad4-b965-4c67-a190-78071bba09d9" providerId="ADAL" clId="{31DF6E34-6386-D345-95D1-76FAD145A90A}" dt="2024-10-03T05:12:16.371" v="1516"/>
          <ac:spMkLst>
            <pc:docMk/>
            <pc:sldMk cId="3544396517" sldId="256"/>
            <ac:spMk id="339" creationId="{F52025F9-65A4-0428-ED6C-1C98F232D3A8}"/>
          </ac:spMkLst>
        </pc:spChg>
        <pc:spChg chg="del mod">
          <ac:chgData name="Dave Iberson-Hurst" userId="b9343ad4-b965-4c67-a190-78071bba09d9" providerId="ADAL" clId="{31DF6E34-6386-D345-95D1-76FAD145A90A}" dt="2024-10-03T05:12:56.378" v="1532" actId="478"/>
          <ac:spMkLst>
            <pc:docMk/>
            <pc:sldMk cId="3544396517" sldId="256"/>
            <ac:spMk id="341" creationId="{48DF3892-27B5-2FDE-B6CC-8B0410142CBC}"/>
          </ac:spMkLst>
        </pc:spChg>
        <pc:spChg chg="mod">
          <ac:chgData name="Dave Iberson-Hurst" userId="b9343ad4-b965-4c67-a190-78071bba09d9" providerId="ADAL" clId="{31DF6E34-6386-D345-95D1-76FAD145A90A}" dt="2024-10-03T05:12:16.371" v="1516"/>
          <ac:spMkLst>
            <pc:docMk/>
            <pc:sldMk cId="3544396517" sldId="256"/>
            <ac:spMk id="342" creationId="{EFA8DFFD-93F2-CDCC-9263-128F81614916}"/>
          </ac:spMkLst>
        </pc:spChg>
        <pc:spChg chg="mod">
          <ac:chgData name="Dave Iberson-Hurst" userId="b9343ad4-b965-4c67-a190-78071bba09d9" providerId="ADAL" clId="{31DF6E34-6386-D345-95D1-76FAD145A90A}" dt="2024-10-03T05:12:16.371" v="1516"/>
          <ac:spMkLst>
            <pc:docMk/>
            <pc:sldMk cId="3544396517" sldId="256"/>
            <ac:spMk id="343" creationId="{6AED38F4-B4C0-7E79-B203-9EE72DAC9DFD}"/>
          </ac:spMkLst>
        </pc:spChg>
        <pc:spChg chg="mod">
          <ac:chgData name="Dave Iberson-Hurst" userId="b9343ad4-b965-4c67-a190-78071bba09d9" providerId="ADAL" clId="{31DF6E34-6386-D345-95D1-76FAD145A90A}" dt="2024-10-03T05:24:40.452" v="1661" actId="20577"/>
          <ac:spMkLst>
            <pc:docMk/>
            <pc:sldMk cId="3544396517" sldId="256"/>
            <ac:spMk id="344" creationId="{0985E804-5F92-EF54-9BC8-093413E91041}"/>
          </ac:spMkLst>
        </pc:spChg>
        <pc:spChg chg="mod">
          <ac:chgData name="Dave Iberson-Hurst" userId="b9343ad4-b965-4c67-a190-78071bba09d9" providerId="ADAL" clId="{31DF6E34-6386-D345-95D1-76FAD145A90A}" dt="2024-10-03T05:12:16.371" v="1516"/>
          <ac:spMkLst>
            <pc:docMk/>
            <pc:sldMk cId="3544396517" sldId="256"/>
            <ac:spMk id="345" creationId="{35500A4B-6374-2350-14C3-37392FA49CF5}"/>
          </ac:spMkLst>
        </pc:spChg>
        <pc:spChg chg="mod">
          <ac:chgData name="Dave Iberson-Hurst" userId="b9343ad4-b965-4c67-a190-78071bba09d9" providerId="ADAL" clId="{31DF6E34-6386-D345-95D1-76FAD145A90A}" dt="2024-10-02T11:27:52.281" v="1178" actId="6549"/>
          <ac:spMkLst>
            <pc:docMk/>
            <pc:sldMk cId="3544396517" sldId="256"/>
            <ac:spMk id="348" creationId="{B00B2F7E-1C0F-1593-8D08-7CCA03B9BA8F}"/>
          </ac:spMkLst>
        </pc:spChg>
        <pc:spChg chg="mod">
          <ac:chgData name="Dave Iberson-Hurst" userId="b9343ad4-b965-4c67-a190-78071bba09d9" providerId="ADAL" clId="{31DF6E34-6386-D345-95D1-76FAD145A90A}" dt="2024-10-03T05:08:42.892" v="1485" actId="6549"/>
          <ac:spMkLst>
            <pc:docMk/>
            <pc:sldMk cId="3544396517" sldId="256"/>
            <ac:spMk id="358" creationId="{F7812200-17F4-D615-421D-3E38529AE524}"/>
          </ac:spMkLst>
        </pc:spChg>
        <pc:spChg chg="mod">
          <ac:chgData name="Dave Iberson-Hurst" userId="b9343ad4-b965-4c67-a190-78071bba09d9" providerId="ADAL" clId="{31DF6E34-6386-D345-95D1-76FAD145A90A}" dt="2024-10-02T11:32:05.105" v="1254" actId="207"/>
          <ac:spMkLst>
            <pc:docMk/>
            <pc:sldMk cId="3544396517" sldId="256"/>
            <ac:spMk id="359" creationId="{FA102A5F-6E32-B269-2995-85FD52AA51A8}"/>
          </ac:spMkLst>
        </pc:spChg>
        <pc:spChg chg="mod">
          <ac:chgData name="Dave Iberson-Hurst" userId="b9343ad4-b965-4c67-a190-78071bba09d9" providerId="ADAL" clId="{31DF6E34-6386-D345-95D1-76FAD145A90A}" dt="2024-10-02T11:32:05.105" v="1254" actId="207"/>
          <ac:spMkLst>
            <pc:docMk/>
            <pc:sldMk cId="3544396517" sldId="256"/>
            <ac:spMk id="361" creationId="{7AB6C6DA-C5DF-7BEF-5272-0EF7189B305D}"/>
          </ac:spMkLst>
        </pc:spChg>
        <pc:spChg chg="mod">
          <ac:chgData name="Dave Iberson-Hurst" userId="b9343ad4-b965-4c67-a190-78071bba09d9" providerId="ADAL" clId="{31DF6E34-6386-D345-95D1-76FAD145A90A}" dt="2024-10-02T11:32:05.105" v="1254" actId="207"/>
          <ac:spMkLst>
            <pc:docMk/>
            <pc:sldMk cId="3544396517" sldId="256"/>
            <ac:spMk id="362" creationId="{D3DA8A2E-7290-1025-EFBD-F109B29FAD00}"/>
          </ac:spMkLst>
        </pc:spChg>
        <pc:spChg chg="mod">
          <ac:chgData name="Dave Iberson-Hurst" userId="b9343ad4-b965-4c67-a190-78071bba09d9" providerId="ADAL" clId="{31DF6E34-6386-D345-95D1-76FAD145A90A}" dt="2024-10-02T11:32:05.105" v="1254" actId="207"/>
          <ac:spMkLst>
            <pc:docMk/>
            <pc:sldMk cId="3544396517" sldId="256"/>
            <ac:spMk id="365" creationId="{14766BA1-DD53-A737-5023-B2CF355257A0}"/>
          </ac:spMkLst>
        </pc:spChg>
        <pc:spChg chg="mod">
          <ac:chgData name="Dave Iberson-Hurst" userId="b9343ad4-b965-4c67-a190-78071bba09d9" providerId="ADAL" clId="{31DF6E34-6386-D345-95D1-76FAD145A90A}" dt="2024-10-03T05:08:56.411" v="1491" actId="1036"/>
          <ac:spMkLst>
            <pc:docMk/>
            <pc:sldMk cId="3544396517" sldId="256"/>
            <ac:spMk id="368" creationId="{C92186C1-6021-35A1-17D9-7CE9FC50ADBD}"/>
          </ac:spMkLst>
        </pc:spChg>
        <pc:spChg chg="del mod">
          <ac:chgData name="Dave Iberson-Hurst" userId="b9343ad4-b965-4c67-a190-78071bba09d9" providerId="ADAL" clId="{31DF6E34-6386-D345-95D1-76FAD145A90A}" dt="2024-10-02T10:54:56.832" v="136" actId="478"/>
          <ac:spMkLst>
            <pc:docMk/>
            <pc:sldMk cId="3544396517" sldId="256"/>
            <ac:spMk id="376" creationId="{54824A57-2D1A-58FA-3E27-727A893CEBA8}"/>
          </ac:spMkLst>
        </pc:spChg>
        <pc:spChg chg="mod">
          <ac:chgData name="Dave Iberson-Hurst" userId="b9343ad4-b965-4c67-a190-78071bba09d9" providerId="ADAL" clId="{31DF6E34-6386-D345-95D1-76FAD145A90A}" dt="2024-10-03T05:12:16.371" v="1516"/>
          <ac:spMkLst>
            <pc:docMk/>
            <pc:sldMk cId="3544396517" sldId="256"/>
            <ac:spMk id="376" creationId="{71EC287C-B68B-D843-B4C5-263C1556AE68}"/>
          </ac:spMkLst>
        </pc:spChg>
        <pc:spChg chg="mod">
          <ac:chgData name="Dave Iberson-Hurst" userId="b9343ad4-b965-4c67-a190-78071bba09d9" providerId="ADAL" clId="{31DF6E34-6386-D345-95D1-76FAD145A90A}" dt="2024-10-03T05:12:16.371" v="1516"/>
          <ac:spMkLst>
            <pc:docMk/>
            <pc:sldMk cId="3544396517" sldId="256"/>
            <ac:spMk id="377" creationId="{87A91033-5673-243F-48C4-45A537A54D3F}"/>
          </ac:spMkLst>
        </pc:spChg>
        <pc:spChg chg="mod">
          <ac:chgData name="Dave Iberson-Hurst" userId="b9343ad4-b965-4c67-a190-78071bba09d9" providerId="ADAL" clId="{31DF6E34-6386-D345-95D1-76FAD145A90A}" dt="2024-10-03T05:12:16.371" v="1516"/>
          <ac:spMkLst>
            <pc:docMk/>
            <pc:sldMk cId="3544396517" sldId="256"/>
            <ac:spMk id="378" creationId="{E9867E12-1CEF-4840-E484-E41E026B3884}"/>
          </ac:spMkLst>
        </pc:spChg>
        <pc:spChg chg="mod">
          <ac:chgData name="Dave Iberson-Hurst" userId="b9343ad4-b965-4c67-a190-78071bba09d9" providerId="ADAL" clId="{31DF6E34-6386-D345-95D1-76FAD145A90A}" dt="2024-10-03T05:12:16.371" v="1516"/>
          <ac:spMkLst>
            <pc:docMk/>
            <pc:sldMk cId="3544396517" sldId="256"/>
            <ac:spMk id="379" creationId="{2C0AEE3E-E651-91FA-2427-F76B0F5715ED}"/>
          </ac:spMkLst>
        </pc:spChg>
        <pc:spChg chg="del mod topLvl">
          <ac:chgData name="Dave Iberson-Hurst" userId="b9343ad4-b965-4c67-a190-78071bba09d9" providerId="ADAL" clId="{31DF6E34-6386-D345-95D1-76FAD145A90A}" dt="2024-10-03T05:15:03.932" v="1579" actId="478"/>
          <ac:spMkLst>
            <pc:docMk/>
            <pc:sldMk cId="3544396517" sldId="256"/>
            <ac:spMk id="381" creationId="{50B6D36B-8833-22B7-3B2F-43914F9C46A8}"/>
          </ac:spMkLst>
        </pc:spChg>
        <pc:spChg chg="mod topLvl">
          <ac:chgData name="Dave Iberson-Hurst" userId="b9343ad4-b965-4c67-a190-78071bba09d9" providerId="ADAL" clId="{31DF6E34-6386-D345-95D1-76FAD145A90A}" dt="2024-10-03T05:44:17.107" v="2300" actId="1035"/>
          <ac:spMkLst>
            <pc:docMk/>
            <pc:sldMk cId="3544396517" sldId="256"/>
            <ac:spMk id="382" creationId="{B64F8737-1B3B-BE75-F4AC-0DA8BD18E24B}"/>
          </ac:spMkLst>
        </pc:spChg>
        <pc:spChg chg="mod topLvl">
          <ac:chgData name="Dave Iberson-Hurst" userId="b9343ad4-b965-4c67-a190-78071bba09d9" providerId="ADAL" clId="{31DF6E34-6386-D345-95D1-76FAD145A90A}" dt="2024-10-03T05:44:17.107" v="2300" actId="1035"/>
          <ac:spMkLst>
            <pc:docMk/>
            <pc:sldMk cId="3544396517" sldId="256"/>
            <ac:spMk id="383" creationId="{8FB5723D-9A1F-838B-007B-265E75D1B991}"/>
          </ac:spMkLst>
        </pc:spChg>
        <pc:spChg chg="mod">
          <ac:chgData name="Dave Iberson-Hurst" userId="b9343ad4-b965-4c67-a190-78071bba09d9" providerId="ADAL" clId="{31DF6E34-6386-D345-95D1-76FAD145A90A}" dt="2024-10-03T05:14:11.059" v="1560" actId="571"/>
          <ac:spMkLst>
            <pc:docMk/>
            <pc:sldMk cId="3544396517" sldId="256"/>
            <ac:spMk id="385" creationId="{F3747997-F4A9-08B7-197F-D6A3F03C5549}"/>
          </ac:spMkLst>
        </pc:spChg>
        <pc:spChg chg="mod">
          <ac:chgData name="Dave Iberson-Hurst" userId="b9343ad4-b965-4c67-a190-78071bba09d9" providerId="ADAL" clId="{31DF6E34-6386-D345-95D1-76FAD145A90A}" dt="2024-10-03T05:14:11.059" v="1560" actId="571"/>
          <ac:spMkLst>
            <pc:docMk/>
            <pc:sldMk cId="3544396517" sldId="256"/>
            <ac:spMk id="386" creationId="{BC767587-FF65-EEC6-56F5-874A76550C0B}"/>
          </ac:spMkLst>
        </pc:spChg>
        <pc:spChg chg="mod topLvl">
          <ac:chgData name="Dave Iberson-Hurst" userId="b9343ad4-b965-4c67-a190-78071bba09d9" providerId="ADAL" clId="{31DF6E34-6386-D345-95D1-76FAD145A90A}" dt="2024-10-02T11:19:28.554" v="989" actId="1076"/>
          <ac:spMkLst>
            <pc:docMk/>
            <pc:sldMk cId="3544396517" sldId="256"/>
            <ac:spMk id="397" creationId="{FA21814F-FE9F-3D1F-B364-BA544890C124}"/>
          </ac:spMkLst>
        </pc:spChg>
        <pc:spChg chg="mod topLvl">
          <ac:chgData name="Dave Iberson-Hurst" userId="b9343ad4-b965-4c67-a190-78071bba09d9" providerId="ADAL" clId="{31DF6E34-6386-D345-95D1-76FAD145A90A}" dt="2024-10-02T11:19:28.554" v="989" actId="1076"/>
          <ac:spMkLst>
            <pc:docMk/>
            <pc:sldMk cId="3544396517" sldId="256"/>
            <ac:spMk id="398" creationId="{62B4C2DE-495F-A224-23C2-8BC39D498B9C}"/>
          </ac:spMkLst>
        </pc:spChg>
        <pc:spChg chg="mod">
          <ac:chgData name="Dave Iberson-Hurst" userId="b9343ad4-b965-4c67-a190-78071bba09d9" providerId="ADAL" clId="{31DF6E34-6386-D345-95D1-76FAD145A90A}" dt="2024-10-03T05:14:11.059" v="1560" actId="571"/>
          <ac:spMkLst>
            <pc:docMk/>
            <pc:sldMk cId="3544396517" sldId="256"/>
            <ac:spMk id="399" creationId="{408137E2-C890-1C78-D828-4E0CE9336094}"/>
          </ac:spMkLst>
        </pc:spChg>
        <pc:spChg chg="mod">
          <ac:chgData name="Dave Iberson-Hurst" userId="b9343ad4-b965-4c67-a190-78071bba09d9" providerId="ADAL" clId="{31DF6E34-6386-D345-95D1-76FAD145A90A}" dt="2024-10-03T05:14:10.464" v="1559" actId="571"/>
          <ac:spMkLst>
            <pc:docMk/>
            <pc:sldMk cId="3544396517" sldId="256"/>
            <ac:spMk id="401" creationId="{8BCFA1E1-1C21-CBC4-6B95-0B830566F2B8}"/>
          </ac:spMkLst>
        </pc:spChg>
        <pc:spChg chg="mod">
          <ac:chgData name="Dave Iberson-Hurst" userId="b9343ad4-b965-4c67-a190-78071bba09d9" providerId="ADAL" clId="{31DF6E34-6386-D345-95D1-76FAD145A90A}" dt="2024-10-03T05:14:10.464" v="1559" actId="571"/>
          <ac:spMkLst>
            <pc:docMk/>
            <pc:sldMk cId="3544396517" sldId="256"/>
            <ac:spMk id="402" creationId="{43D54B0E-6FF2-9855-45F8-71C4E896E08C}"/>
          </ac:spMkLst>
        </pc:spChg>
        <pc:spChg chg="mod">
          <ac:chgData name="Dave Iberson-Hurst" userId="b9343ad4-b965-4c67-a190-78071bba09d9" providerId="ADAL" clId="{31DF6E34-6386-D345-95D1-76FAD145A90A}" dt="2024-10-03T05:14:10.464" v="1559" actId="571"/>
          <ac:spMkLst>
            <pc:docMk/>
            <pc:sldMk cId="3544396517" sldId="256"/>
            <ac:spMk id="403" creationId="{BBD26EA1-066F-8D7F-A58E-991153471C54}"/>
          </ac:spMkLst>
        </pc:spChg>
        <pc:spChg chg="mod">
          <ac:chgData name="Dave Iberson-Hurst" userId="b9343ad4-b965-4c67-a190-78071bba09d9" providerId="ADAL" clId="{31DF6E34-6386-D345-95D1-76FAD145A90A}" dt="2024-10-03T05:14:10.090" v="1558" actId="571"/>
          <ac:spMkLst>
            <pc:docMk/>
            <pc:sldMk cId="3544396517" sldId="256"/>
            <ac:spMk id="405" creationId="{0F946B83-74F5-52AB-7EF6-279C3651A49F}"/>
          </ac:spMkLst>
        </pc:spChg>
        <pc:spChg chg="mod">
          <ac:chgData name="Dave Iberson-Hurst" userId="b9343ad4-b965-4c67-a190-78071bba09d9" providerId="ADAL" clId="{31DF6E34-6386-D345-95D1-76FAD145A90A}" dt="2024-10-03T05:14:10.090" v="1558" actId="571"/>
          <ac:spMkLst>
            <pc:docMk/>
            <pc:sldMk cId="3544396517" sldId="256"/>
            <ac:spMk id="406" creationId="{BFC776B5-D5C7-89A2-327A-8A05F4881E16}"/>
          </ac:spMkLst>
        </pc:spChg>
        <pc:spChg chg="mod">
          <ac:chgData name="Dave Iberson-Hurst" userId="b9343ad4-b965-4c67-a190-78071bba09d9" providerId="ADAL" clId="{31DF6E34-6386-D345-95D1-76FAD145A90A}" dt="2024-10-03T05:14:10.090" v="1558" actId="571"/>
          <ac:spMkLst>
            <pc:docMk/>
            <pc:sldMk cId="3544396517" sldId="256"/>
            <ac:spMk id="407" creationId="{94CCAAAE-4D8E-097B-2CE6-C49B86E67946}"/>
          </ac:spMkLst>
        </pc:spChg>
        <pc:spChg chg="add mod topLvl">
          <ac:chgData name="Dave Iberson-Hurst" userId="b9343ad4-b965-4c67-a190-78071bba09d9" providerId="ADAL" clId="{31DF6E34-6386-D345-95D1-76FAD145A90A}" dt="2024-10-03T05:44:17.107" v="2300" actId="1035"/>
          <ac:spMkLst>
            <pc:docMk/>
            <pc:sldMk cId="3544396517" sldId="256"/>
            <ac:spMk id="408" creationId="{5A8CFBC7-BC42-4161-8B19-E8F473456880}"/>
          </ac:spMkLst>
        </pc:spChg>
        <pc:spChg chg="add mod topLvl">
          <ac:chgData name="Dave Iberson-Hurst" userId="b9343ad4-b965-4c67-a190-78071bba09d9" providerId="ADAL" clId="{31DF6E34-6386-D345-95D1-76FAD145A90A}" dt="2024-10-03T05:44:17.107" v="2300" actId="1035"/>
          <ac:spMkLst>
            <pc:docMk/>
            <pc:sldMk cId="3544396517" sldId="256"/>
            <ac:spMk id="409" creationId="{756F2B23-B2ED-D931-A2F9-00E05F9C2CBC}"/>
          </ac:spMkLst>
        </pc:spChg>
        <pc:spChg chg="mod">
          <ac:chgData name="Dave Iberson-Hurst" userId="b9343ad4-b965-4c67-a190-78071bba09d9" providerId="ADAL" clId="{31DF6E34-6386-D345-95D1-76FAD145A90A}" dt="2024-10-03T05:23:27.850" v="1653"/>
          <ac:spMkLst>
            <pc:docMk/>
            <pc:sldMk cId="3544396517" sldId="256"/>
            <ac:spMk id="412" creationId="{61C744AD-4355-1AFC-4366-E36B9E509DA6}"/>
          </ac:spMkLst>
        </pc:spChg>
        <pc:spChg chg="mod">
          <ac:chgData name="Dave Iberson-Hurst" userId="b9343ad4-b965-4c67-a190-78071bba09d9" providerId="ADAL" clId="{31DF6E34-6386-D345-95D1-76FAD145A90A}" dt="2024-10-03T05:43:17.387" v="2260" actId="207"/>
          <ac:spMkLst>
            <pc:docMk/>
            <pc:sldMk cId="3544396517" sldId="256"/>
            <ac:spMk id="413" creationId="{2F79E679-04E3-7326-7149-396C3351FDA8}"/>
          </ac:spMkLst>
        </pc:spChg>
        <pc:spChg chg="mod">
          <ac:chgData name="Dave Iberson-Hurst" userId="b9343ad4-b965-4c67-a190-78071bba09d9" providerId="ADAL" clId="{31DF6E34-6386-D345-95D1-76FAD145A90A}" dt="2024-10-03T05:43:17.387" v="2260" actId="207"/>
          <ac:spMkLst>
            <pc:docMk/>
            <pc:sldMk cId="3544396517" sldId="256"/>
            <ac:spMk id="414" creationId="{A6BAABB7-3B0E-3A7E-B71B-CA9BB434155A}"/>
          </ac:spMkLst>
        </pc:spChg>
        <pc:spChg chg="mod">
          <ac:chgData name="Dave Iberson-Hurst" userId="b9343ad4-b965-4c67-a190-78071bba09d9" providerId="ADAL" clId="{31DF6E34-6386-D345-95D1-76FAD145A90A}" dt="2024-10-03T05:43:22.589" v="2261" actId="207"/>
          <ac:spMkLst>
            <pc:docMk/>
            <pc:sldMk cId="3544396517" sldId="256"/>
            <ac:spMk id="416" creationId="{0EB55741-A26F-1127-DEF3-65B1672A2D48}"/>
          </ac:spMkLst>
        </pc:spChg>
        <pc:spChg chg="mod">
          <ac:chgData name="Dave Iberson-Hurst" userId="b9343ad4-b965-4c67-a190-78071bba09d9" providerId="ADAL" clId="{31DF6E34-6386-D345-95D1-76FAD145A90A}" dt="2024-10-03T05:43:22.589" v="2261" actId="207"/>
          <ac:spMkLst>
            <pc:docMk/>
            <pc:sldMk cId="3544396517" sldId="256"/>
            <ac:spMk id="417" creationId="{AEABC8A5-6F4B-1FEE-0DE2-1C345095AD8A}"/>
          </ac:spMkLst>
        </pc:spChg>
        <pc:spChg chg="mod">
          <ac:chgData name="Dave Iberson-Hurst" userId="b9343ad4-b965-4c67-a190-78071bba09d9" providerId="ADAL" clId="{31DF6E34-6386-D345-95D1-76FAD145A90A}" dt="2024-10-03T05:43:22.589" v="2261" actId="207"/>
          <ac:spMkLst>
            <pc:docMk/>
            <pc:sldMk cId="3544396517" sldId="256"/>
            <ac:spMk id="418" creationId="{4E8FFF89-8EC5-0310-0757-95AB1AA7DBCE}"/>
          </ac:spMkLst>
        </pc:spChg>
        <pc:spChg chg="mod">
          <ac:chgData name="Dave Iberson-Hurst" userId="b9343ad4-b965-4c67-a190-78071bba09d9" providerId="ADAL" clId="{31DF6E34-6386-D345-95D1-76FAD145A90A}" dt="2024-10-03T05:35:40.411" v="2076"/>
          <ac:spMkLst>
            <pc:docMk/>
            <pc:sldMk cId="3544396517" sldId="256"/>
            <ac:spMk id="420" creationId="{0B82FD8C-1FB0-1A79-A04E-84ABF4B65324}"/>
          </ac:spMkLst>
        </pc:spChg>
        <pc:spChg chg="mod">
          <ac:chgData name="Dave Iberson-Hurst" userId="b9343ad4-b965-4c67-a190-78071bba09d9" providerId="ADAL" clId="{31DF6E34-6386-D345-95D1-76FAD145A90A}" dt="2024-10-03T05:35:40.411" v="2076"/>
          <ac:spMkLst>
            <pc:docMk/>
            <pc:sldMk cId="3544396517" sldId="256"/>
            <ac:spMk id="421" creationId="{BACEBBF9-21D6-CC7F-EC25-DC6645E1B691}"/>
          </ac:spMkLst>
        </pc:spChg>
        <pc:spChg chg="mod">
          <ac:chgData name="Dave Iberson-Hurst" userId="b9343ad4-b965-4c67-a190-78071bba09d9" providerId="ADAL" clId="{31DF6E34-6386-D345-95D1-76FAD145A90A}" dt="2024-10-03T05:35:40.411" v="2076"/>
          <ac:spMkLst>
            <pc:docMk/>
            <pc:sldMk cId="3544396517" sldId="256"/>
            <ac:spMk id="422" creationId="{F1C9F506-53D7-4031-093C-81B26D7D1687}"/>
          </ac:spMkLst>
        </pc:spChg>
        <pc:spChg chg="add mod">
          <ac:chgData name="Dave Iberson-Hurst" userId="b9343ad4-b965-4c67-a190-78071bba09d9" providerId="ADAL" clId="{31DF6E34-6386-D345-95D1-76FAD145A90A}" dt="2024-10-03T05:44:08.733" v="2284" actId="20577"/>
          <ac:spMkLst>
            <pc:docMk/>
            <pc:sldMk cId="3544396517" sldId="256"/>
            <ac:spMk id="423" creationId="{6E034EFE-F73A-60FE-C503-7C9033E0C0D2}"/>
          </ac:spMkLst>
        </pc:spChg>
        <pc:grpChg chg="mod">
          <ac:chgData name="Dave Iberson-Hurst" userId="b9343ad4-b965-4c67-a190-78071bba09d9" providerId="ADAL" clId="{31DF6E34-6386-D345-95D1-76FAD145A90A}" dt="2024-10-02T11:30:50.126" v="1250" actId="1036"/>
          <ac:grpSpMkLst>
            <pc:docMk/>
            <pc:sldMk cId="3544396517" sldId="256"/>
            <ac:grpSpMk id="7" creationId="{C1C20B59-3D2A-0E43-8386-38C590DCC7E1}"/>
          </ac:grpSpMkLst>
        </pc:grpChg>
        <pc:grpChg chg="mod">
          <ac:chgData name="Dave Iberson-Hurst" userId="b9343ad4-b965-4c67-a190-78071bba09d9" providerId="ADAL" clId="{31DF6E34-6386-D345-95D1-76FAD145A90A}" dt="2024-10-02T11:30:50.126" v="1250" actId="1036"/>
          <ac:grpSpMkLst>
            <pc:docMk/>
            <pc:sldMk cId="3544396517" sldId="256"/>
            <ac:grpSpMk id="19" creationId="{F465CDB0-6493-2D84-A891-368F805AE19E}"/>
          </ac:grpSpMkLst>
        </pc:grpChg>
        <pc:grpChg chg="add mod">
          <ac:chgData name="Dave Iberson-Hurst" userId="b9343ad4-b965-4c67-a190-78071bba09d9" providerId="ADAL" clId="{31DF6E34-6386-D345-95D1-76FAD145A90A}" dt="2024-10-02T11:07:56.111" v="694" actId="1035"/>
          <ac:grpSpMkLst>
            <pc:docMk/>
            <pc:sldMk cId="3544396517" sldId="256"/>
            <ac:grpSpMk id="28" creationId="{1CDF21F5-549A-BD1F-04F3-216F8701CECF}"/>
          </ac:grpSpMkLst>
        </pc:grpChg>
        <pc:grpChg chg="mod">
          <ac:chgData name="Dave Iberson-Hurst" userId="b9343ad4-b965-4c67-a190-78071bba09d9" providerId="ADAL" clId="{31DF6E34-6386-D345-95D1-76FAD145A90A}" dt="2024-10-03T05:36:01.382" v="2099" actId="1036"/>
          <ac:grpSpMkLst>
            <pc:docMk/>
            <pc:sldMk cId="3544396517" sldId="256"/>
            <ac:grpSpMk id="34" creationId="{601CCEEC-A18D-7673-1732-272CFA7D7FC8}"/>
          </ac:grpSpMkLst>
        </pc:grpChg>
        <pc:grpChg chg="mod">
          <ac:chgData name="Dave Iberson-Hurst" userId="b9343ad4-b965-4c67-a190-78071bba09d9" providerId="ADAL" clId="{31DF6E34-6386-D345-95D1-76FAD145A90A}" dt="2024-10-03T05:36:01.382" v="2099" actId="1036"/>
          <ac:grpSpMkLst>
            <pc:docMk/>
            <pc:sldMk cId="3544396517" sldId="256"/>
            <ac:grpSpMk id="50" creationId="{8F125DBD-CCE8-0AD5-8692-5C619A1D4025}"/>
          </ac:grpSpMkLst>
        </pc:grpChg>
        <pc:grpChg chg="mod">
          <ac:chgData name="Dave Iberson-Hurst" userId="b9343ad4-b965-4c67-a190-78071bba09d9" providerId="ADAL" clId="{31DF6E34-6386-D345-95D1-76FAD145A90A}" dt="2024-10-02T10:49:24.625" v="0"/>
          <ac:grpSpMkLst>
            <pc:docMk/>
            <pc:sldMk cId="3544396517" sldId="256"/>
            <ac:grpSpMk id="60" creationId="{07ECBF70-94B1-3D52-F84F-7B21DB1FB96F}"/>
          </ac:grpSpMkLst>
        </pc:grpChg>
        <pc:grpChg chg="add mod">
          <ac:chgData name="Dave Iberson-Hurst" userId="b9343ad4-b965-4c67-a190-78071bba09d9" providerId="ADAL" clId="{31DF6E34-6386-D345-95D1-76FAD145A90A}" dt="2024-10-03T05:09:02.097" v="1507" actId="1036"/>
          <ac:grpSpMkLst>
            <pc:docMk/>
            <pc:sldMk cId="3544396517" sldId="256"/>
            <ac:grpSpMk id="136" creationId="{22607A43-B59D-770E-8CBF-025E73129677}"/>
          </ac:grpSpMkLst>
        </pc:grpChg>
        <pc:grpChg chg="mod">
          <ac:chgData name="Dave Iberson-Hurst" userId="b9343ad4-b965-4c67-a190-78071bba09d9" providerId="ADAL" clId="{31DF6E34-6386-D345-95D1-76FAD145A90A}" dt="2024-10-02T10:50:34.774" v="40"/>
          <ac:grpSpMkLst>
            <pc:docMk/>
            <pc:sldMk cId="3544396517" sldId="256"/>
            <ac:grpSpMk id="137" creationId="{75D58F9E-41BA-C38A-D091-9B380E4B2F94}"/>
          </ac:grpSpMkLst>
        </pc:grpChg>
        <pc:grpChg chg="add mod">
          <ac:chgData name="Dave Iberson-Hurst" userId="b9343ad4-b965-4c67-a190-78071bba09d9" providerId="ADAL" clId="{31DF6E34-6386-D345-95D1-76FAD145A90A}" dt="2024-10-02T11:27:57.388" v="1194" actId="1035"/>
          <ac:grpSpMkLst>
            <pc:docMk/>
            <pc:sldMk cId="3544396517" sldId="256"/>
            <ac:grpSpMk id="146" creationId="{4EE7EA41-E109-ACAB-F425-184175779831}"/>
          </ac:grpSpMkLst>
        </pc:grpChg>
        <pc:grpChg chg="mod">
          <ac:chgData name="Dave Iberson-Hurst" userId="b9343ad4-b965-4c67-a190-78071bba09d9" providerId="ADAL" clId="{31DF6E34-6386-D345-95D1-76FAD145A90A}" dt="2024-10-02T10:51:48.136" v="92"/>
          <ac:grpSpMkLst>
            <pc:docMk/>
            <pc:sldMk cId="3544396517" sldId="256"/>
            <ac:grpSpMk id="147" creationId="{FAAEA2F3-3ECC-2D42-0885-A185CF063E82}"/>
          </ac:grpSpMkLst>
        </pc:grpChg>
        <pc:grpChg chg="add mod topLvl">
          <ac:chgData name="Dave Iberson-Hurst" userId="b9343ad4-b965-4c67-a190-78071bba09d9" providerId="ADAL" clId="{31DF6E34-6386-D345-95D1-76FAD145A90A}" dt="2024-10-02T11:19:28.554" v="989" actId="1076"/>
          <ac:grpSpMkLst>
            <pc:docMk/>
            <pc:sldMk cId="3544396517" sldId="256"/>
            <ac:grpSpMk id="156" creationId="{0AFCB1CA-3C0F-91C7-F4C2-AEB4E2218827}"/>
          </ac:grpSpMkLst>
        </pc:grpChg>
        <pc:grpChg chg="mod">
          <ac:chgData name="Dave Iberson-Hurst" userId="b9343ad4-b965-4c67-a190-78071bba09d9" providerId="ADAL" clId="{31DF6E34-6386-D345-95D1-76FAD145A90A}" dt="2024-10-02T10:55:05.955" v="138"/>
          <ac:grpSpMkLst>
            <pc:docMk/>
            <pc:sldMk cId="3544396517" sldId="256"/>
            <ac:grpSpMk id="157" creationId="{67500760-D43B-18CF-3D81-7A9077196FD1}"/>
          </ac:grpSpMkLst>
        </pc:grpChg>
        <pc:grpChg chg="add del mod">
          <ac:chgData name="Dave Iberson-Hurst" userId="b9343ad4-b965-4c67-a190-78071bba09d9" providerId="ADAL" clId="{31DF6E34-6386-D345-95D1-76FAD145A90A}" dt="2024-10-02T11:18:58.983" v="958" actId="165"/>
          <ac:grpSpMkLst>
            <pc:docMk/>
            <pc:sldMk cId="3544396517" sldId="256"/>
            <ac:grpSpMk id="166" creationId="{C377CB16-3D1B-A87B-1A13-A262ABC625BF}"/>
          </ac:grpSpMkLst>
        </pc:grpChg>
        <pc:grpChg chg="add mod">
          <ac:chgData name="Dave Iberson-Hurst" userId="b9343ad4-b965-4c67-a190-78071bba09d9" providerId="ADAL" clId="{31DF6E34-6386-D345-95D1-76FAD145A90A}" dt="2024-10-02T11:07:56.111" v="694" actId="1035"/>
          <ac:grpSpMkLst>
            <pc:docMk/>
            <pc:sldMk cId="3544396517" sldId="256"/>
            <ac:grpSpMk id="167" creationId="{641CA479-2F4C-4D3A-24D1-B61D1121994F}"/>
          </ac:grpSpMkLst>
        </pc:grpChg>
        <pc:grpChg chg="mod">
          <ac:chgData name="Dave Iberson-Hurst" userId="b9343ad4-b965-4c67-a190-78071bba09d9" providerId="ADAL" clId="{31DF6E34-6386-D345-95D1-76FAD145A90A}" dt="2024-10-02T11:04:49.043" v="495"/>
          <ac:grpSpMkLst>
            <pc:docMk/>
            <pc:sldMk cId="3544396517" sldId="256"/>
            <ac:grpSpMk id="168" creationId="{E1B37670-EAEF-808E-5AF5-44EA9971EB69}"/>
          </ac:grpSpMkLst>
        </pc:grpChg>
        <pc:grpChg chg="del">
          <ac:chgData name="Dave Iberson-Hurst" userId="b9343ad4-b965-4c67-a190-78071bba09d9" providerId="ADAL" clId="{31DF6E34-6386-D345-95D1-76FAD145A90A}" dt="2024-10-02T11:15:13.464" v="820" actId="478"/>
          <ac:grpSpMkLst>
            <pc:docMk/>
            <pc:sldMk cId="3544396517" sldId="256"/>
            <ac:grpSpMk id="185" creationId="{A6B44D4A-50BE-0461-02A7-74E549B9A981}"/>
          </ac:grpSpMkLst>
        </pc:grpChg>
        <pc:grpChg chg="add del mod">
          <ac:chgData name="Dave Iberson-Hurst" userId="b9343ad4-b965-4c67-a190-78071bba09d9" providerId="ADAL" clId="{31DF6E34-6386-D345-95D1-76FAD145A90A}" dt="2024-10-03T05:04:25.701" v="1396" actId="165"/>
          <ac:grpSpMkLst>
            <pc:docMk/>
            <pc:sldMk cId="3544396517" sldId="256"/>
            <ac:grpSpMk id="187" creationId="{3467F35B-9585-7316-45A9-920B509748A8}"/>
          </ac:grpSpMkLst>
        </pc:grpChg>
        <pc:grpChg chg="add del mod">
          <ac:chgData name="Dave Iberson-Hurst" userId="b9343ad4-b965-4c67-a190-78071bba09d9" providerId="ADAL" clId="{31DF6E34-6386-D345-95D1-76FAD145A90A}" dt="2024-10-03T05:05:01.965" v="1404" actId="478"/>
          <ac:grpSpMkLst>
            <pc:docMk/>
            <pc:sldMk cId="3544396517" sldId="256"/>
            <ac:grpSpMk id="188" creationId="{301CBCB2-2B10-73D8-59FF-6636BF071304}"/>
          </ac:grpSpMkLst>
        </pc:grpChg>
        <pc:grpChg chg="add mod">
          <ac:chgData name="Dave Iberson-Hurst" userId="b9343ad4-b965-4c67-a190-78071bba09d9" providerId="ADAL" clId="{31DF6E34-6386-D345-95D1-76FAD145A90A}" dt="2024-10-03T05:06:34.669" v="1432" actId="1076"/>
          <ac:grpSpMkLst>
            <pc:docMk/>
            <pc:sldMk cId="3544396517" sldId="256"/>
            <ac:grpSpMk id="192" creationId="{C1E3FA95-1541-4F80-FFD7-9F8A8BC3A075}"/>
          </ac:grpSpMkLst>
        </pc:grpChg>
        <pc:grpChg chg="add mod">
          <ac:chgData name="Dave Iberson-Hurst" userId="b9343ad4-b965-4c67-a190-78071bba09d9" providerId="ADAL" clId="{31DF6E34-6386-D345-95D1-76FAD145A90A}" dt="2024-10-03T05:06:27.559" v="1431" actId="1076"/>
          <ac:grpSpMkLst>
            <pc:docMk/>
            <pc:sldMk cId="3544396517" sldId="256"/>
            <ac:grpSpMk id="193" creationId="{657FA12F-468C-D0E4-C56A-2955EDAA7A5E}"/>
          </ac:grpSpMkLst>
        </pc:grpChg>
        <pc:grpChg chg="mod">
          <ac:chgData name="Dave Iberson-Hurst" userId="b9343ad4-b965-4c67-a190-78071bba09d9" providerId="ADAL" clId="{31DF6E34-6386-D345-95D1-76FAD145A90A}" dt="2024-10-02T11:15:24.517" v="822" actId="1076"/>
          <ac:grpSpMkLst>
            <pc:docMk/>
            <pc:sldMk cId="3544396517" sldId="256"/>
            <ac:grpSpMk id="195" creationId="{142448C7-EC66-8AD1-B194-3EB727119090}"/>
          </ac:grpSpMkLst>
        </pc:grpChg>
        <pc:grpChg chg="mod">
          <ac:chgData name="Dave Iberson-Hurst" userId="b9343ad4-b965-4c67-a190-78071bba09d9" providerId="ADAL" clId="{31DF6E34-6386-D345-95D1-76FAD145A90A}" dt="2024-10-03T05:36:01.382" v="2099" actId="1036"/>
          <ac:grpSpMkLst>
            <pc:docMk/>
            <pc:sldMk cId="3544396517" sldId="256"/>
            <ac:grpSpMk id="205" creationId="{2434307A-9969-D384-7076-A7E4ABB12577}"/>
          </ac:grpSpMkLst>
        </pc:grpChg>
        <pc:grpChg chg="mod">
          <ac:chgData name="Dave Iberson-Hurst" userId="b9343ad4-b965-4c67-a190-78071bba09d9" providerId="ADAL" clId="{31DF6E34-6386-D345-95D1-76FAD145A90A}" dt="2024-10-03T05:30:00.885" v="1771" actId="1076"/>
          <ac:grpSpMkLst>
            <pc:docMk/>
            <pc:sldMk cId="3544396517" sldId="256"/>
            <ac:grpSpMk id="215" creationId="{2FA3DB53-A5B1-6B35-4AEF-DE77FCBD57C3}"/>
          </ac:grpSpMkLst>
        </pc:grpChg>
        <pc:grpChg chg="add">
          <ac:chgData name="Dave Iberson-Hurst" userId="b9343ad4-b965-4c67-a190-78071bba09d9" providerId="ADAL" clId="{31DF6E34-6386-D345-95D1-76FAD145A90A}" dt="2024-10-02T11:08:07.242" v="695" actId="164"/>
          <ac:grpSpMkLst>
            <pc:docMk/>
            <pc:sldMk cId="3544396517" sldId="256"/>
            <ac:grpSpMk id="228" creationId="{BB494873-AF29-C0D0-1E2C-886488BC4009}"/>
          </ac:grpSpMkLst>
        </pc:grpChg>
        <pc:grpChg chg="add mod">
          <ac:chgData name="Dave Iberson-Hurst" userId="b9343ad4-b965-4c67-a190-78071bba09d9" providerId="ADAL" clId="{31DF6E34-6386-D345-95D1-76FAD145A90A}" dt="2024-10-03T05:07:31.277" v="1435" actId="1076"/>
          <ac:grpSpMkLst>
            <pc:docMk/>
            <pc:sldMk cId="3544396517" sldId="256"/>
            <ac:grpSpMk id="232" creationId="{008A6EEC-6827-7055-7FE3-184C219749F0}"/>
          </ac:grpSpMkLst>
        </pc:grpChg>
        <pc:grpChg chg="mod">
          <ac:chgData name="Dave Iberson-Hurst" userId="b9343ad4-b965-4c67-a190-78071bba09d9" providerId="ADAL" clId="{31DF6E34-6386-D345-95D1-76FAD145A90A}" dt="2024-10-03T05:34:59.242" v="2068" actId="1035"/>
          <ac:grpSpMkLst>
            <pc:docMk/>
            <pc:sldMk cId="3544396517" sldId="256"/>
            <ac:grpSpMk id="236" creationId="{BD2DC696-BF00-A90D-50C3-EDA656AB3C17}"/>
          </ac:grpSpMkLst>
        </pc:grpChg>
        <pc:grpChg chg="mod">
          <ac:chgData name="Dave Iberson-Hurst" userId="b9343ad4-b965-4c67-a190-78071bba09d9" providerId="ADAL" clId="{31DF6E34-6386-D345-95D1-76FAD145A90A}" dt="2024-10-03T05:34:59.242" v="2068" actId="1035"/>
          <ac:grpSpMkLst>
            <pc:docMk/>
            <pc:sldMk cId="3544396517" sldId="256"/>
            <ac:grpSpMk id="246" creationId="{599A1DFF-8B7C-4F25-CBEC-2AD60119775B}"/>
          </ac:grpSpMkLst>
        </pc:grpChg>
        <pc:grpChg chg="mod">
          <ac:chgData name="Dave Iberson-Hurst" userId="b9343ad4-b965-4c67-a190-78071bba09d9" providerId="ADAL" clId="{31DF6E34-6386-D345-95D1-76FAD145A90A}" dt="2024-10-03T05:34:59.242" v="2068" actId="1035"/>
          <ac:grpSpMkLst>
            <pc:docMk/>
            <pc:sldMk cId="3544396517" sldId="256"/>
            <ac:grpSpMk id="256" creationId="{981CE930-E843-26CA-5183-8C9572BB6DAB}"/>
          </ac:grpSpMkLst>
        </pc:grpChg>
        <pc:grpChg chg="del">
          <ac:chgData name="Dave Iberson-Hurst" userId="b9343ad4-b965-4c67-a190-78071bba09d9" providerId="ADAL" clId="{31DF6E34-6386-D345-95D1-76FAD145A90A}" dt="2024-10-02T11:07:08.017" v="666" actId="165"/>
          <ac:grpSpMkLst>
            <pc:docMk/>
            <pc:sldMk cId="3544396517" sldId="256"/>
            <ac:grpSpMk id="266" creationId="{385CEFE9-C5D3-FB9A-1DE5-6CDA0471FBFD}"/>
          </ac:grpSpMkLst>
        </pc:grpChg>
        <pc:grpChg chg="topLvl">
          <ac:chgData name="Dave Iberson-Hurst" userId="b9343ad4-b965-4c67-a190-78071bba09d9" providerId="ADAL" clId="{31DF6E34-6386-D345-95D1-76FAD145A90A}" dt="2024-10-02T11:07:08.017" v="666" actId="165"/>
          <ac:grpSpMkLst>
            <pc:docMk/>
            <pc:sldMk cId="3544396517" sldId="256"/>
            <ac:grpSpMk id="267" creationId="{EB2AB8AB-02DA-FA0D-8D7C-0E22EBB068A8}"/>
          </ac:grpSpMkLst>
        </pc:grpChg>
        <pc:grpChg chg="mod">
          <ac:chgData name="Dave Iberson-Hurst" userId="b9343ad4-b965-4c67-a190-78071bba09d9" providerId="ADAL" clId="{31DF6E34-6386-D345-95D1-76FAD145A90A}" dt="2024-10-02T11:30:50.126" v="1250" actId="1036"/>
          <ac:grpSpMkLst>
            <pc:docMk/>
            <pc:sldMk cId="3544396517" sldId="256"/>
            <ac:grpSpMk id="276" creationId="{127E47D5-CF5B-766F-32CD-2E5FD8F7D150}"/>
          </ac:grpSpMkLst>
        </pc:grpChg>
        <pc:grpChg chg="add mod">
          <ac:chgData name="Dave Iberson-Hurst" userId="b9343ad4-b965-4c67-a190-78071bba09d9" providerId="ADAL" clId="{31DF6E34-6386-D345-95D1-76FAD145A90A}" dt="2024-10-03T05:07:50.285" v="1437" actId="1076"/>
          <ac:grpSpMkLst>
            <pc:docMk/>
            <pc:sldMk cId="3544396517" sldId="256"/>
            <ac:grpSpMk id="317" creationId="{A93FD729-F66F-F733-8929-309265BED930}"/>
          </ac:grpSpMkLst>
        </pc:grpChg>
        <pc:grpChg chg="add mod">
          <ac:chgData name="Dave Iberson-Hurst" userId="b9343ad4-b965-4c67-a190-78071bba09d9" providerId="ADAL" clId="{31DF6E34-6386-D345-95D1-76FAD145A90A}" dt="2024-10-03T05:08:18.412" v="1439" actId="1076"/>
          <ac:grpSpMkLst>
            <pc:docMk/>
            <pc:sldMk cId="3544396517" sldId="256"/>
            <ac:grpSpMk id="321" creationId="{E173FB8D-D7D1-980F-8563-AA4C7F758870}"/>
          </ac:grpSpMkLst>
        </pc:grpChg>
        <pc:grpChg chg="add mod">
          <ac:chgData name="Dave Iberson-Hurst" userId="b9343ad4-b965-4c67-a190-78071bba09d9" providerId="ADAL" clId="{31DF6E34-6386-D345-95D1-76FAD145A90A}" dt="2024-10-03T05:39:20.763" v="2101" actId="1076"/>
          <ac:grpSpMkLst>
            <pc:docMk/>
            <pc:sldMk cId="3544396517" sldId="256"/>
            <ac:grpSpMk id="325" creationId="{AB528702-E3AA-66A8-C1B7-94EFD505C009}"/>
          </ac:grpSpMkLst>
        </pc:grpChg>
        <pc:grpChg chg="add del mod">
          <ac:chgData name="Dave Iberson-Hurst" userId="b9343ad4-b965-4c67-a190-78071bba09d9" providerId="ADAL" clId="{31DF6E34-6386-D345-95D1-76FAD145A90A}" dt="2024-10-03T05:13:27.938" v="1539" actId="165"/>
          <ac:grpSpMkLst>
            <pc:docMk/>
            <pc:sldMk cId="3544396517" sldId="256"/>
            <ac:grpSpMk id="326" creationId="{7583BD07-A788-618A-39DC-E41686BAC6A4}"/>
          </ac:grpSpMkLst>
        </pc:grpChg>
        <pc:grpChg chg="del mod">
          <ac:chgData name="Dave Iberson-Hurst" userId="b9343ad4-b965-4c67-a190-78071bba09d9" providerId="ADAL" clId="{31DF6E34-6386-D345-95D1-76FAD145A90A}" dt="2024-10-03T05:12:56.378" v="1532" actId="478"/>
          <ac:grpSpMkLst>
            <pc:docMk/>
            <pc:sldMk cId="3544396517" sldId="256"/>
            <ac:grpSpMk id="328" creationId="{976C6F7A-23FB-DF2D-3DF2-BDC15D53A079}"/>
          </ac:grpSpMkLst>
        </pc:grpChg>
        <pc:grpChg chg="del mod">
          <ac:chgData name="Dave Iberson-Hurst" userId="b9343ad4-b965-4c67-a190-78071bba09d9" providerId="ADAL" clId="{31DF6E34-6386-D345-95D1-76FAD145A90A}" dt="2024-10-03T05:13:03.865" v="1536" actId="478"/>
          <ac:grpSpMkLst>
            <pc:docMk/>
            <pc:sldMk cId="3544396517" sldId="256"/>
            <ac:grpSpMk id="330" creationId="{DB415ED2-1514-C21B-9FC9-F73D498F60AC}"/>
          </ac:grpSpMkLst>
        </pc:grpChg>
        <pc:grpChg chg="del mod topLvl">
          <ac:chgData name="Dave Iberson-Hurst" userId="b9343ad4-b965-4c67-a190-78071bba09d9" providerId="ADAL" clId="{31DF6E34-6386-D345-95D1-76FAD145A90A}" dt="2024-10-03T05:13:33.095" v="1540" actId="478"/>
          <ac:grpSpMkLst>
            <pc:docMk/>
            <pc:sldMk cId="3544396517" sldId="256"/>
            <ac:grpSpMk id="331" creationId="{4495C413-42EE-1838-02C3-3278ABB5D743}"/>
          </ac:grpSpMkLst>
        </pc:grpChg>
        <pc:grpChg chg="del mod topLvl">
          <ac:chgData name="Dave Iberson-Hurst" userId="b9343ad4-b965-4c67-a190-78071bba09d9" providerId="ADAL" clId="{31DF6E34-6386-D345-95D1-76FAD145A90A}" dt="2024-10-03T05:13:34.199" v="1541" actId="478"/>
          <ac:grpSpMkLst>
            <pc:docMk/>
            <pc:sldMk cId="3544396517" sldId="256"/>
            <ac:grpSpMk id="340" creationId="{46E8679E-B28A-7CEC-2445-7171F9B88EA8}"/>
          </ac:grpSpMkLst>
        </pc:grpChg>
        <pc:grpChg chg="mod">
          <ac:chgData name="Dave Iberson-Hurst" userId="b9343ad4-b965-4c67-a190-78071bba09d9" providerId="ADAL" clId="{31DF6E34-6386-D345-95D1-76FAD145A90A}" dt="2024-10-02T11:27:12.987" v="1175" actId="1036"/>
          <ac:grpSpMkLst>
            <pc:docMk/>
            <pc:sldMk cId="3544396517" sldId="256"/>
            <ac:grpSpMk id="356" creationId="{8E982282-206D-4CA0-E86C-0099EB4897FB}"/>
          </ac:grpSpMkLst>
        </pc:grpChg>
        <pc:grpChg chg="mod">
          <ac:chgData name="Dave Iberson-Hurst" userId="b9343ad4-b965-4c67-a190-78071bba09d9" providerId="ADAL" clId="{31DF6E34-6386-D345-95D1-76FAD145A90A}" dt="2024-10-03T05:08:51.658" v="1486" actId="1076"/>
          <ac:grpSpMkLst>
            <pc:docMk/>
            <pc:sldMk cId="3544396517" sldId="256"/>
            <ac:grpSpMk id="366" creationId="{7B52A593-A47A-DDAC-E87D-20122C912511}"/>
          </ac:grpSpMkLst>
        </pc:grpChg>
        <pc:grpChg chg="add del mod">
          <ac:chgData name="Dave Iberson-Hurst" userId="b9343ad4-b965-4c67-a190-78071bba09d9" providerId="ADAL" clId="{31DF6E34-6386-D345-95D1-76FAD145A90A}" dt="2024-10-03T05:14:14.311" v="1561" actId="165"/>
          <ac:grpSpMkLst>
            <pc:docMk/>
            <pc:sldMk cId="3544396517" sldId="256"/>
            <ac:grpSpMk id="380" creationId="{0DA7426F-65E2-EF61-2FFE-77114A4FBF47}"/>
          </ac:grpSpMkLst>
        </pc:grpChg>
        <pc:grpChg chg="add mod">
          <ac:chgData name="Dave Iberson-Hurst" userId="b9343ad4-b965-4c67-a190-78071bba09d9" providerId="ADAL" clId="{31DF6E34-6386-D345-95D1-76FAD145A90A}" dt="2024-10-03T05:14:11.059" v="1560" actId="571"/>
          <ac:grpSpMkLst>
            <pc:docMk/>
            <pc:sldMk cId="3544396517" sldId="256"/>
            <ac:grpSpMk id="384" creationId="{6C493EE1-A63F-E84C-759E-377DD77D1660}"/>
          </ac:grpSpMkLst>
        </pc:grpChg>
        <pc:grpChg chg="mod topLvl">
          <ac:chgData name="Dave Iberson-Hurst" userId="b9343ad4-b965-4c67-a190-78071bba09d9" providerId="ADAL" clId="{31DF6E34-6386-D345-95D1-76FAD145A90A}" dt="2024-10-02T11:19:28.554" v="989" actId="1076"/>
          <ac:grpSpMkLst>
            <pc:docMk/>
            <pc:sldMk cId="3544396517" sldId="256"/>
            <ac:grpSpMk id="387" creationId="{A52C4CE2-C4DA-7C22-0399-AFFCBC18EF1E}"/>
          </ac:grpSpMkLst>
        </pc:grpChg>
        <pc:grpChg chg="add mod">
          <ac:chgData name="Dave Iberson-Hurst" userId="b9343ad4-b965-4c67-a190-78071bba09d9" providerId="ADAL" clId="{31DF6E34-6386-D345-95D1-76FAD145A90A}" dt="2024-10-03T05:14:10.464" v="1559" actId="571"/>
          <ac:grpSpMkLst>
            <pc:docMk/>
            <pc:sldMk cId="3544396517" sldId="256"/>
            <ac:grpSpMk id="400" creationId="{7801D6C0-FD62-E739-E1AA-B92927EB0EC0}"/>
          </ac:grpSpMkLst>
        </pc:grpChg>
        <pc:grpChg chg="add mod">
          <ac:chgData name="Dave Iberson-Hurst" userId="b9343ad4-b965-4c67-a190-78071bba09d9" providerId="ADAL" clId="{31DF6E34-6386-D345-95D1-76FAD145A90A}" dt="2024-10-03T05:14:10.090" v="1558" actId="571"/>
          <ac:grpSpMkLst>
            <pc:docMk/>
            <pc:sldMk cId="3544396517" sldId="256"/>
            <ac:grpSpMk id="404" creationId="{43CEBB63-6142-DF5B-60B7-09A2C289CC35}"/>
          </ac:grpSpMkLst>
        </pc:grpChg>
        <pc:grpChg chg="add del mod">
          <ac:chgData name="Dave Iberson-Hurst" userId="b9343ad4-b965-4c67-a190-78071bba09d9" providerId="ADAL" clId="{31DF6E34-6386-D345-95D1-76FAD145A90A}" dt="2024-10-03T05:41:34.294" v="2109" actId="165"/>
          <ac:grpSpMkLst>
            <pc:docMk/>
            <pc:sldMk cId="3544396517" sldId="256"/>
            <ac:grpSpMk id="410" creationId="{E8B5072C-29EE-E8B6-4A9B-1BED8D970BF3}"/>
          </ac:grpSpMkLst>
        </pc:grpChg>
        <pc:grpChg chg="add mod">
          <ac:chgData name="Dave Iberson-Hurst" userId="b9343ad4-b965-4c67-a190-78071bba09d9" providerId="ADAL" clId="{31DF6E34-6386-D345-95D1-76FAD145A90A}" dt="2024-10-03T05:36:01.382" v="2099" actId="1036"/>
          <ac:grpSpMkLst>
            <pc:docMk/>
            <pc:sldMk cId="3544396517" sldId="256"/>
            <ac:grpSpMk id="411" creationId="{3F217517-802A-DB18-4A2A-E287D2E2254F}"/>
          </ac:grpSpMkLst>
        </pc:grpChg>
        <pc:grpChg chg="add mod">
          <ac:chgData name="Dave Iberson-Hurst" userId="b9343ad4-b965-4c67-a190-78071bba09d9" providerId="ADAL" clId="{31DF6E34-6386-D345-95D1-76FAD145A90A}" dt="2024-10-03T05:23:46.144" v="1656" actId="1076"/>
          <ac:grpSpMkLst>
            <pc:docMk/>
            <pc:sldMk cId="3544396517" sldId="256"/>
            <ac:grpSpMk id="415" creationId="{610FFC07-958E-80EA-7735-47429C9DDA52}"/>
          </ac:grpSpMkLst>
        </pc:grpChg>
        <pc:grpChg chg="add mod">
          <ac:chgData name="Dave Iberson-Hurst" userId="b9343ad4-b965-4c67-a190-78071bba09d9" providerId="ADAL" clId="{31DF6E34-6386-D345-95D1-76FAD145A90A}" dt="2024-10-03T05:35:47.133" v="2077" actId="1076"/>
          <ac:grpSpMkLst>
            <pc:docMk/>
            <pc:sldMk cId="3544396517" sldId="256"/>
            <ac:grpSpMk id="419" creationId="{3302761B-45D8-CA44-4EA5-4CF18D72BD90}"/>
          </ac:grpSpMkLst>
        </pc:grpChg>
        <pc:grpChg chg="add mod">
          <ac:chgData name="Dave Iberson-Hurst" userId="b9343ad4-b965-4c67-a190-78071bba09d9" providerId="ADAL" clId="{31DF6E34-6386-D345-95D1-76FAD145A90A}" dt="2024-10-03T05:44:38.928" v="2303" actId="1076"/>
          <ac:grpSpMkLst>
            <pc:docMk/>
            <pc:sldMk cId="3544396517" sldId="256"/>
            <ac:grpSpMk id="424" creationId="{69F650B5-3460-2FEE-F314-DF5F8A6EF4FB}"/>
          </ac:grpSpMkLst>
        </pc:grpChg>
        <pc:picChg chg="add del mod">
          <ac:chgData name="Dave Iberson-Hurst" userId="b9343ad4-b965-4c67-a190-78071bba09d9" providerId="ADAL" clId="{31DF6E34-6386-D345-95D1-76FAD145A90A}" dt="2024-10-02T12:51:05.766" v="1264" actId="478"/>
          <ac:picMkLst>
            <pc:docMk/>
            <pc:sldMk cId="3544396517" sldId="256"/>
            <ac:picMk id="229" creationId="{F52940D4-A3D4-63CB-F46A-C4A3FAE8059D}"/>
          </ac:picMkLst>
        </pc:picChg>
        <pc:picChg chg="add mod">
          <ac:chgData name="Dave Iberson-Hurst" userId="b9343ad4-b965-4c67-a190-78071bba09d9" providerId="ADAL" clId="{31DF6E34-6386-D345-95D1-76FAD145A90A}" dt="2024-10-02T12:56:44.081" v="1313" actId="1076"/>
          <ac:picMkLst>
            <pc:docMk/>
            <pc:sldMk cId="3544396517" sldId="256"/>
            <ac:picMk id="231" creationId="{D26A7354-F3C6-9380-2257-267543BFC94C}"/>
          </ac:picMkLst>
        </pc:picChg>
        <pc:picChg chg="add mod">
          <ac:chgData name="Dave Iberson-Hurst" userId="b9343ad4-b965-4c67-a190-78071bba09d9" providerId="ADAL" clId="{31DF6E34-6386-D345-95D1-76FAD145A90A}" dt="2024-10-02T12:57:06.690" v="1316" actId="1076"/>
          <ac:picMkLst>
            <pc:docMk/>
            <pc:sldMk cId="3544396517" sldId="256"/>
            <ac:picMk id="233" creationId="{E99A1617-CFFD-6C16-8339-A8DD52A0982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F7372-8583-3647-8A6D-8602282481EA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3975" y="1143000"/>
            <a:ext cx="421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0D0C2-CB94-FC4D-B785-D412270B0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9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1pPr>
    <a:lvl2pPr marL="496473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2pPr>
    <a:lvl3pPr marL="992947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3pPr>
    <a:lvl4pPr marL="1489420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4pPr>
    <a:lvl5pPr marL="1985894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5pPr>
    <a:lvl6pPr marL="2482367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6pPr>
    <a:lvl7pPr marL="2978841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7pPr>
    <a:lvl8pPr marL="3475314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8pPr>
    <a:lvl9pPr marL="3971788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23975" y="1143000"/>
            <a:ext cx="4210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0D0C2-CB94-FC4D-B785-D412270B03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7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8537" y="4124164"/>
            <a:ext cx="29223415" cy="8773325"/>
          </a:xfrm>
        </p:spPr>
        <p:txBody>
          <a:bodyPr anchor="b"/>
          <a:lstStyle>
            <a:lvl1pPr algn="ctr">
              <a:defRPr sz="220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7561" y="13235822"/>
            <a:ext cx="25785366" cy="6084159"/>
          </a:xfrm>
        </p:spPr>
        <p:txBody>
          <a:bodyPr/>
          <a:lstStyle>
            <a:lvl1pPr marL="0" indent="0" algn="ctr">
              <a:buNone/>
              <a:defRPr sz="8819"/>
            </a:lvl1pPr>
            <a:lvl2pPr marL="1679981" indent="0" algn="ctr">
              <a:buNone/>
              <a:defRPr sz="7349"/>
            </a:lvl2pPr>
            <a:lvl3pPr marL="3359963" indent="0" algn="ctr">
              <a:buNone/>
              <a:defRPr sz="6614"/>
            </a:lvl3pPr>
            <a:lvl4pPr marL="5039944" indent="0" algn="ctr">
              <a:buNone/>
              <a:defRPr sz="5879"/>
            </a:lvl4pPr>
            <a:lvl5pPr marL="6719926" indent="0" algn="ctr">
              <a:buNone/>
              <a:defRPr sz="5879"/>
            </a:lvl5pPr>
            <a:lvl6pPr marL="8399907" indent="0" algn="ctr">
              <a:buNone/>
              <a:defRPr sz="5879"/>
            </a:lvl6pPr>
            <a:lvl7pPr marL="10079888" indent="0" algn="ctr">
              <a:buNone/>
              <a:defRPr sz="5879"/>
            </a:lvl7pPr>
            <a:lvl8pPr marL="11759870" indent="0" algn="ctr">
              <a:buNone/>
              <a:defRPr sz="5879"/>
            </a:lvl8pPr>
            <a:lvl9pPr marL="13439851" indent="0" algn="ctr">
              <a:buNone/>
              <a:defRPr sz="587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62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34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603538" y="1341665"/>
            <a:ext cx="7413293" cy="2135581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63660" y="1341665"/>
            <a:ext cx="21810122" cy="2135581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1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64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5754" y="6282501"/>
            <a:ext cx="29653171" cy="10482488"/>
          </a:xfrm>
        </p:spPr>
        <p:txBody>
          <a:bodyPr anchor="b"/>
          <a:lstStyle>
            <a:lvl1pPr>
              <a:defRPr sz="220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45754" y="16864157"/>
            <a:ext cx="29653171" cy="5512493"/>
          </a:xfrm>
        </p:spPr>
        <p:txBody>
          <a:bodyPr/>
          <a:lstStyle>
            <a:lvl1pPr marL="0" indent="0">
              <a:buNone/>
              <a:defRPr sz="8819">
                <a:solidFill>
                  <a:schemeClr val="tx1">
                    <a:tint val="82000"/>
                  </a:schemeClr>
                </a:solidFill>
              </a:defRPr>
            </a:lvl1pPr>
            <a:lvl2pPr marL="1679981" indent="0">
              <a:buNone/>
              <a:defRPr sz="7349">
                <a:solidFill>
                  <a:schemeClr val="tx1">
                    <a:tint val="82000"/>
                  </a:schemeClr>
                </a:solidFill>
              </a:defRPr>
            </a:lvl2pPr>
            <a:lvl3pPr marL="3359963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3pPr>
            <a:lvl4pPr marL="5039944" indent="0">
              <a:buNone/>
              <a:defRPr sz="5879">
                <a:solidFill>
                  <a:schemeClr val="tx1">
                    <a:tint val="82000"/>
                  </a:schemeClr>
                </a:solidFill>
              </a:defRPr>
            </a:lvl4pPr>
            <a:lvl5pPr marL="6719926" indent="0">
              <a:buNone/>
              <a:defRPr sz="5879">
                <a:solidFill>
                  <a:schemeClr val="tx1">
                    <a:tint val="82000"/>
                  </a:schemeClr>
                </a:solidFill>
              </a:defRPr>
            </a:lvl5pPr>
            <a:lvl6pPr marL="8399907" indent="0">
              <a:buNone/>
              <a:defRPr sz="5879">
                <a:solidFill>
                  <a:schemeClr val="tx1">
                    <a:tint val="82000"/>
                  </a:schemeClr>
                </a:solidFill>
              </a:defRPr>
            </a:lvl6pPr>
            <a:lvl7pPr marL="10079888" indent="0">
              <a:buNone/>
              <a:defRPr sz="5879">
                <a:solidFill>
                  <a:schemeClr val="tx1">
                    <a:tint val="82000"/>
                  </a:schemeClr>
                </a:solidFill>
              </a:defRPr>
            </a:lvl7pPr>
            <a:lvl8pPr marL="11759870" indent="0">
              <a:buNone/>
              <a:defRPr sz="5879">
                <a:solidFill>
                  <a:schemeClr val="tx1">
                    <a:tint val="82000"/>
                  </a:schemeClr>
                </a:solidFill>
              </a:defRPr>
            </a:lvl8pPr>
            <a:lvl9pPr marL="13439851" indent="0">
              <a:buNone/>
              <a:defRPr sz="587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0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3659" y="6708326"/>
            <a:ext cx="14611707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05122" y="6708326"/>
            <a:ext cx="14611707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02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137" y="1341671"/>
            <a:ext cx="29653171" cy="487083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8140" y="6177496"/>
            <a:ext cx="14544556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8140" y="9204991"/>
            <a:ext cx="14544556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405124" y="6177496"/>
            <a:ext cx="14616185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405124" y="9204991"/>
            <a:ext cx="14616185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82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7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17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137" y="1679998"/>
            <a:ext cx="11088602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6185" y="3628335"/>
            <a:ext cx="17405122" cy="17908316"/>
          </a:xfrm>
        </p:spPr>
        <p:txBody>
          <a:bodyPr/>
          <a:lstStyle>
            <a:lvl1pPr>
              <a:defRPr sz="11758"/>
            </a:lvl1pPr>
            <a:lvl2pPr>
              <a:defRPr sz="10289"/>
            </a:lvl2pPr>
            <a:lvl3pPr>
              <a:defRPr sz="8819"/>
            </a:lvl3pPr>
            <a:lvl4pPr>
              <a:defRPr sz="7349"/>
            </a:lvl4pPr>
            <a:lvl5pPr>
              <a:defRPr sz="7349"/>
            </a:lvl5pPr>
            <a:lvl6pPr>
              <a:defRPr sz="7349"/>
            </a:lvl6pPr>
            <a:lvl7pPr>
              <a:defRPr sz="7349"/>
            </a:lvl7pPr>
            <a:lvl8pPr>
              <a:defRPr sz="7349"/>
            </a:lvl8pPr>
            <a:lvl9pPr>
              <a:defRPr sz="734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8137" y="7559993"/>
            <a:ext cx="11088602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03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137" y="1679998"/>
            <a:ext cx="11088602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616185" y="3628335"/>
            <a:ext cx="17405122" cy="17908316"/>
          </a:xfrm>
        </p:spPr>
        <p:txBody>
          <a:bodyPr anchor="t"/>
          <a:lstStyle>
            <a:lvl1pPr marL="0" indent="0">
              <a:buNone/>
              <a:defRPr sz="11758"/>
            </a:lvl1pPr>
            <a:lvl2pPr marL="1679981" indent="0">
              <a:buNone/>
              <a:defRPr sz="10289"/>
            </a:lvl2pPr>
            <a:lvl3pPr marL="3359963" indent="0">
              <a:buNone/>
              <a:defRPr sz="8819"/>
            </a:lvl3pPr>
            <a:lvl4pPr marL="5039944" indent="0">
              <a:buNone/>
              <a:defRPr sz="7349"/>
            </a:lvl4pPr>
            <a:lvl5pPr marL="6719926" indent="0">
              <a:buNone/>
              <a:defRPr sz="7349"/>
            </a:lvl5pPr>
            <a:lvl6pPr marL="8399907" indent="0">
              <a:buNone/>
              <a:defRPr sz="7349"/>
            </a:lvl6pPr>
            <a:lvl7pPr marL="10079888" indent="0">
              <a:buNone/>
              <a:defRPr sz="7349"/>
            </a:lvl7pPr>
            <a:lvl8pPr marL="11759870" indent="0">
              <a:buNone/>
              <a:defRPr sz="7349"/>
            </a:lvl8pPr>
            <a:lvl9pPr marL="13439851" indent="0">
              <a:buNone/>
              <a:defRPr sz="734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8137" y="7559993"/>
            <a:ext cx="11088602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77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3659" y="1341671"/>
            <a:ext cx="29653171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3659" y="6708326"/>
            <a:ext cx="29653171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63658" y="23356649"/>
            <a:ext cx="7735610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997AF5-C9B8-654C-B523-B4077F0C4FC6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88537" y="23356649"/>
            <a:ext cx="11603415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1220" y="23356649"/>
            <a:ext cx="7735610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41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359963" rtl="0" eaLnBrk="1" latinLnBrk="0" hangingPunct="1">
        <a:lnSpc>
          <a:spcPct val="90000"/>
        </a:lnSpc>
        <a:spcBef>
          <a:spcPct val="0"/>
        </a:spcBef>
        <a:buNone/>
        <a:defRPr sz="16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991" indent="-839991" algn="l" defTabSz="3359963" rtl="0" eaLnBrk="1" latinLnBrk="0" hangingPunct="1">
        <a:lnSpc>
          <a:spcPct val="90000"/>
        </a:lnSpc>
        <a:spcBef>
          <a:spcPts val="3674"/>
        </a:spcBef>
        <a:buFont typeface="Arial" panose="020B0604020202020204" pitchFamily="34" charset="0"/>
        <a:buChar char="•"/>
        <a:defRPr sz="10289" kern="1200">
          <a:solidFill>
            <a:schemeClr val="tx1"/>
          </a:solidFill>
          <a:latin typeface="+mn-lt"/>
          <a:ea typeface="+mn-ea"/>
          <a:cs typeface="+mn-cs"/>
        </a:defRPr>
      </a:lvl1pPr>
      <a:lvl2pPr marL="251997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2pPr>
      <a:lvl3pPr marL="4199954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3pPr>
      <a:lvl4pPr marL="5879935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7559916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9239898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919879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1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427984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7998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359963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039944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6719926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8399907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079888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175987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343985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Picture 232" descr="A logo for a company&#10;&#10;Description automatically generated">
            <a:extLst>
              <a:ext uri="{FF2B5EF4-FFF2-40B4-BE49-F238E27FC236}">
                <a16:creationId xmlns:a16="http://schemas.microsoft.com/office/drawing/2014/main" id="{E99A1617-CFFD-6C16-8339-A8DD52A09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98" y="366398"/>
            <a:ext cx="4020930" cy="2233850"/>
          </a:xfrm>
          <a:prstGeom prst="rect">
            <a:avLst/>
          </a:prstGeom>
        </p:spPr>
      </p:pic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4A30741-A0DA-5A05-667A-736A139C9B95}"/>
              </a:ext>
            </a:extLst>
          </p:cNvPr>
          <p:cNvSpPr/>
          <p:nvPr/>
        </p:nvSpPr>
        <p:spPr>
          <a:xfrm>
            <a:off x="27754230" y="2746724"/>
            <a:ext cx="6376281" cy="20903841"/>
          </a:xfrm>
          <a:prstGeom prst="roundRect">
            <a:avLst>
              <a:gd name="adj" fmla="val 243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Arrow: Pentagon 6">
            <a:extLst>
              <a:ext uri="{FF2B5EF4-FFF2-40B4-BE49-F238E27FC236}">
                <a16:creationId xmlns:a16="http://schemas.microsoft.com/office/drawing/2014/main" id="{C567E902-773E-E03A-1F21-6166CE9BA26B}"/>
              </a:ext>
            </a:extLst>
          </p:cNvPr>
          <p:cNvSpPr/>
          <p:nvPr/>
        </p:nvSpPr>
        <p:spPr>
          <a:xfrm>
            <a:off x="4640522" y="4762501"/>
            <a:ext cx="4654143" cy="1687843"/>
          </a:xfrm>
          <a:prstGeom prst="homePlate">
            <a:avLst/>
          </a:prstGeom>
          <a:solidFill>
            <a:srgbClr val="00AEE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863" rIns="0" bIns="42863" rtlCol="0" anchor="ctr"/>
          <a:lstStyle/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Study</a:t>
            </a:r>
          </a:p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Design </a:t>
            </a:r>
            <a:endParaRPr lang="en-GB" sz="3600" b="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Arrow: Chevron 7">
            <a:extLst>
              <a:ext uri="{FF2B5EF4-FFF2-40B4-BE49-F238E27FC236}">
                <a16:creationId xmlns:a16="http://schemas.microsoft.com/office/drawing/2014/main" id="{12E18492-A96D-912F-1C7F-7A2B8DD0793E}"/>
              </a:ext>
            </a:extLst>
          </p:cNvPr>
          <p:cNvSpPr/>
          <p:nvPr/>
        </p:nvSpPr>
        <p:spPr>
          <a:xfrm>
            <a:off x="8545388" y="4762500"/>
            <a:ext cx="5284589" cy="1687843"/>
          </a:xfrm>
          <a:prstGeom prst="chevron">
            <a:avLst/>
          </a:prstGeom>
          <a:solidFill>
            <a:srgbClr val="00AEE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863" rIns="0" bIns="42863" rtlCol="0" anchor="ctr"/>
          <a:lstStyle/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Study</a:t>
            </a:r>
          </a:p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Start-up</a:t>
            </a:r>
            <a:endParaRPr lang="en-GB" sz="3600" b="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Arrow: Chevron 9">
            <a:extLst>
              <a:ext uri="{FF2B5EF4-FFF2-40B4-BE49-F238E27FC236}">
                <a16:creationId xmlns:a16="http://schemas.microsoft.com/office/drawing/2014/main" id="{666D0646-FD19-FAFB-4880-C0DAB39BFA29}"/>
              </a:ext>
            </a:extLst>
          </p:cNvPr>
          <p:cNvSpPr/>
          <p:nvPr/>
        </p:nvSpPr>
        <p:spPr>
          <a:xfrm>
            <a:off x="13101121" y="4762498"/>
            <a:ext cx="5284589" cy="1687843"/>
          </a:xfrm>
          <a:prstGeom prst="chevron">
            <a:avLst/>
          </a:prstGeom>
          <a:solidFill>
            <a:srgbClr val="00AEE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863" rIns="0" bIns="42863" rtlCol="0" anchor="ctr"/>
          <a:lstStyle/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Study</a:t>
            </a:r>
          </a:p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Execution </a:t>
            </a:r>
            <a:endParaRPr lang="en-GB" sz="3600" b="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Arrow: Chevron 11">
            <a:extLst>
              <a:ext uri="{FF2B5EF4-FFF2-40B4-BE49-F238E27FC236}">
                <a16:creationId xmlns:a16="http://schemas.microsoft.com/office/drawing/2014/main" id="{438CB1FF-24D5-03C6-1401-65901081E309}"/>
              </a:ext>
            </a:extLst>
          </p:cNvPr>
          <p:cNvSpPr/>
          <p:nvPr/>
        </p:nvSpPr>
        <p:spPr>
          <a:xfrm>
            <a:off x="17685091" y="4759824"/>
            <a:ext cx="5284589" cy="1687843"/>
          </a:xfrm>
          <a:prstGeom prst="chevron">
            <a:avLst/>
          </a:prstGeom>
          <a:solidFill>
            <a:srgbClr val="00AEE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863" rIns="0" bIns="42863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Analysis &amp; Reporting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Arrow: Chevron 12">
            <a:extLst>
              <a:ext uri="{FF2B5EF4-FFF2-40B4-BE49-F238E27FC236}">
                <a16:creationId xmlns:a16="http://schemas.microsoft.com/office/drawing/2014/main" id="{B7BF4194-4599-3286-1E4C-03641C4E13E2}"/>
              </a:ext>
            </a:extLst>
          </p:cNvPr>
          <p:cNvSpPr/>
          <p:nvPr/>
        </p:nvSpPr>
        <p:spPr>
          <a:xfrm>
            <a:off x="22259637" y="4784607"/>
            <a:ext cx="5174050" cy="1687843"/>
          </a:xfrm>
          <a:prstGeom prst="chevron">
            <a:avLst/>
          </a:prstGeom>
          <a:solidFill>
            <a:srgbClr val="00AEE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863" rIns="0" bIns="42863" rtlCol="0" anchor="ctr"/>
          <a:lstStyle/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Regulatory Submission</a:t>
            </a:r>
            <a:endParaRPr lang="en-GB" sz="3600" b="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E02097-9465-854C-1D93-FCE3238C62E2}"/>
              </a:ext>
            </a:extLst>
          </p:cNvPr>
          <p:cNvSpPr txBox="1"/>
          <p:nvPr/>
        </p:nvSpPr>
        <p:spPr>
          <a:xfrm>
            <a:off x="4282234" y="350861"/>
            <a:ext cx="264040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USDM </a:t>
            </a:r>
            <a:r>
              <a:rPr lang="en-GB" sz="6600" b="1">
                <a:solidFill>
                  <a:srgbClr val="002060"/>
                </a:solidFill>
                <a:latin typeface="Century Gothic" panose="020B0502020202020204" pitchFamily="34" charset="0"/>
              </a:rPr>
              <a:t>in Action</a:t>
            </a:r>
            <a:br>
              <a:rPr lang="en-GB" sz="6600" b="1" dirty="0">
                <a:solidFill>
                  <a:srgbClr val="002060"/>
                </a:solidFill>
                <a:latin typeface="Century Gothic" panose="020B0502020202020204" pitchFamily="34" charset="0"/>
              </a:rPr>
            </a:br>
            <a:r>
              <a:rPr lang="en-GB" sz="66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Use Cases Supporting the DDF Vision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59B1CE-9EEA-F531-4B82-3A5AECE11393}"/>
              </a:ext>
            </a:extLst>
          </p:cNvPr>
          <p:cNvSpPr txBox="1"/>
          <p:nvPr/>
        </p:nvSpPr>
        <p:spPr>
          <a:xfrm>
            <a:off x="27864836" y="11723619"/>
            <a:ext cx="6116997" cy="114800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Study Details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overall study, its various versions, identifiers and associated governance. Also includes the amendments made to the study</a:t>
            </a: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Study High Level Design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single or set of study designs making up the study detailing the epochs, arms etc.</a:t>
            </a: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Study Science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detailed description of the study science: the populations and the associated inclusion and exclusion criteria, the indications being studied, the interventions being used and the objectives, endpoints and the associated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estimands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Detailed Study Logic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 precise definition of the study logic including support for the Schedule of Activities. </a:t>
            </a: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Unstructured Content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ability to support one or more document presentations of the USDM content including the ICH M11 protocol template, sponsor templates and other documents.</a:t>
            </a: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Procedures and Biomedical Concepts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detail around the procedures and observations to be performed as part of the detailed study designs.</a:t>
            </a: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Controlled Terms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controlled terminology needed to define the semantics within the model. Managed in the same manner as all CDISC CT and aligned with the M11 template standard.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926974-11D2-771C-7CC5-7D4CD11CE49D}"/>
              </a:ext>
            </a:extLst>
          </p:cNvPr>
          <p:cNvSpPr txBox="1"/>
          <p:nvPr/>
        </p:nvSpPr>
        <p:spPr>
          <a:xfrm>
            <a:off x="399817" y="4762497"/>
            <a:ext cx="4024944" cy="1720822"/>
          </a:xfrm>
          <a:prstGeom prst="rect">
            <a:avLst/>
          </a:prstGeom>
          <a:solidFill>
            <a:srgbClr val="00AEE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863" rIns="0" bIns="42863" rtlCol="0" anchor="ctr"/>
          <a:lstStyle>
            <a:defPPr>
              <a:defRPr lang="en-US"/>
            </a:defPPr>
            <a:lvl1pPr algn="ctr">
              <a:defRPr sz="3600" b="1">
                <a:solidFill>
                  <a:srgbClr val="FFFFFF"/>
                </a:solidFill>
                <a:latin typeface="Century Gothic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Protocol ‘Store’</a:t>
            </a:r>
          </a:p>
        </p:txBody>
      </p:sp>
      <p:pic>
        <p:nvPicPr>
          <p:cNvPr id="29" name="Picture 28" descr="A diagram of a computer network&#10;&#10;Description automatically generated with medium confidence">
            <a:extLst>
              <a:ext uri="{FF2B5EF4-FFF2-40B4-BE49-F238E27FC236}">
                <a16:creationId xmlns:a16="http://schemas.microsoft.com/office/drawing/2014/main" id="{1C6915F9-B237-C17B-4718-3529EB895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9582" y="4670836"/>
            <a:ext cx="5824005" cy="6836548"/>
          </a:xfrm>
          <a:prstGeom prst="rect">
            <a:avLst/>
          </a:prstGeom>
        </p:spPr>
      </p:pic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A32A698-C4B9-75B3-D185-64F5A12C0183}"/>
              </a:ext>
            </a:extLst>
          </p:cNvPr>
          <p:cNvSpPr/>
          <p:nvPr/>
        </p:nvSpPr>
        <p:spPr>
          <a:xfrm>
            <a:off x="31208218" y="6234412"/>
            <a:ext cx="2665370" cy="1605772"/>
          </a:xfrm>
          <a:prstGeom prst="roundRect">
            <a:avLst>
              <a:gd name="adj" fmla="val 5628"/>
            </a:avLst>
          </a:prstGeom>
          <a:solidFill>
            <a:srgbClr val="D7766F">
              <a:alpha val="47059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Study, Identifiers, Amendments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AFCDE92-AC01-C416-95A2-951BEE999BD8}"/>
              </a:ext>
            </a:extLst>
          </p:cNvPr>
          <p:cNvSpPr/>
          <p:nvPr/>
        </p:nvSpPr>
        <p:spPr>
          <a:xfrm>
            <a:off x="31198054" y="7906385"/>
            <a:ext cx="2675532" cy="1892261"/>
          </a:xfrm>
          <a:prstGeom prst="roundRect">
            <a:avLst>
              <a:gd name="adj" fmla="val 5628"/>
            </a:avLst>
          </a:prstGeom>
          <a:solidFill>
            <a:schemeClr val="accent2">
              <a:lumMod val="40000"/>
              <a:lumOff val="60000"/>
              <a:alpha val="47843"/>
            </a:schemeClr>
          </a:solidFill>
          <a:ln w="31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Study Designs, Arms, Epochs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50DE0F5-4A26-AE4A-7894-0DA0E2DE0FC0}"/>
              </a:ext>
            </a:extLst>
          </p:cNvPr>
          <p:cNvSpPr/>
          <p:nvPr/>
        </p:nvSpPr>
        <p:spPr>
          <a:xfrm>
            <a:off x="30278722" y="9864847"/>
            <a:ext cx="3594864" cy="1642536"/>
          </a:xfrm>
          <a:prstGeom prst="roundRect">
            <a:avLst>
              <a:gd name="adj" fmla="val 5628"/>
            </a:avLst>
          </a:prstGeom>
          <a:solidFill>
            <a:srgbClr val="FFC000">
              <a:alpha val="47843"/>
            </a:srgbClr>
          </a:solidFill>
          <a:ln w="31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Detailed Study Logic, Encounters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9546C56-9D1F-ED3C-734F-9CA3886381A0}"/>
              </a:ext>
            </a:extLst>
          </p:cNvPr>
          <p:cNvSpPr/>
          <p:nvPr/>
        </p:nvSpPr>
        <p:spPr>
          <a:xfrm>
            <a:off x="28059745" y="9864846"/>
            <a:ext cx="2087074" cy="1642537"/>
          </a:xfrm>
          <a:prstGeom prst="roundRect">
            <a:avLst>
              <a:gd name="adj" fmla="val 5628"/>
            </a:avLst>
          </a:prstGeom>
          <a:solidFill>
            <a:schemeClr val="accent3">
              <a:lumMod val="60000"/>
              <a:lumOff val="40000"/>
              <a:alpha val="47843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Procedures, Biomedical Concepts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14CDB55-BDDC-8B74-7A4C-02200C7C86E5}"/>
              </a:ext>
            </a:extLst>
          </p:cNvPr>
          <p:cNvSpPr/>
          <p:nvPr/>
        </p:nvSpPr>
        <p:spPr>
          <a:xfrm>
            <a:off x="28059745" y="6234411"/>
            <a:ext cx="3046509" cy="3564235"/>
          </a:xfrm>
          <a:prstGeom prst="roundRect">
            <a:avLst>
              <a:gd name="adj" fmla="val 3189"/>
            </a:avLst>
          </a:prstGeom>
          <a:solidFill>
            <a:schemeClr val="accent1">
              <a:lumMod val="60000"/>
              <a:lumOff val="40000"/>
              <a:alpha val="47843"/>
            </a:schemeClr>
          </a:solidFill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 pitchFamily="34" charset="0"/>
              </a:rPr>
              <a:t>Populations,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 pitchFamily="34" charset="0"/>
              </a:rPr>
              <a:t>Inclusion &amp; Exclusion,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 pitchFamily="34" charset="0"/>
              </a:rPr>
              <a:t>Interventions &amp; Indications, </a:t>
            </a:r>
          </a:p>
          <a:p>
            <a:pPr algn="ctr" defTabSz="914400">
              <a:defRPr/>
            </a:pPr>
            <a:r>
              <a:rPr kumimoji="0" lang="en-GB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 pitchFamily="34" charset="0"/>
              </a:rPr>
              <a:t>Estimands</a:t>
            </a:r>
            <a:r>
              <a:rPr lang="en-GB" sz="24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,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 pitchFamily="34" charset="0"/>
              </a:rPr>
              <a:t>Objectives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 pitchFamily="34" charset="0"/>
              </a:rPr>
              <a:t>&amp; Endpoints 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BF7EEF6-7CEA-59AF-9D9F-A1EC6639EF39}"/>
              </a:ext>
            </a:extLst>
          </p:cNvPr>
          <p:cNvSpPr/>
          <p:nvPr/>
        </p:nvSpPr>
        <p:spPr>
          <a:xfrm>
            <a:off x="28049581" y="4670835"/>
            <a:ext cx="2672861" cy="1495787"/>
          </a:xfrm>
          <a:prstGeom prst="roundRect">
            <a:avLst>
              <a:gd name="adj" fmla="val 3189"/>
            </a:avLst>
          </a:prstGeom>
          <a:solidFill>
            <a:schemeClr val="bg1">
              <a:lumMod val="75000"/>
              <a:alpha val="47843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  <a:t>Controlled Terms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EEB0C2A-EE8F-C324-538B-8304B8BC9A0B}"/>
              </a:ext>
            </a:extLst>
          </p:cNvPr>
          <p:cNvSpPr/>
          <p:nvPr/>
        </p:nvSpPr>
        <p:spPr>
          <a:xfrm>
            <a:off x="30827077" y="4670835"/>
            <a:ext cx="3046509" cy="1495786"/>
          </a:xfrm>
          <a:prstGeom prst="roundRect">
            <a:avLst>
              <a:gd name="adj" fmla="val 5628"/>
            </a:avLst>
          </a:prstGeom>
          <a:solidFill>
            <a:schemeClr val="accent5">
              <a:lumMod val="40000"/>
              <a:lumOff val="60000"/>
              <a:alpha val="47843"/>
            </a:schemeClr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553278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  <a:t>Unstructured Content</a:t>
            </a:r>
          </a:p>
        </p:txBody>
      </p:sp>
      <p:sp>
        <p:nvSpPr>
          <p:cNvPr id="128" name="Left-right Arrow 127">
            <a:extLst>
              <a:ext uri="{FF2B5EF4-FFF2-40B4-BE49-F238E27FC236}">
                <a16:creationId xmlns:a16="http://schemas.microsoft.com/office/drawing/2014/main" id="{B6DD2C1A-7084-D153-E8A0-C078B14EE39B}"/>
              </a:ext>
            </a:extLst>
          </p:cNvPr>
          <p:cNvSpPr/>
          <p:nvPr/>
        </p:nvSpPr>
        <p:spPr>
          <a:xfrm>
            <a:off x="4627759" y="3807128"/>
            <a:ext cx="22805927" cy="753900"/>
          </a:xfrm>
          <a:prstGeom prst="leftRightArrow">
            <a:avLst>
              <a:gd name="adj1" fmla="val 100000"/>
              <a:gd name="adj2" fmla="val 542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Prospective</a:t>
            </a:r>
          </a:p>
        </p:txBody>
      </p:sp>
      <p:sp>
        <p:nvSpPr>
          <p:cNvPr id="129" name="Left-right Arrow 128">
            <a:extLst>
              <a:ext uri="{FF2B5EF4-FFF2-40B4-BE49-F238E27FC236}">
                <a16:creationId xmlns:a16="http://schemas.microsoft.com/office/drawing/2014/main" id="{EA9F83F6-EC93-7313-3135-BA662B71E976}"/>
              </a:ext>
            </a:extLst>
          </p:cNvPr>
          <p:cNvSpPr/>
          <p:nvPr/>
        </p:nvSpPr>
        <p:spPr>
          <a:xfrm>
            <a:off x="399818" y="3809247"/>
            <a:ext cx="4024944" cy="753900"/>
          </a:xfrm>
          <a:prstGeom prst="leftRightArrow">
            <a:avLst>
              <a:gd name="adj1" fmla="val 100000"/>
              <a:gd name="adj2" fmla="val 542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Retrospective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DA1EDB-6D2F-E64B-3E98-22F07CE9C0E5}"/>
              </a:ext>
            </a:extLst>
          </p:cNvPr>
          <p:cNvSpPr txBox="1"/>
          <p:nvPr/>
        </p:nvSpPr>
        <p:spPr>
          <a:xfrm>
            <a:off x="27754228" y="2762791"/>
            <a:ext cx="6376281" cy="1762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2863" rIns="0" bIns="42863" rtlCol="0" anchor="ctr"/>
          <a:lstStyle>
            <a:defPPr>
              <a:defRPr lang="en-US"/>
            </a:defPPr>
            <a:lvl1pPr algn="ctr">
              <a:defRPr sz="3600" b="1">
                <a:solidFill>
                  <a:schemeClr val="accent1"/>
                </a:solidFill>
                <a:latin typeface="Century Gothic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Unified Study Definitions Model (USDM)</a:t>
            </a:r>
          </a:p>
        </p:txBody>
      </p:sp>
      <p:sp>
        <p:nvSpPr>
          <p:cNvPr id="171" name="Left-right Arrow 170">
            <a:extLst>
              <a:ext uri="{FF2B5EF4-FFF2-40B4-BE49-F238E27FC236}">
                <a16:creationId xmlns:a16="http://schemas.microsoft.com/office/drawing/2014/main" id="{5C2FFEB9-0CED-4C3F-667F-1D7427217BFE}"/>
              </a:ext>
            </a:extLst>
          </p:cNvPr>
          <p:cNvSpPr/>
          <p:nvPr/>
        </p:nvSpPr>
        <p:spPr>
          <a:xfrm>
            <a:off x="399817" y="2826738"/>
            <a:ext cx="27033869" cy="753900"/>
          </a:xfrm>
          <a:prstGeom prst="leftRightArrow">
            <a:avLst>
              <a:gd name="adj1" fmla="val 100000"/>
              <a:gd name="adj2" fmla="val 542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Use Cases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FDB31D3C-112A-3916-EC80-A321B6743CA0}"/>
              </a:ext>
            </a:extLst>
          </p:cNvPr>
          <p:cNvGrpSpPr/>
          <p:nvPr/>
        </p:nvGrpSpPr>
        <p:grpSpPr>
          <a:xfrm>
            <a:off x="4647372" y="6673867"/>
            <a:ext cx="4324406" cy="4816673"/>
            <a:chOff x="15220704" y="16694762"/>
            <a:chExt cx="4324406" cy="4816673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1A0FF891-FA30-510A-5B7C-47C37B5483E3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176" name="Rounded Rectangle 175">
                <a:extLst>
                  <a:ext uri="{FF2B5EF4-FFF2-40B4-BE49-F238E27FC236}">
                    <a16:creationId xmlns:a16="http://schemas.microsoft.com/office/drawing/2014/main" id="{DC0A031A-C5E0-4716-0E06-1B1F15C97DE0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77" name="Rounded Rectangle 176">
                <a:extLst>
                  <a:ext uri="{FF2B5EF4-FFF2-40B4-BE49-F238E27FC236}">
                    <a16:creationId xmlns:a16="http://schemas.microsoft.com/office/drawing/2014/main" id="{27CD100E-1FD4-4AC5-1AEE-433B6ADF850F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8" name="Rounded Rectangle 177">
                <a:extLst>
                  <a:ext uri="{FF2B5EF4-FFF2-40B4-BE49-F238E27FC236}">
                    <a16:creationId xmlns:a16="http://schemas.microsoft.com/office/drawing/2014/main" id="{8956ECD8-BC0E-66CE-4C2E-364F474418C2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9" name="Rounded Rectangle 178">
                <a:extLst>
                  <a:ext uri="{FF2B5EF4-FFF2-40B4-BE49-F238E27FC236}">
                    <a16:creationId xmlns:a16="http://schemas.microsoft.com/office/drawing/2014/main" id="{A6A43A94-101E-FE38-F2B2-C0F67214BC72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80" name="Rounded Rectangle 179">
                <a:extLst>
                  <a:ext uri="{FF2B5EF4-FFF2-40B4-BE49-F238E27FC236}">
                    <a16:creationId xmlns:a16="http://schemas.microsoft.com/office/drawing/2014/main" id="{73CCE625-985B-688D-536C-A738AB13E896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81" name="Rounded Rectangle 180">
                <a:extLst>
                  <a:ext uri="{FF2B5EF4-FFF2-40B4-BE49-F238E27FC236}">
                    <a16:creationId xmlns:a16="http://schemas.microsoft.com/office/drawing/2014/main" id="{0CD5D17A-1331-B232-0FB5-8BFE7A11D979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82" name="Rounded Rectangle 181">
                <a:extLst>
                  <a:ext uri="{FF2B5EF4-FFF2-40B4-BE49-F238E27FC236}">
                    <a16:creationId xmlns:a16="http://schemas.microsoft.com/office/drawing/2014/main" id="{27BAE793-0847-BCDD-7B01-7266FA167CBA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83" name="Rounded Rectangle 182">
              <a:extLst>
                <a:ext uri="{FF2B5EF4-FFF2-40B4-BE49-F238E27FC236}">
                  <a16:creationId xmlns:a16="http://schemas.microsoft.com/office/drawing/2014/main" id="{7A9C5DF0-D262-4A05-6AB0-56441B18E52F}"/>
                </a:ext>
              </a:extLst>
            </p:cNvPr>
            <p:cNvSpPr/>
            <p:nvPr/>
          </p:nvSpPr>
          <p:spPr>
            <a:xfrm>
              <a:off x="15220704" y="16694762"/>
              <a:ext cx="4324406" cy="4816673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Protocol Authoring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Support the authoring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of new protocols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including complex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studies such as Master,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Umbrella etc.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This would include </a:t>
              </a:r>
              <a:r>
                <a:rPr lang="en-GB" sz="2000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analyzing</a:t>
              </a: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 previous protocol information to inform design choices (see Protocol Store).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Writing associated SAP, Informed Consent, Monitoring Plan, Drug Plan etc via content reuse.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42448C7-EC66-8AD1-B194-3EB727119090}"/>
              </a:ext>
            </a:extLst>
          </p:cNvPr>
          <p:cNvGrpSpPr/>
          <p:nvPr/>
        </p:nvGrpSpPr>
        <p:grpSpPr>
          <a:xfrm>
            <a:off x="404702" y="6683159"/>
            <a:ext cx="4018336" cy="5438180"/>
            <a:chOff x="15220704" y="16694762"/>
            <a:chExt cx="4018336" cy="543818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CAA7811D-AFD2-AD44-B23C-4ADC4D85A7B5}"/>
                </a:ext>
              </a:extLst>
            </p:cNvPr>
            <p:cNvGrpSpPr/>
            <p:nvPr/>
          </p:nvGrpSpPr>
          <p:grpSpPr>
            <a:xfrm>
              <a:off x="18038277" y="16811136"/>
              <a:ext cx="1061748" cy="1238986"/>
              <a:chOff x="7844333" y="5623858"/>
              <a:chExt cx="1061748" cy="1238986"/>
            </a:xfrm>
          </p:grpSpPr>
          <p:sp>
            <p:nvSpPr>
              <p:cNvPr id="198" name="Rounded Rectangle 197">
                <a:extLst>
                  <a:ext uri="{FF2B5EF4-FFF2-40B4-BE49-F238E27FC236}">
                    <a16:creationId xmlns:a16="http://schemas.microsoft.com/office/drawing/2014/main" id="{01367FA4-36FB-D97C-275D-B44CB420A12E}"/>
                  </a:ext>
                </a:extLst>
              </p:cNvPr>
              <p:cNvSpPr/>
              <p:nvPr/>
            </p:nvSpPr>
            <p:spPr>
              <a:xfrm>
                <a:off x="8436372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A508D5E6-492B-12F3-A0EA-03DDFFE3D304}"/>
                  </a:ext>
                </a:extLst>
              </p:cNvPr>
              <p:cNvSpPr/>
              <p:nvPr/>
            </p:nvSpPr>
            <p:spPr>
              <a:xfrm>
                <a:off x="8436372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0" name="Rounded Rectangle 199">
                <a:extLst>
                  <a:ext uri="{FF2B5EF4-FFF2-40B4-BE49-F238E27FC236}">
                    <a16:creationId xmlns:a16="http://schemas.microsoft.com/office/drawing/2014/main" id="{35B6B6ED-B32A-4FE1-191C-B8BA7E9DB148}"/>
                  </a:ext>
                </a:extLst>
              </p:cNvPr>
              <p:cNvSpPr/>
              <p:nvPr/>
            </p:nvSpPr>
            <p:spPr>
              <a:xfrm>
                <a:off x="8274983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1" name="Rounded Rectangle 200">
                <a:extLst>
                  <a:ext uri="{FF2B5EF4-FFF2-40B4-BE49-F238E27FC236}">
                    <a16:creationId xmlns:a16="http://schemas.microsoft.com/office/drawing/2014/main" id="{A8D28FC7-4DD4-9B86-3BEE-FDFEFCDD89CD}"/>
                  </a:ext>
                </a:extLst>
              </p:cNvPr>
              <p:cNvSpPr/>
              <p:nvPr/>
            </p:nvSpPr>
            <p:spPr>
              <a:xfrm>
                <a:off x="7844333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2" name="Rounded Rectangle 201">
                <a:extLst>
                  <a:ext uri="{FF2B5EF4-FFF2-40B4-BE49-F238E27FC236}">
                    <a16:creationId xmlns:a16="http://schemas.microsoft.com/office/drawing/2014/main" id="{33D73EDE-3ABD-BB05-E4E8-C98FED1507D5}"/>
                  </a:ext>
                </a:extLst>
              </p:cNvPr>
              <p:cNvSpPr/>
              <p:nvPr/>
            </p:nvSpPr>
            <p:spPr>
              <a:xfrm>
                <a:off x="7844333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3" name="Rounded Rectangle 202">
                <a:extLst>
                  <a:ext uri="{FF2B5EF4-FFF2-40B4-BE49-F238E27FC236}">
                    <a16:creationId xmlns:a16="http://schemas.microsoft.com/office/drawing/2014/main" id="{C2F8B622-FC3A-75E5-A26E-5255C3F788E8}"/>
                  </a:ext>
                </a:extLst>
              </p:cNvPr>
              <p:cNvSpPr/>
              <p:nvPr/>
            </p:nvSpPr>
            <p:spPr>
              <a:xfrm>
                <a:off x="7844334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4" name="Rounded Rectangle 203">
                <a:extLst>
                  <a:ext uri="{FF2B5EF4-FFF2-40B4-BE49-F238E27FC236}">
                    <a16:creationId xmlns:a16="http://schemas.microsoft.com/office/drawing/2014/main" id="{A4BC0996-B810-6BE4-46CC-EC216D6DF43D}"/>
                  </a:ext>
                </a:extLst>
              </p:cNvPr>
              <p:cNvSpPr/>
              <p:nvPr/>
            </p:nvSpPr>
            <p:spPr>
              <a:xfrm>
                <a:off x="8339188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97" name="Rounded Rectangle 196">
              <a:extLst>
                <a:ext uri="{FF2B5EF4-FFF2-40B4-BE49-F238E27FC236}">
                  <a16:creationId xmlns:a16="http://schemas.microsoft.com/office/drawing/2014/main" id="{C3E1EED6-A5FB-09EE-2124-84C43A28A903}"/>
                </a:ext>
              </a:extLst>
            </p:cNvPr>
            <p:cNvSpPr/>
            <p:nvPr/>
          </p:nvSpPr>
          <p:spPr>
            <a:xfrm>
              <a:off x="15220704" y="16694762"/>
              <a:ext cx="4018336" cy="5438180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000" rIns="9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Past Protocols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The storage of past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sponsor protocols in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to support a variety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of use cases such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as: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Therapeutic area specific content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Standard inclusion and exclusion criteria.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Libraries of objectives, endpoints and </a:t>
              </a:r>
              <a:r>
                <a:rPr lang="en-GB" sz="2000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estimands</a:t>
              </a: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Asses the past to prevent protocol amendments.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General search across the library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2434307A-9969-D384-7076-A7E4ABB12577}"/>
              </a:ext>
            </a:extLst>
          </p:cNvPr>
          <p:cNvGrpSpPr/>
          <p:nvPr/>
        </p:nvGrpSpPr>
        <p:grpSpPr>
          <a:xfrm>
            <a:off x="4622624" y="17813655"/>
            <a:ext cx="4324406" cy="2392799"/>
            <a:chOff x="15220704" y="16694762"/>
            <a:chExt cx="4324406" cy="2392799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BEF1FD74-310F-8A8B-BB70-4C6DCCAF334F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08" name="Rounded Rectangle 207">
                <a:extLst>
                  <a:ext uri="{FF2B5EF4-FFF2-40B4-BE49-F238E27FC236}">
                    <a16:creationId xmlns:a16="http://schemas.microsoft.com/office/drawing/2014/main" id="{2146E13D-3183-3B33-DA9C-9384729503C6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09" name="Rounded Rectangle 208">
                <a:extLst>
                  <a:ext uri="{FF2B5EF4-FFF2-40B4-BE49-F238E27FC236}">
                    <a16:creationId xmlns:a16="http://schemas.microsoft.com/office/drawing/2014/main" id="{F9741D10-5078-DEDF-E32D-021CF8F502A0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0" name="Rounded Rectangle 209">
                <a:extLst>
                  <a:ext uri="{FF2B5EF4-FFF2-40B4-BE49-F238E27FC236}">
                    <a16:creationId xmlns:a16="http://schemas.microsoft.com/office/drawing/2014/main" id="{043584D8-8480-09A5-263A-9A19878D6F3F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1" name="Rounded Rectangle 210">
                <a:extLst>
                  <a:ext uri="{FF2B5EF4-FFF2-40B4-BE49-F238E27FC236}">
                    <a16:creationId xmlns:a16="http://schemas.microsoft.com/office/drawing/2014/main" id="{1E9E3674-66DF-C00C-B5C8-AD40FEFF82E3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2" name="Rounded Rectangle 211">
                <a:extLst>
                  <a:ext uri="{FF2B5EF4-FFF2-40B4-BE49-F238E27FC236}">
                    <a16:creationId xmlns:a16="http://schemas.microsoft.com/office/drawing/2014/main" id="{3BDF33CA-9029-7ECC-A162-13DF7682AFBE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3" name="Rounded Rectangle 212">
                <a:extLst>
                  <a:ext uri="{FF2B5EF4-FFF2-40B4-BE49-F238E27FC236}">
                    <a16:creationId xmlns:a16="http://schemas.microsoft.com/office/drawing/2014/main" id="{706270D0-A7FB-3A7B-55A2-E1E0C1404BC9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4" name="Rounded Rectangle 213">
                <a:extLst>
                  <a:ext uri="{FF2B5EF4-FFF2-40B4-BE49-F238E27FC236}">
                    <a16:creationId xmlns:a16="http://schemas.microsoft.com/office/drawing/2014/main" id="{7B0C00D1-0D91-7C39-D30B-20F6199E829F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07" name="Rounded Rectangle 206">
              <a:extLst>
                <a:ext uri="{FF2B5EF4-FFF2-40B4-BE49-F238E27FC236}">
                  <a16:creationId xmlns:a16="http://schemas.microsoft.com/office/drawing/2014/main" id="{58090520-E200-5D1B-528D-896DC1F4478A}"/>
                </a:ext>
              </a:extLst>
            </p:cNvPr>
            <p:cNvSpPr/>
            <p:nvPr/>
          </p:nvSpPr>
          <p:spPr>
            <a:xfrm>
              <a:off x="15220704" y="16694762"/>
              <a:ext cx="4324406" cy="2392799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Regulatory Authority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Approval for the execution of the study including IND, CTA etc and discussions with regulatory authorities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FA3DB53-A5B1-6B35-4AEF-DE77FCBD57C3}"/>
              </a:ext>
            </a:extLst>
          </p:cNvPr>
          <p:cNvGrpSpPr/>
          <p:nvPr/>
        </p:nvGrpSpPr>
        <p:grpSpPr>
          <a:xfrm>
            <a:off x="4642466" y="11730392"/>
            <a:ext cx="4324406" cy="2641402"/>
            <a:chOff x="15220704" y="16694762"/>
            <a:chExt cx="4324406" cy="2641402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A22AE702-413E-0C87-E3AD-10C34AAE0A26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18" name="Rounded Rectangle 217">
                <a:extLst>
                  <a:ext uri="{FF2B5EF4-FFF2-40B4-BE49-F238E27FC236}">
                    <a16:creationId xmlns:a16="http://schemas.microsoft.com/office/drawing/2014/main" id="{B1762CB9-6DD4-207A-2865-A999F2B909C9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19" name="Rounded Rectangle 218">
                <a:extLst>
                  <a:ext uri="{FF2B5EF4-FFF2-40B4-BE49-F238E27FC236}">
                    <a16:creationId xmlns:a16="http://schemas.microsoft.com/office/drawing/2014/main" id="{3FE56617-153B-B7C9-3F33-A95E138AAA16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0" name="Rounded Rectangle 219">
                <a:extLst>
                  <a:ext uri="{FF2B5EF4-FFF2-40B4-BE49-F238E27FC236}">
                    <a16:creationId xmlns:a16="http://schemas.microsoft.com/office/drawing/2014/main" id="{BAA8D46A-83CA-2C94-9682-390E32651573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1" name="Rounded Rectangle 220">
                <a:extLst>
                  <a:ext uri="{FF2B5EF4-FFF2-40B4-BE49-F238E27FC236}">
                    <a16:creationId xmlns:a16="http://schemas.microsoft.com/office/drawing/2014/main" id="{B12B0F51-AD92-6EF7-EADC-30ED4B3A47FD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2" name="Rounded Rectangle 221">
                <a:extLst>
                  <a:ext uri="{FF2B5EF4-FFF2-40B4-BE49-F238E27FC236}">
                    <a16:creationId xmlns:a16="http://schemas.microsoft.com/office/drawing/2014/main" id="{9F782AA5-C583-ACB6-2BE3-D0FA3B9D4C92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3" name="Rounded Rectangle 222">
                <a:extLst>
                  <a:ext uri="{FF2B5EF4-FFF2-40B4-BE49-F238E27FC236}">
                    <a16:creationId xmlns:a16="http://schemas.microsoft.com/office/drawing/2014/main" id="{7FF66774-2EEB-6064-5348-5076F5A9DB0B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4" name="Rounded Rectangle 223">
                <a:extLst>
                  <a:ext uri="{FF2B5EF4-FFF2-40B4-BE49-F238E27FC236}">
                    <a16:creationId xmlns:a16="http://schemas.microsoft.com/office/drawing/2014/main" id="{A14022C9-2007-6750-0533-21C2A592AA6D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17" name="Rounded Rectangle 216">
              <a:extLst>
                <a:ext uri="{FF2B5EF4-FFF2-40B4-BE49-F238E27FC236}">
                  <a16:creationId xmlns:a16="http://schemas.microsoft.com/office/drawing/2014/main" id="{EFAE883D-A934-5214-8CEC-7FEAEEF152D9}"/>
                </a:ext>
              </a:extLst>
            </p:cNvPr>
            <p:cNvSpPr/>
            <p:nvPr/>
          </p:nvSpPr>
          <p:spPr>
            <a:xfrm>
              <a:off x="15220704" y="16694762"/>
              <a:ext cx="4324406" cy="264140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Study Build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Build of the study based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on the protocol I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including all detailed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procedures and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assessments to allow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for immediate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deployment.</a:t>
              </a:r>
            </a:p>
          </p:txBody>
        </p:sp>
      </p:grpSp>
      <p:sp>
        <p:nvSpPr>
          <p:cNvPr id="235" name="Left-right Arrow 234">
            <a:extLst>
              <a:ext uri="{FF2B5EF4-FFF2-40B4-BE49-F238E27FC236}">
                <a16:creationId xmlns:a16="http://schemas.microsoft.com/office/drawing/2014/main" id="{EA23BF40-649A-D55B-9705-1FAABCDB12E9}"/>
              </a:ext>
            </a:extLst>
          </p:cNvPr>
          <p:cNvSpPr/>
          <p:nvPr/>
        </p:nvSpPr>
        <p:spPr>
          <a:xfrm>
            <a:off x="399817" y="22896665"/>
            <a:ext cx="27033869" cy="753900"/>
          </a:xfrm>
          <a:prstGeom prst="leftRightArrow">
            <a:avLst>
              <a:gd name="adj1" fmla="val 100000"/>
              <a:gd name="adj2" fmla="val 4399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NOTE: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The use cases presented are illustrative and the list is not intended to be exhaustive.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BD2DC696-BF00-A90D-50C3-EDA656AB3C17}"/>
              </a:ext>
            </a:extLst>
          </p:cNvPr>
          <p:cNvGrpSpPr/>
          <p:nvPr/>
        </p:nvGrpSpPr>
        <p:grpSpPr>
          <a:xfrm>
            <a:off x="9187530" y="20217486"/>
            <a:ext cx="4324406" cy="1709142"/>
            <a:chOff x="15220704" y="16694762"/>
            <a:chExt cx="4324406" cy="1709142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58446F07-36F8-625C-6FBF-DAD4B777D270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39" name="Rounded Rectangle 238">
                <a:extLst>
                  <a:ext uri="{FF2B5EF4-FFF2-40B4-BE49-F238E27FC236}">
                    <a16:creationId xmlns:a16="http://schemas.microsoft.com/office/drawing/2014/main" id="{331C5CC2-E91C-0927-5C8D-D57AD0C7FA9E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40" name="Rounded Rectangle 239">
                <a:extLst>
                  <a:ext uri="{FF2B5EF4-FFF2-40B4-BE49-F238E27FC236}">
                    <a16:creationId xmlns:a16="http://schemas.microsoft.com/office/drawing/2014/main" id="{B2CBB590-8053-C160-67D0-6E92F5BA55E3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1" name="Rounded Rectangle 240">
                <a:extLst>
                  <a:ext uri="{FF2B5EF4-FFF2-40B4-BE49-F238E27FC236}">
                    <a16:creationId xmlns:a16="http://schemas.microsoft.com/office/drawing/2014/main" id="{6803FDDD-3E0F-93FC-9365-83F4BC2DE9C3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2" name="Rounded Rectangle 241">
                <a:extLst>
                  <a:ext uri="{FF2B5EF4-FFF2-40B4-BE49-F238E27FC236}">
                    <a16:creationId xmlns:a16="http://schemas.microsoft.com/office/drawing/2014/main" id="{C72AA2A9-8993-6299-9935-5EA5ED68A9AE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3" name="Rounded Rectangle 242">
                <a:extLst>
                  <a:ext uri="{FF2B5EF4-FFF2-40B4-BE49-F238E27FC236}">
                    <a16:creationId xmlns:a16="http://schemas.microsoft.com/office/drawing/2014/main" id="{C57D2269-6A3E-2FB2-745D-DDDBBE414C2B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4" name="Rounded Rectangle 243">
                <a:extLst>
                  <a:ext uri="{FF2B5EF4-FFF2-40B4-BE49-F238E27FC236}">
                    <a16:creationId xmlns:a16="http://schemas.microsoft.com/office/drawing/2014/main" id="{A0A73C3A-F4FD-0590-4138-0006DFFF7DDC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5" name="Rounded Rectangle 244">
                <a:extLst>
                  <a:ext uri="{FF2B5EF4-FFF2-40B4-BE49-F238E27FC236}">
                    <a16:creationId xmlns:a16="http://schemas.microsoft.com/office/drawing/2014/main" id="{C8EAAC8C-78C2-1289-5FC9-CB3061190C98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38" name="Rounded Rectangle 237">
              <a:extLst>
                <a:ext uri="{FF2B5EF4-FFF2-40B4-BE49-F238E27FC236}">
                  <a16:creationId xmlns:a16="http://schemas.microsoft.com/office/drawing/2014/main" id="{EB6BFFE5-69BE-217A-D0C4-BE612B7E6902}"/>
                </a:ext>
              </a:extLst>
            </p:cNvPr>
            <p:cNvSpPr/>
            <p:nvPr/>
          </p:nvSpPr>
          <p:spPr>
            <a:xfrm>
              <a:off x="15220704" y="16694762"/>
              <a:ext cx="4324406" cy="170914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Site Support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Provision of tailored information to sites regarding study execution.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599A1DFF-8B7C-4F25-CBEC-2AD60119775B}"/>
              </a:ext>
            </a:extLst>
          </p:cNvPr>
          <p:cNvGrpSpPr/>
          <p:nvPr/>
        </p:nvGrpSpPr>
        <p:grpSpPr>
          <a:xfrm>
            <a:off x="9187530" y="16304863"/>
            <a:ext cx="4324406" cy="1709142"/>
            <a:chOff x="15220704" y="16694762"/>
            <a:chExt cx="4324406" cy="1709142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C8214E84-B4DF-0183-50B6-88E772003C2B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49" name="Rounded Rectangle 248">
                <a:extLst>
                  <a:ext uri="{FF2B5EF4-FFF2-40B4-BE49-F238E27FC236}">
                    <a16:creationId xmlns:a16="http://schemas.microsoft.com/office/drawing/2014/main" id="{058D3003-3B55-5876-B740-BAFA4C185D18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50" name="Rounded Rectangle 249">
                <a:extLst>
                  <a:ext uri="{FF2B5EF4-FFF2-40B4-BE49-F238E27FC236}">
                    <a16:creationId xmlns:a16="http://schemas.microsoft.com/office/drawing/2014/main" id="{D9E057BF-D2DB-89EA-3FA6-65F298B87370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1" name="Rounded Rectangle 250">
                <a:extLst>
                  <a:ext uri="{FF2B5EF4-FFF2-40B4-BE49-F238E27FC236}">
                    <a16:creationId xmlns:a16="http://schemas.microsoft.com/office/drawing/2014/main" id="{05693514-00E1-3586-4873-2E91F3C69822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2" name="Rounded Rectangle 251">
                <a:extLst>
                  <a:ext uri="{FF2B5EF4-FFF2-40B4-BE49-F238E27FC236}">
                    <a16:creationId xmlns:a16="http://schemas.microsoft.com/office/drawing/2014/main" id="{6F7AF186-C705-2EE0-6FA2-E45F431C794E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3" name="Rounded Rectangle 252">
                <a:extLst>
                  <a:ext uri="{FF2B5EF4-FFF2-40B4-BE49-F238E27FC236}">
                    <a16:creationId xmlns:a16="http://schemas.microsoft.com/office/drawing/2014/main" id="{60A30B82-938D-8968-92FE-35AB6A8049F4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4" name="Rounded Rectangle 253">
                <a:extLst>
                  <a:ext uri="{FF2B5EF4-FFF2-40B4-BE49-F238E27FC236}">
                    <a16:creationId xmlns:a16="http://schemas.microsoft.com/office/drawing/2014/main" id="{838CA0EC-77CE-6D7D-02D1-9C944DCC7615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5" name="Rounded Rectangle 254">
                <a:extLst>
                  <a:ext uri="{FF2B5EF4-FFF2-40B4-BE49-F238E27FC236}">
                    <a16:creationId xmlns:a16="http://schemas.microsoft.com/office/drawing/2014/main" id="{3D6003AC-B48D-D5FA-AC88-AD5303C3502E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48" name="Rounded Rectangle 247">
              <a:extLst>
                <a:ext uri="{FF2B5EF4-FFF2-40B4-BE49-F238E27FC236}">
                  <a16:creationId xmlns:a16="http://schemas.microsoft.com/office/drawing/2014/main" id="{752A39BD-53D0-DB08-1304-CD990AD05C75}"/>
                </a:ext>
              </a:extLst>
            </p:cNvPr>
            <p:cNvSpPr/>
            <p:nvPr/>
          </p:nvSpPr>
          <p:spPr>
            <a:xfrm>
              <a:off x="15220704" y="16694762"/>
              <a:ext cx="4324406" cy="170914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Trial Registries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Registration of the study with registries such as </a:t>
              </a:r>
              <a:r>
                <a:rPr lang="en-GB" sz="2000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CT.gov</a:t>
              </a: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, CTIS etc.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981CE930-E843-26CA-5183-8C9572BB6DAB}"/>
              </a:ext>
            </a:extLst>
          </p:cNvPr>
          <p:cNvGrpSpPr/>
          <p:nvPr/>
        </p:nvGrpSpPr>
        <p:grpSpPr>
          <a:xfrm>
            <a:off x="9187530" y="18263803"/>
            <a:ext cx="4324406" cy="1709142"/>
            <a:chOff x="15220704" y="16694762"/>
            <a:chExt cx="4324406" cy="1709142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557D6667-EEC4-D5FB-F45B-EFBB153C94AF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59" name="Rounded Rectangle 258">
                <a:extLst>
                  <a:ext uri="{FF2B5EF4-FFF2-40B4-BE49-F238E27FC236}">
                    <a16:creationId xmlns:a16="http://schemas.microsoft.com/office/drawing/2014/main" id="{46086973-6E83-E30C-78CD-620488EFC405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60" name="Rounded Rectangle 259">
                <a:extLst>
                  <a:ext uri="{FF2B5EF4-FFF2-40B4-BE49-F238E27FC236}">
                    <a16:creationId xmlns:a16="http://schemas.microsoft.com/office/drawing/2014/main" id="{50175F90-EB37-A3DA-5F06-912CBDA6BCA1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1" name="Rounded Rectangle 260">
                <a:extLst>
                  <a:ext uri="{FF2B5EF4-FFF2-40B4-BE49-F238E27FC236}">
                    <a16:creationId xmlns:a16="http://schemas.microsoft.com/office/drawing/2014/main" id="{4733525E-E60B-21B3-966D-821ED8939BF3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2" name="Rounded Rectangle 261">
                <a:extLst>
                  <a:ext uri="{FF2B5EF4-FFF2-40B4-BE49-F238E27FC236}">
                    <a16:creationId xmlns:a16="http://schemas.microsoft.com/office/drawing/2014/main" id="{8FFAA516-CE79-9071-DFBA-FECBE61F1659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3" name="Rounded Rectangle 262">
                <a:extLst>
                  <a:ext uri="{FF2B5EF4-FFF2-40B4-BE49-F238E27FC236}">
                    <a16:creationId xmlns:a16="http://schemas.microsoft.com/office/drawing/2014/main" id="{31F69027-ACB4-A303-DFC8-4C2892643FDA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4" name="Rounded Rectangle 263">
                <a:extLst>
                  <a:ext uri="{FF2B5EF4-FFF2-40B4-BE49-F238E27FC236}">
                    <a16:creationId xmlns:a16="http://schemas.microsoft.com/office/drawing/2014/main" id="{48E00CE4-495F-89DA-72D6-0176B04988B1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5" name="Rounded Rectangle 264">
                <a:extLst>
                  <a:ext uri="{FF2B5EF4-FFF2-40B4-BE49-F238E27FC236}">
                    <a16:creationId xmlns:a16="http://schemas.microsoft.com/office/drawing/2014/main" id="{37656A2C-CC02-A3C2-84D0-29E9C7FF1D6C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58" name="Rounded Rectangle 257">
              <a:extLst>
                <a:ext uri="{FF2B5EF4-FFF2-40B4-BE49-F238E27FC236}">
                  <a16:creationId xmlns:a16="http://schemas.microsoft.com/office/drawing/2014/main" id="{DBB84715-74C3-1782-9B4B-E5CFE504933C}"/>
                </a:ext>
              </a:extLst>
            </p:cNvPr>
            <p:cNvSpPr/>
            <p:nvPr/>
          </p:nvSpPr>
          <p:spPr>
            <a:xfrm>
              <a:off x="15220704" y="16694762"/>
              <a:ext cx="4324406" cy="170914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Training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Provision of training materials to those involved in the study including sites</a:t>
              </a: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B494873-AF29-C0D0-1E2C-886488BC4009}"/>
              </a:ext>
            </a:extLst>
          </p:cNvPr>
          <p:cNvGrpSpPr/>
          <p:nvPr/>
        </p:nvGrpSpPr>
        <p:grpSpPr>
          <a:xfrm>
            <a:off x="9203810" y="6673867"/>
            <a:ext cx="4324406" cy="3884414"/>
            <a:chOff x="9203810" y="6673867"/>
            <a:chExt cx="4324406" cy="3884414"/>
          </a:xfrm>
        </p:grpSpPr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EB2AB8AB-02DA-FA0D-8D7C-0E22EBB068A8}"/>
                </a:ext>
              </a:extLst>
            </p:cNvPr>
            <p:cNvGrpSpPr/>
            <p:nvPr/>
          </p:nvGrpSpPr>
          <p:grpSpPr>
            <a:xfrm>
              <a:off x="12313991" y="6790241"/>
              <a:ext cx="1061748" cy="1238986"/>
              <a:chOff x="8136941" y="5623858"/>
              <a:chExt cx="1061748" cy="1238986"/>
            </a:xfrm>
          </p:grpSpPr>
          <p:sp>
            <p:nvSpPr>
              <p:cNvPr id="269" name="Rounded Rectangle 268">
                <a:extLst>
                  <a:ext uri="{FF2B5EF4-FFF2-40B4-BE49-F238E27FC236}">
                    <a16:creationId xmlns:a16="http://schemas.microsoft.com/office/drawing/2014/main" id="{A12C0874-68A4-FE68-7BFB-88A6C8950F5C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70" name="Rounded Rectangle 269">
                <a:extLst>
                  <a:ext uri="{FF2B5EF4-FFF2-40B4-BE49-F238E27FC236}">
                    <a16:creationId xmlns:a16="http://schemas.microsoft.com/office/drawing/2014/main" id="{466ABE65-ADC3-2EE8-8522-F68283ABD90F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1" name="Rounded Rectangle 270">
                <a:extLst>
                  <a:ext uri="{FF2B5EF4-FFF2-40B4-BE49-F238E27FC236}">
                    <a16:creationId xmlns:a16="http://schemas.microsoft.com/office/drawing/2014/main" id="{03EE803F-A000-24C0-CB10-83A4BED53E76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2" name="Rounded Rectangle 271">
                <a:extLst>
                  <a:ext uri="{FF2B5EF4-FFF2-40B4-BE49-F238E27FC236}">
                    <a16:creationId xmlns:a16="http://schemas.microsoft.com/office/drawing/2014/main" id="{4125BF52-F864-A0D3-1A00-0495AA5CBA8D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3" name="Rounded Rectangle 272">
                <a:extLst>
                  <a:ext uri="{FF2B5EF4-FFF2-40B4-BE49-F238E27FC236}">
                    <a16:creationId xmlns:a16="http://schemas.microsoft.com/office/drawing/2014/main" id="{A9CC57DB-FE03-3519-A808-321CC972D904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4" name="Rounded Rectangle 273">
                <a:extLst>
                  <a:ext uri="{FF2B5EF4-FFF2-40B4-BE49-F238E27FC236}">
                    <a16:creationId xmlns:a16="http://schemas.microsoft.com/office/drawing/2014/main" id="{1D828856-1D12-7F67-6CAB-C8F2BFAC367D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5" name="Rounded Rectangle 274">
                <a:extLst>
                  <a:ext uri="{FF2B5EF4-FFF2-40B4-BE49-F238E27FC236}">
                    <a16:creationId xmlns:a16="http://schemas.microsoft.com/office/drawing/2014/main" id="{58006A73-E99B-3D07-2767-A5E38828BEDD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68" name="Rounded Rectangle 267">
              <a:extLst>
                <a:ext uri="{FF2B5EF4-FFF2-40B4-BE49-F238E27FC236}">
                  <a16:creationId xmlns:a16="http://schemas.microsoft.com/office/drawing/2014/main" id="{38DEF776-3E78-E78A-2D41-80AEDFA8A069}"/>
                </a:ext>
              </a:extLst>
            </p:cNvPr>
            <p:cNvSpPr/>
            <p:nvPr/>
          </p:nvSpPr>
          <p:spPr>
            <a:xfrm>
              <a:off x="9203810" y="6673867"/>
              <a:ext cx="4324406" cy="3884414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Deployment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Deployment of the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study across the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enterprise using the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USDM to support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electronic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configuration rather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than manual data entry including Data collection systems  (incl. EDC), CTMS, IRT, Data transmission specifications and more</a:t>
              </a: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127E47D5-CF5B-766F-32CD-2E5FD8F7D150}"/>
              </a:ext>
            </a:extLst>
          </p:cNvPr>
          <p:cNvGrpSpPr/>
          <p:nvPr/>
        </p:nvGrpSpPr>
        <p:grpSpPr>
          <a:xfrm>
            <a:off x="13743968" y="10502895"/>
            <a:ext cx="4324406" cy="2330648"/>
            <a:chOff x="15220704" y="16694762"/>
            <a:chExt cx="4324406" cy="2330648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8CF8030B-1891-811D-2AD2-9154AAAD98A2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79" name="Rounded Rectangle 278">
                <a:extLst>
                  <a:ext uri="{FF2B5EF4-FFF2-40B4-BE49-F238E27FC236}">
                    <a16:creationId xmlns:a16="http://schemas.microsoft.com/office/drawing/2014/main" id="{A6C9D7D3-53E7-1845-BC4F-472BB3E8C478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80" name="Rounded Rectangle 279">
                <a:extLst>
                  <a:ext uri="{FF2B5EF4-FFF2-40B4-BE49-F238E27FC236}">
                    <a16:creationId xmlns:a16="http://schemas.microsoft.com/office/drawing/2014/main" id="{EE2C7191-0770-041A-729F-40363177A3A1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1" name="Rounded Rectangle 280">
                <a:extLst>
                  <a:ext uri="{FF2B5EF4-FFF2-40B4-BE49-F238E27FC236}">
                    <a16:creationId xmlns:a16="http://schemas.microsoft.com/office/drawing/2014/main" id="{AE0ED23E-6F41-118D-866B-E7C04524B04C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2" name="Rounded Rectangle 281">
                <a:extLst>
                  <a:ext uri="{FF2B5EF4-FFF2-40B4-BE49-F238E27FC236}">
                    <a16:creationId xmlns:a16="http://schemas.microsoft.com/office/drawing/2014/main" id="{2C20EC8B-7E2C-5A36-7BE6-B8A70D50B57B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3" name="Rounded Rectangle 282">
                <a:extLst>
                  <a:ext uri="{FF2B5EF4-FFF2-40B4-BE49-F238E27FC236}">
                    <a16:creationId xmlns:a16="http://schemas.microsoft.com/office/drawing/2014/main" id="{AEC919EB-E850-BAAA-AE8C-E6DF0635CC22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4" name="Rounded Rectangle 283">
                <a:extLst>
                  <a:ext uri="{FF2B5EF4-FFF2-40B4-BE49-F238E27FC236}">
                    <a16:creationId xmlns:a16="http://schemas.microsoft.com/office/drawing/2014/main" id="{7848741B-8A81-015B-F918-8ACC2550336A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5" name="Rounded Rectangle 284">
                <a:extLst>
                  <a:ext uri="{FF2B5EF4-FFF2-40B4-BE49-F238E27FC236}">
                    <a16:creationId xmlns:a16="http://schemas.microsoft.com/office/drawing/2014/main" id="{6A1799DC-0178-F9DE-653D-50FA49118DD0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78" name="Rounded Rectangle 277">
              <a:extLst>
                <a:ext uri="{FF2B5EF4-FFF2-40B4-BE49-F238E27FC236}">
                  <a16:creationId xmlns:a16="http://schemas.microsoft.com/office/drawing/2014/main" id="{D69C164B-6F4F-649C-2612-32B520FA63C8}"/>
                </a:ext>
              </a:extLst>
            </p:cNvPr>
            <p:cNvSpPr/>
            <p:nvPr/>
          </p:nvSpPr>
          <p:spPr>
            <a:xfrm>
              <a:off x="15220704" y="16694762"/>
              <a:ext cx="4324406" cy="2330648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Subject Information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Provision of improved information to subjects regarding study execution, improve expectation management.</a:t>
              </a: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BD16F8E1-9865-D87E-D0D0-9D84EDE55113}"/>
              </a:ext>
            </a:extLst>
          </p:cNvPr>
          <p:cNvGrpSpPr/>
          <p:nvPr/>
        </p:nvGrpSpPr>
        <p:grpSpPr>
          <a:xfrm>
            <a:off x="13746631" y="6683159"/>
            <a:ext cx="4324406" cy="3573661"/>
            <a:chOff x="15220704" y="16694762"/>
            <a:chExt cx="4324406" cy="3573661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402F0C06-716F-0838-741C-EEAFDD532662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89" name="Rounded Rectangle 288">
                <a:extLst>
                  <a:ext uri="{FF2B5EF4-FFF2-40B4-BE49-F238E27FC236}">
                    <a16:creationId xmlns:a16="http://schemas.microsoft.com/office/drawing/2014/main" id="{891219F3-45D3-58E3-4840-8BAF7497D1B4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90" name="Rounded Rectangle 289">
                <a:extLst>
                  <a:ext uri="{FF2B5EF4-FFF2-40B4-BE49-F238E27FC236}">
                    <a16:creationId xmlns:a16="http://schemas.microsoft.com/office/drawing/2014/main" id="{411875ED-EB19-B110-DB39-5F94D115ECDB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1" name="Rounded Rectangle 290">
                <a:extLst>
                  <a:ext uri="{FF2B5EF4-FFF2-40B4-BE49-F238E27FC236}">
                    <a16:creationId xmlns:a16="http://schemas.microsoft.com/office/drawing/2014/main" id="{610AF708-D1EA-E6F4-F306-0482ED4EBAAC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2" name="Rounded Rectangle 291">
                <a:extLst>
                  <a:ext uri="{FF2B5EF4-FFF2-40B4-BE49-F238E27FC236}">
                    <a16:creationId xmlns:a16="http://schemas.microsoft.com/office/drawing/2014/main" id="{F0BD9510-1C14-2F22-E51B-58C2A44F457A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3" name="Rounded Rectangle 292">
                <a:extLst>
                  <a:ext uri="{FF2B5EF4-FFF2-40B4-BE49-F238E27FC236}">
                    <a16:creationId xmlns:a16="http://schemas.microsoft.com/office/drawing/2014/main" id="{044C8E58-A5C8-9D8D-AFCF-79304AA69CD2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4" name="Rounded Rectangle 293">
                <a:extLst>
                  <a:ext uri="{FF2B5EF4-FFF2-40B4-BE49-F238E27FC236}">
                    <a16:creationId xmlns:a16="http://schemas.microsoft.com/office/drawing/2014/main" id="{0B6DE37E-F7C1-8E05-F1E0-609D00BC80AD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5" name="Rounded Rectangle 294">
                <a:extLst>
                  <a:ext uri="{FF2B5EF4-FFF2-40B4-BE49-F238E27FC236}">
                    <a16:creationId xmlns:a16="http://schemas.microsoft.com/office/drawing/2014/main" id="{793A24ED-5937-464B-F8A1-D915F8C49B16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88" name="Rounded Rectangle 287">
              <a:extLst>
                <a:ext uri="{FF2B5EF4-FFF2-40B4-BE49-F238E27FC236}">
                  <a16:creationId xmlns:a16="http://schemas.microsoft.com/office/drawing/2014/main" id="{280E7B2D-BB57-79DF-BE2D-817539BE539F}"/>
                </a:ext>
              </a:extLst>
            </p:cNvPr>
            <p:cNvSpPr/>
            <p:nvPr/>
          </p:nvSpPr>
          <p:spPr>
            <a:xfrm>
              <a:off x="15220704" y="16694762"/>
              <a:ext cx="4324406" cy="3573661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Amendments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Support the amendment process with the ability to indicate the precise changes to the user community.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Ensure fewer amendments (see Protocol Store).</a:t>
              </a: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8483C584-832F-FA44-BC95-251A231DE894}"/>
              </a:ext>
            </a:extLst>
          </p:cNvPr>
          <p:cNvGrpSpPr/>
          <p:nvPr/>
        </p:nvGrpSpPr>
        <p:grpSpPr>
          <a:xfrm>
            <a:off x="18281151" y="6671246"/>
            <a:ext cx="4324406" cy="2019895"/>
            <a:chOff x="15220704" y="16694762"/>
            <a:chExt cx="4324406" cy="2019895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B06B5164-1DE0-A38C-8271-5E1813904413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99" name="Rounded Rectangle 298">
                <a:extLst>
                  <a:ext uri="{FF2B5EF4-FFF2-40B4-BE49-F238E27FC236}">
                    <a16:creationId xmlns:a16="http://schemas.microsoft.com/office/drawing/2014/main" id="{E7D021DE-32F6-0821-AF5A-62C754F799C0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>
                <a:extLst>
                  <a:ext uri="{FF2B5EF4-FFF2-40B4-BE49-F238E27FC236}">
                    <a16:creationId xmlns:a16="http://schemas.microsoft.com/office/drawing/2014/main" id="{29EEF524-6030-5B64-0698-4B18582A9589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1" name="Rounded Rectangle 300">
                <a:extLst>
                  <a:ext uri="{FF2B5EF4-FFF2-40B4-BE49-F238E27FC236}">
                    <a16:creationId xmlns:a16="http://schemas.microsoft.com/office/drawing/2014/main" id="{2642D233-7C23-9BE6-380E-BD00A8C6E6C2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2" name="Rounded Rectangle 301">
                <a:extLst>
                  <a:ext uri="{FF2B5EF4-FFF2-40B4-BE49-F238E27FC236}">
                    <a16:creationId xmlns:a16="http://schemas.microsoft.com/office/drawing/2014/main" id="{56C19480-B80F-8C17-CC07-8B67A69FE8C3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3" name="Rounded Rectangle 302">
                <a:extLst>
                  <a:ext uri="{FF2B5EF4-FFF2-40B4-BE49-F238E27FC236}">
                    <a16:creationId xmlns:a16="http://schemas.microsoft.com/office/drawing/2014/main" id="{A87C0000-3803-EBF0-26AB-96F2DC665CEC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4" name="Rounded Rectangle 303">
                <a:extLst>
                  <a:ext uri="{FF2B5EF4-FFF2-40B4-BE49-F238E27FC236}">
                    <a16:creationId xmlns:a16="http://schemas.microsoft.com/office/drawing/2014/main" id="{F100EA50-B72F-41EC-E813-0E14EC26B21F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5" name="Rounded Rectangle 304">
                <a:extLst>
                  <a:ext uri="{FF2B5EF4-FFF2-40B4-BE49-F238E27FC236}">
                    <a16:creationId xmlns:a16="http://schemas.microsoft.com/office/drawing/2014/main" id="{B6F046E4-B937-62B7-33D8-CDB9165F7262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98" name="Rounded Rectangle 297">
              <a:extLst>
                <a:ext uri="{FF2B5EF4-FFF2-40B4-BE49-F238E27FC236}">
                  <a16:creationId xmlns:a16="http://schemas.microsoft.com/office/drawing/2014/main" id="{51A8F07C-9AEC-A1A3-2E64-F3985DB30C79}"/>
                </a:ext>
              </a:extLst>
            </p:cNvPr>
            <p:cNvSpPr/>
            <p:nvPr/>
          </p:nvSpPr>
          <p:spPr>
            <a:xfrm>
              <a:off x="15220704" y="16694762"/>
              <a:ext cx="4324406" cy="2019895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Automation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Provide a solid foundation for the  automation of analysis and reporting outputs such as TLFs and CSRs.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3C73E063-1E98-B536-9267-C7553B115AAF}"/>
              </a:ext>
            </a:extLst>
          </p:cNvPr>
          <p:cNvGrpSpPr/>
          <p:nvPr/>
        </p:nvGrpSpPr>
        <p:grpSpPr>
          <a:xfrm>
            <a:off x="22774529" y="6650267"/>
            <a:ext cx="4324406" cy="1709142"/>
            <a:chOff x="15220704" y="16694762"/>
            <a:chExt cx="4324406" cy="1709142"/>
          </a:xfrm>
        </p:grpSpPr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6D800797-9951-C0C3-61E7-F6163C0BAEC6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310" name="Rounded Rectangle 309">
                <a:extLst>
                  <a:ext uri="{FF2B5EF4-FFF2-40B4-BE49-F238E27FC236}">
                    <a16:creationId xmlns:a16="http://schemas.microsoft.com/office/drawing/2014/main" id="{5557DEAD-078A-CDCB-99CF-4C15F5B5F286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1" name="Rounded Rectangle 310">
                <a:extLst>
                  <a:ext uri="{FF2B5EF4-FFF2-40B4-BE49-F238E27FC236}">
                    <a16:creationId xmlns:a16="http://schemas.microsoft.com/office/drawing/2014/main" id="{4DB2DF26-F993-703D-7AB4-104BF8F11346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2" name="Rounded Rectangle 311">
                <a:extLst>
                  <a:ext uri="{FF2B5EF4-FFF2-40B4-BE49-F238E27FC236}">
                    <a16:creationId xmlns:a16="http://schemas.microsoft.com/office/drawing/2014/main" id="{385D1FAC-C9AD-0E1F-4B9E-13D86C4373E8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3" name="Rounded Rectangle 312">
                <a:extLst>
                  <a:ext uri="{FF2B5EF4-FFF2-40B4-BE49-F238E27FC236}">
                    <a16:creationId xmlns:a16="http://schemas.microsoft.com/office/drawing/2014/main" id="{009756AB-A5E5-F476-4D00-C0E01204F0F3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4" name="Rounded Rectangle 313">
                <a:extLst>
                  <a:ext uri="{FF2B5EF4-FFF2-40B4-BE49-F238E27FC236}">
                    <a16:creationId xmlns:a16="http://schemas.microsoft.com/office/drawing/2014/main" id="{D1B0FDF7-4DC5-5B25-4DD6-89152F0C1688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5" name="Rounded Rectangle 314">
                <a:extLst>
                  <a:ext uri="{FF2B5EF4-FFF2-40B4-BE49-F238E27FC236}">
                    <a16:creationId xmlns:a16="http://schemas.microsoft.com/office/drawing/2014/main" id="{C08EE796-1301-E9C9-E973-08971D956D5E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6" name="Rounded Rectangle 315">
                <a:extLst>
                  <a:ext uri="{FF2B5EF4-FFF2-40B4-BE49-F238E27FC236}">
                    <a16:creationId xmlns:a16="http://schemas.microsoft.com/office/drawing/2014/main" id="{2E44907E-866F-C5D6-8781-509AA6C98C80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09" name="Rounded Rectangle 308">
              <a:extLst>
                <a:ext uri="{FF2B5EF4-FFF2-40B4-BE49-F238E27FC236}">
                  <a16:creationId xmlns:a16="http://schemas.microsoft.com/office/drawing/2014/main" id="{32067E1C-A3D6-6E6B-65D9-D100B4024E87}"/>
                </a:ext>
              </a:extLst>
            </p:cNvPr>
            <p:cNvSpPr/>
            <p:nvPr/>
          </p:nvSpPr>
          <p:spPr>
            <a:xfrm>
              <a:off x="15220704" y="16694762"/>
              <a:ext cx="4324406" cy="170914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Submission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Preparation of the submission by the sponsor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44" name="Rounded Rectangle 343">
            <a:extLst>
              <a:ext uri="{FF2B5EF4-FFF2-40B4-BE49-F238E27FC236}">
                <a16:creationId xmlns:a16="http://schemas.microsoft.com/office/drawing/2014/main" id="{0985E804-5F92-EF54-9BC8-093413E91041}"/>
              </a:ext>
            </a:extLst>
          </p:cNvPr>
          <p:cNvSpPr/>
          <p:nvPr/>
        </p:nvSpPr>
        <p:spPr>
          <a:xfrm>
            <a:off x="399817" y="24001381"/>
            <a:ext cx="33730692" cy="714732"/>
          </a:xfrm>
          <a:prstGeom prst="roundRect">
            <a:avLst>
              <a:gd name="adj" fmla="val 2312"/>
            </a:avLst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90000" rtlCol="0" anchor="t">
            <a:spAutoFit/>
          </a:bodyPr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Version 2, 10</a:t>
            </a:r>
            <a:r>
              <a:rPr lang="en-GB" sz="2000" baseline="30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October 2024. Prepared by D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Iberson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-Hurst for the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TransCelerate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‘DDF in Action’ day. </a:t>
            </a:r>
            <a:b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With thanks to Rob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Ferendo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TransCelerate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), Bill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Illis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Novartos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), Jasmine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Kestemont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Argenx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), Kirsten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Langendorf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(d4k), Mary Lynn Mercado (Novartis), Lissa Morgan (Amgen), Johannes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Ullander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(d4k) and Peter Van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Reusel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(CDISC)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6C684152-9B1A-560E-30FC-644B0092BFB7}"/>
              </a:ext>
            </a:extLst>
          </p:cNvPr>
          <p:cNvGrpSpPr/>
          <p:nvPr/>
        </p:nvGrpSpPr>
        <p:grpSpPr>
          <a:xfrm>
            <a:off x="22774529" y="8598026"/>
            <a:ext cx="4324406" cy="2330648"/>
            <a:chOff x="15220704" y="16694762"/>
            <a:chExt cx="4324406" cy="2330648"/>
          </a:xfrm>
        </p:grpSpPr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F4ED9607-AB6E-A466-E6F8-4B299118A0AA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349" name="Rounded Rectangle 348">
                <a:extLst>
                  <a:ext uri="{FF2B5EF4-FFF2-40B4-BE49-F238E27FC236}">
                    <a16:creationId xmlns:a16="http://schemas.microsoft.com/office/drawing/2014/main" id="{323D11A0-47A6-8E99-7FC6-2B2B638FAF44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50" name="Rounded Rectangle 349">
                <a:extLst>
                  <a:ext uri="{FF2B5EF4-FFF2-40B4-BE49-F238E27FC236}">
                    <a16:creationId xmlns:a16="http://schemas.microsoft.com/office/drawing/2014/main" id="{A00CE4BF-3FE8-5EAA-D527-799264C83A12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1" name="Rounded Rectangle 350">
                <a:extLst>
                  <a:ext uri="{FF2B5EF4-FFF2-40B4-BE49-F238E27FC236}">
                    <a16:creationId xmlns:a16="http://schemas.microsoft.com/office/drawing/2014/main" id="{931EF716-D73A-01AF-C717-42D4A929FAF5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2" name="Rounded Rectangle 351">
                <a:extLst>
                  <a:ext uri="{FF2B5EF4-FFF2-40B4-BE49-F238E27FC236}">
                    <a16:creationId xmlns:a16="http://schemas.microsoft.com/office/drawing/2014/main" id="{657B9184-BD5C-58BA-99F9-14543E6B3009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3" name="Rounded Rectangle 352">
                <a:extLst>
                  <a:ext uri="{FF2B5EF4-FFF2-40B4-BE49-F238E27FC236}">
                    <a16:creationId xmlns:a16="http://schemas.microsoft.com/office/drawing/2014/main" id="{7A6761D7-3DA2-0529-E8D2-34A9F999B8C1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4" name="Rounded Rectangle 353">
                <a:extLst>
                  <a:ext uri="{FF2B5EF4-FFF2-40B4-BE49-F238E27FC236}">
                    <a16:creationId xmlns:a16="http://schemas.microsoft.com/office/drawing/2014/main" id="{AF087684-C944-D689-AEC0-FFFFF2FEBA58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5" name="Rounded Rectangle 354">
                <a:extLst>
                  <a:ext uri="{FF2B5EF4-FFF2-40B4-BE49-F238E27FC236}">
                    <a16:creationId xmlns:a16="http://schemas.microsoft.com/office/drawing/2014/main" id="{41DB4A84-C9EA-F77E-1E83-39AC97712C46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48" name="Rounded Rectangle 347">
              <a:extLst>
                <a:ext uri="{FF2B5EF4-FFF2-40B4-BE49-F238E27FC236}">
                  <a16:creationId xmlns:a16="http://schemas.microsoft.com/office/drawing/2014/main" id="{B00B2F7E-1C0F-1593-8D08-7CCA03B9BA8F}"/>
                </a:ext>
              </a:extLst>
            </p:cNvPr>
            <p:cNvSpPr/>
            <p:nvPr/>
          </p:nvSpPr>
          <p:spPr>
            <a:xfrm>
              <a:off x="15220704" y="16694762"/>
              <a:ext cx="4324406" cy="2330648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Regulatory Review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Review of the submission by the regulatory authority and discussions / questions with the sponsor</a:t>
              </a:r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8E982282-206D-4CA0-E86C-0099EB4897FB}"/>
              </a:ext>
            </a:extLst>
          </p:cNvPr>
          <p:cNvGrpSpPr/>
          <p:nvPr/>
        </p:nvGrpSpPr>
        <p:grpSpPr>
          <a:xfrm>
            <a:off x="18283654" y="8924262"/>
            <a:ext cx="4324406" cy="2330648"/>
            <a:chOff x="15220704" y="16694762"/>
            <a:chExt cx="4324406" cy="2330648"/>
          </a:xfrm>
        </p:grpSpPr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DEB101B6-032C-2DD9-A766-4FC8E15BD6DC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359" name="Rounded Rectangle 358">
                <a:extLst>
                  <a:ext uri="{FF2B5EF4-FFF2-40B4-BE49-F238E27FC236}">
                    <a16:creationId xmlns:a16="http://schemas.microsoft.com/office/drawing/2014/main" id="{FA102A5F-6E32-B269-2995-85FD52AA51A8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60" name="Rounded Rectangle 359">
                <a:extLst>
                  <a:ext uri="{FF2B5EF4-FFF2-40B4-BE49-F238E27FC236}">
                    <a16:creationId xmlns:a16="http://schemas.microsoft.com/office/drawing/2014/main" id="{C569565F-6055-FF05-D749-1730A8BEB161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1" name="Rounded Rectangle 360">
                <a:extLst>
                  <a:ext uri="{FF2B5EF4-FFF2-40B4-BE49-F238E27FC236}">
                    <a16:creationId xmlns:a16="http://schemas.microsoft.com/office/drawing/2014/main" id="{7AB6C6DA-C5DF-7BEF-5272-0EF7189B305D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2" name="Rounded Rectangle 361">
                <a:extLst>
                  <a:ext uri="{FF2B5EF4-FFF2-40B4-BE49-F238E27FC236}">
                    <a16:creationId xmlns:a16="http://schemas.microsoft.com/office/drawing/2014/main" id="{D3DA8A2E-7290-1025-EFBD-F109B29FAD00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3" name="Rounded Rectangle 362">
                <a:extLst>
                  <a:ext uri="{FF2B5EF4-FFF2-40B4-BE49-F238E27FC236}">
                    <a16:creationId xmlns:a16="http://schemas.microsoft.com/office/drawing/2014/main" id="{6FA21BFF-4DD3-EE9D-F230-9917E703ABD4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4" name="Rounded Rectangle 363">
                <a:extLst>
                  <a:ext uri="{FF2B5EF4-FFF2-40B4-BE49-F238E27FC236}">
                    <a16:creationId xmlns:a16="http://schemas.microsoft.com/office/drawing/2014/main" id="{2F3142DD-F59A-F98E-5CB3-81775CD31304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5" name="Rounded Rectangle 364">
                <a:extLst>
                  <a:ext uri="{FF2B5EF4-FFF2-40B4-BE49-F238E27FC236}">
                    <a16:creationId xmlns:a16="http://schemas.microsoft.com/office/drawing/2014/main" id="{14766BA1-DD53-A737-5023-B2CF355257A0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58" name="Rounded Rectangle 357">
              <a:extLst>
                <a:ext uri="{FF2B5EF4-FFF2-40B4-BE49-F238E27FC236}">
                  <a16:creationId xmlns:a16="http://schemas.microsoft.com/office/drawing/2014/main" id="{F7812200-17F4-D615-421D-3E38529AE524}"/>
                </a:ext>
              </a:extLst>
            </p:cNvPr>
            <p:cNvSpPr/>
            <p:nvPr/>
          </p:nvSpPr>
          <p:spPr>
            <a:xfrm>
              <a:off x="15220704" y="16694762"/>
              <a:ext cx="4324406" cy="2330648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SDTM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Creation of ‘T’ domains. Auto generation of data domains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7B52A593-A47A-DDAC-E87D-20122C912511}"/>
              </a:ext>
            </a:extLst>
          </p:cNvPr>
          <p:cNvGrpSpPr/>
          <p:nvPr/>
        </p:nvGrpSpPr>
        <p:grpSpPr>
          <a:xfrm>
            <a:off x="18282664" y="11507866"/>
            <a:ext cx="4324406" cy="2019895"/>
            <a:chOff x="15233404" y="16669362"/>
            <a:chExt cx="4324406" cy="2019895"/>
          </a:xfrm>
        </p:grpSpPr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C63FDD-9E1A-0B2C-D909-959DE79D94CC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369" name="Rounded Rectangle 368">
                <a:extLst>
                  <a:ext uri="{FF2B5EF4-FFF2-40B4-BE49-F238E27FC236}">
                    <a16:creationId xmlns:a16="http://schemas.microsoft.com/office/drawing/2014/main" id="{66E0E83F-EE4D-DFE5-836F-DDFC3C8872A2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70" name="Rounded Rectangle 369">
                <a:extLst>
                  <a:ext uri="{FF2B5EF4-FFF2-40B4-BE49-F238E27FC236}">
                    <a16:creationId xmlns:a16="http://schemas.microsoft.com/office/drawing/2014/main" id="{EA947FB9-FC30-EAC5-C238-27F4543C8F32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1" name="Rounded Rectangle 370">
                <a:extLst>
                  <a:ext uri="{FF2B5EF4-FFF2-40B4-BE49-F238E27FC236}">
                    <a16:creationId xmlns:a16="http://schemas.microsoft.com/office/drawing/2014/main" id="{F2DBB4A2-8102-D138-C46A-7960F4F05079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2" name="Rounded Rectangle 371">
                <a:extLst>
                  <a:ext uri="{FF2B5EF4-FFF2-40B4-BE49-F238E27FC236}">
                    <a16:creationId xmlns:a16="http://schemas.microsoft.com/office/drawing/2014/main" id="{53720494-64D9-3256-F528-3BC7D8BA0E06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3" name="Rounded Rectangle 372">
                <a:extLst>
                  <a:ext uri="{FF2B5EF4-FFF2-40B4-BE49-F238E27FC236}">
                    <a16:creationId xmlns:a16="http://schemas.microsoft.com/office/drawing/2014/main" id="{0B9CA903-9599-4C6B-D778-3EAC705AF8F7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4" name="Rounded Rectangle 373">
                <a:extLst>
                  <a:ext uri="{FF2B5EF4-FFF2-40B4-BE49-F238E27FC236}">
                    <a16:creationId xmlns:a16="http://schemas.microsoft.com/office/drawing/2014/main" id="{94286F03-129F-9A90-84D9-77781D80CEFF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5" name="Rounded Rectangle 374">
                <a:extLst>
                  <a:ext uri="{FF2B5EF4-FFF2-40B4-BE49-F238E27FC236}">
                    <a16:creationId xmlns:a16="http://schemas.microsoft.com/office/drawing/2014/main" id="{B4F1A701-118C-85F1-9C0B-0319F807296E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68" name="Rounded Rectangle 367">
              <a:extLst>
                <a:ext uri="{FF2B5EF4-FFF2-40B4-BE49-F238E27FC236}">
                  <a16:creationId xmlns:a16="http://schemas.microsoft.com/office/drawing/2014/main" id="{C92186C1-6021-35A1-17D9-7CE9FC50ADBD}"/>
                </a:ext>
              </a:extLst>
            </p:cNvPr>
            <p:cNvSpPr/>
            <p:nvPr/>
          </p:nvSpPr>
          <p:spPr>
            <a:xfrm>
              <a:off x="15233404" y="16669362"/>
              <a:ext cx="4324406" cy="2019895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ADaM</a:t>
              </a:r>
              <a:endParaRPr lang="en-GB" sz="24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Use the protocol statistical metadata to assist in the derivation of analysis datasets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1C20B59-3D2A-0E43-8386-38C590DCC7E1}"/>
              </a:ext>
            </a:extLst>
          </p:cNvPr>
          <p:cNvGrpSpPr/>
          <p:nvPr/>
        </p:nvGrpSpPr>
        <p:grpSpPr>
          <a:xfrm>
            <a:off x="13743968" y="13092621"/>
            <a:ext cx="4324406" cy="2082046"/>
            <a:chOff x="15220704" y="16694762"/>
            <a:chExt cx="4324406" cy="208204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80C7F62-928A-7DEC-0894-5DFE1BB20266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F78CA26-1098-9342-5D8F-105794E1A464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197CC124-2DC4-49AB-8487-2B7724C9ECB3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F5BD505B-1243-FCD4-E84C-59E437A0F4E6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304BB5EE-9593-0077-5B7F-CE1F940223BE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C3770E19-8ED9-C7F6-7D7B-0C6258DE252C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C8E10773-4CD4-EA6D-ED46-067BE8784EE0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9AA2D311-522B-CBD9-AE55-D5C31047FD82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AE2E585-42D7-755C-913D-B58E3E1AE2F5}"/>
                </a:ext>
              </a:extLst>
            </p:cNvPr>
            <p:cNvSpPr/>
            <p:nvPr/>
          </p:nvSpPr>
          <p:spPr>
            <a:xfrm>
              <a:off x="15220704" y="16694762"/>
              <a:ext cx="4324406" cy="2082046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Drug &amp; Study Materials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Assist in the planning and provision of study drug, materials and supplies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465CDB0-6493-2D84-A891-368F805AE19E}"/>
              </a:ext>
            </a:extLst>
          </p:cNvPr>
          <p:cNvGrpSpPr/>
          <p:nvPr/>
        </p:nvGrpSpPr>
        <p:grpSpPr>
          <a:xfrm>
            <a:off x="13743968" y="15431783"/>
            <a:ext cx="4324406" cy="3325058"/>
            <a:chOff x="15220704" y="16694762"/>
            <a:chExt cx="4324406" cy="332505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E0936FC-3CC7-BD46-0B5A-B08DDAB9AA11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234F8AD-9621-1DB9-71FE-96A0A0B3D4FD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4916D694-3403-6DE8-1C6A-01FAD35D1C1D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5EFEF64F-DFFF-FBE0-1D44-53A282890CEB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789BB3C2-03B6-24EF-7550-9D874C6F0F8F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429CA11C-4192-AA60-5C07-8B20BF34FF2E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5DA5F5FF-32E3-137F-CBF2-FE5083C05573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4DC66562-4AAF-2E61-8CA9-B76398EF0391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890BE0F-C814-3DCF-CF25-D6B1EEF2B1FF}"/>
                </a:ext>
              </a:extLst>
            </p:cNvPr>
            <p:cNvSpPr/>
            <p:nvPr/>
          </p:nvSpPr>
          <p:spPr>
            <a:xfrm>
              <a:off x="15220704" y="16694762"/>
              <a:ext cx="4324406" cy="3325058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Subject Recruitment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Support the identification of subjects to help improve subject recruitment to the study. Help support EHR participation identification.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1CCEEC-A18D-7673-1732-272CFA7D7FC8}"/>
              </a:ext>
            </a:extLst>
          </p:cNvPr>
          <p:cNvGrpSpPr/>
          <p:nvPr/>
        </p:nvGrpSpPr>
        <p:grpSpPr>
          <a:xfrm>
            <a:off x="4627759" y="14611956"/>
            <a:ext cx="4324406" cy="2952155"/>
            <a:chOff x="15220704" y="16694762"/>
            <a:chExt cx="4324406" cy="295215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8FD430B-393F-BF2E-A55B-0AA71E03FB9E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73E76114-5695-A52B-9D0A-7DE948016A7C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EC832CE2-AC02-D38A-D764-CB11213FF897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6CA07363-41CC-E8C8-9774-F5B36D5A15E7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1C159A32-0DE3-F907-5EE9-21F819F714BB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0E16BAE5-6D2E-F60F-7FE7-071F82CE7766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D8FF0B6E-A154-D00B-E436-E0E2D70B5A4A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E2F1D18B-2607-8A82-325F-B23A49472801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C87E5244-2BD8-38B0-6369-76F5C03E87F3}"/>
                </a:ext>
              </a:extLst>
            </p:cNvPr>
            <p:cNvSpPr/>
            <p:nvPr/>
          </p:nvSpPr>
          <p:spPr>
            <a:xfrm>
              <a:off x="15220704" y="16694762"/>
              <a:ext cx="4324406" cy="2952155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Feasibility &amp; Cost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Support study feasibility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and complexity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evaluations. 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Determine the cost of the study including such items as vendor and CRO costs and support the laboratory RFP process 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F125DBD-CCE8-0AD5-8692-5C619A1D4025}"/>
              </a:ext>
            </a:extLst>
          </p:cNvPr>
          <p:cNvGrpSpPr/>
          <p:nvPr/>
        </p:nvGrpSpPr>
        <p:grpSpPr>
          <a:xfrm>
            <a:off x="4634672" y="20461569"/>
            <a:ext cx="4324406" cy="1709142"/>
            <a:chOff x="15220704" y="16694762"/>
            <a:chExt cx="4324406" cy="170914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15E873B-4A69-317F-B6C2-C10C0848FD91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E9909506-2BF3-C509-9F4C-28AE493D16FB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61B02E6C-8172-5C01-FF83-7A53ABD9249A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3151B9EC-E6E6-4E4F-B1F3-DC7ACAD9CBC2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DC8A7806-DD09-FCED-0A60-B285A5206937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2F65084B-A2B9-9440-9787-FA6AB596DC77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4418D593-B145-AED8-E2B7-1F5DD1AB0093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48029E30-C6C0-6DCF-A1E4-EC0CED0A38D1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7A02BC8-38E9-BB06-425B-D2AFE9AACBD6}"/>
                </a:ext>
              </a:extLst>
            </p:cNvPr>
            <p:cNvSpPr/>
            <p:nvPr/>
          </p:nvSpPr>
          <p:spPr>
            <a:xfrm>
              <a:off x="15220704" y="16694762"/>
              <a:ext cx="4324406" cy="170914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Stakeholder Views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Tailored views for stakeholders such as IRB and ethic committees.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CDF21F5-549A-BD1F-04F3-216F8701CECF}"/>
              </a:ext>
            </a:extLst>
          </p:cNvPr>
          <p:cNvGrpSpPr/>
          <p:nvPr/>
        </p:nvGrpSpPr>
        <p:grpSpPr>
          <a:xfrm>
            <a:off x="9184356" y="13051525"/>
            <a:ext cx="4324406" cy="3014305"/>
            <a:chOff x="15220704" y="16694762"/>
            <a:chExt cx="4324406" cy="3014305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7ECBF70-94B1-3D52-F84F-7B21DB1FB96F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C2C9B26F-B3D0-2F14-89BA-9A474639BBAD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2A3EE221-6209-BCC6-0209-0DA930E67068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1" name="Rounded Rectangle 130">
                <a:extLst>
                  <a:ext uri="{FF2B5EF4-FFF2-40B4-BE49-F238E27FC236}">
                    <a16:creationId xmlns:a16="http://schemas.microsoft.com/office/drawing/2014/main" id="{848F23AB-7B71-CC69-8981-D7BA6FC0F178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2" name="Rounded Rectangle 131">
                <a:extLst>
                  <a:ext uri="{FF2B5EF4-FFF2-40B4-BE49-F238E27FC236}">
                    <a16:creationId xmlns:a16="http://schemas.microsoft.com/office/drawing/2014/main" id="{BFDF203B-3ECD-E809-798D-E8EA190329CB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3" name="Rounded Rectangle 132">
                <a:extLst>
                  <a:ext uri="{FF2B5EF4-FFF2-40B4-BE49-F238E27FC236}">
                    <a16:creationId xmlns:a16="http://schemas.microsoft.com/office/drawing/2014/main" id="{D8CD29E1-6F72-26DE-3B82-244F3FD0623E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4" name="Rounded Rectangle 133">
                <a:extLst>
                  <a:ext uri="{FF2B5EF4-FFF2-40B4-BE49-F238E27FC236}">
                    <a16:creationId xmlns:a16="http://schemas.microsoft.com/office/drawing/2014/main" id="{3C3B92F2-50D9-2060-A607-1279A9B4E921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5" name="Rounded Rectangle 134">
                <a:extLst>
                  <a:ext uri="{FF2B5EF4-FFF2-40B4-BE49-F238E27FC236}">
                    <a16:creationId xmlns:a16="http://schemas.microsoft.com/office/drawing/2014/main" id="{09239802-647E-98FA-A6C6-3598F8168612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6D43507D-B53B-DC4E-B61C-4EABED2F974C}"/>
                </a:ext>
              </a:extLst>
            </p:cNvPr>
            <p:cNvSpPr/>
            <p:nvPr/>
          </p:nvSpPr>
          <p:spPr>
            <a:xfrm>
              <a:off x="15220704" y="16694762"/>
              <a:ext cx="4324406" cy="3014305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Data Collection </a:t>
              </a:r>
            </a:p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Strategy</a:t>
              </a:r>
            </a:p>
            <a:p>
              <a:pPr marL="0" marR="0" algn="l">
                <a:spcBef>
                  <a:spcPts val="0"/>
                </a:spcBef>
                <a:spcAft>
                  <a:spcPts val="0"/>
                </a:spcAft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Ensure all data that is </a:t>
              </a:r>
            </a:p>
            <a:p>
              <a:pPr marL="0" marR="0" algn="l">
                <a:spcBef>
                  <a:spcPts val="0"/>
                </a:spcBef>
                <a:spcAft>
                  <a:spcPts val="0"/>
                </a:spcAft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needed for analysis is collected. Remove </a:t>
              </a:r>
            </a:p>
            <a:p>
              <a:pPr marL="0" marR="0" algn="l">
                <a:spcBef>
                  <a:spcPts val="0"/>
                </a:spcBef>
                <a:spcAft>
                  <a:spcPts val="0"/>
                </a:spcAft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unnecessary </a:t>
              </a:r>
            </a:p>
            <a:p>
              <a:pPr marL="0" marR="0" algn="l">
                <a:spcBef>
                  <a:spcPts val="0"/>
                </a:spcBef>
                <a:spcAft>
                  <a:spcPts val="0"/>
                </a:spcAft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procedures &amp; data collection to reduce trial cost and patient burden.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2607A43-B59D-770E-8CBF-025E73129677}"/>
              </a:ext>
            </a:extLst>
          </p:cNvPr>
          <p:cNvGrpSpPr/>
          <p:nvPr/>
        </p:nvGrpSpPr>
        <p:grpSpPr>
          <a:xfrm>
            <a:off x="18269964" y="13767795"/>
            <a:ext cx="4324406" cy="2392799"/>
            <a:chOff x="15220704" y="16694762"/>
            <a:chExt cx="4324406" cy="2392799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75D58F9E-41BA-C38A-D091-9B380E4B2F94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139" name="Rounded Rectangle 138">
                <a:extLst>
                  <a:ext uri="{FF2B5EF4-FFF2-40B4-BE49-F238E27FC236}">
                    <a16:creationId xmlns:a16="http://schemas.microsoft.com/office/drawing/2014/main" id="{19B67DD6-2C36-E0BB-74CC-8842AA22EE1E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0" name="Rounded Rectangle 139">
                <a:extLst>
                  <a:ext uri="{FF2B5EF4-FFF2-40B4-BE49-F238E27FC236}">
                    <a16:creationId xmlns:a16="http://schemas.microsoft.com/office/drawing/2014/main" id="{10E0A2C8-54A1-2A71-1E0E-BCC968B1F827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1" name="Rounded Rectangle 140">
                <a:extLst>
                  <a:ext uri="{FF2B5EF4-FFF2-40B4-BE49-F238E27FC236}">
                    <a16:creationId xmlns:a16="http://schemas.microsoft.com/office/drawing/2014/main" id="{1BE2A33A-DD48-DDF3-5AC8-2DC266E2EFD7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2" name="Rounded Rectangle 141">
                <a:extLst>
                  <a:ext uri="{FF2B5EF4-FFF2-40B4-BE49-F238E27FC236}">
                    <a16:creationId xmlns:a16="http://schemas.microsoft.com/office/drawing/2014/main" id="{F57914C5-DDA3-2404-6272-822661F87541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3" name="Rounded Rectangle 142">
                <a:extLst>
                  <a:ext uri="{FF2B5EF4-FFF2-40B4-BE49-F238E27FC236}">
                    <a16:creationId xmlns:a16="http://schemas.microsoft.com/office/drawing/2014/main" id="{C04A85B3-77F5-2B2F-C5AE-76393D542E3E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4" name="Rounded Rectangle 143">
                <a:extLst>
                  <a:ext uri="{FF2B5EF4-FFF2-40B4-BE49-F238E27FC236}">
                    <a16:creationId xmlns:a16="http://schemas.microsoft.com/office/drawing/2014/main" id="{130F9A84-90C4-1AD6-B94E-CA8E177E3961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AA4FD41D-D18F-E06B-8435-CB6007E26B71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015D7EF6-FE6F-9C2F-097D-0AAC8732213B}"/>
                </a:ext>
              </a:extLst>
            </p:cNvPr>
            <p:cNvSpPr/>
            <p:nvPr/>
          </p:nvSpPr>
          <p:spPr>
            <a:xfrm>
              <a:off x="15220704" y="16694762"/>
              <a:ext cx="4324406" cy="2392799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Statistical Analysis Plan</a:t>
              </a:r>
            </a:p>
            <a:p>
              <a:pPr marL="0" marR="0" algn="l">
                <a:spcBef>
                  <a:spcPts val="0"/>
                </a:spcBef>
                <a:spcAft>
                  <a:spcPts val="0"/>
                </a:spcAft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Use the protocol as the initial source of the SAP to ensure consistency with objectives, endpoints, </a:t>
              </a:r>
              <a:r>
                <a:rPr lang="en-GB" sz="2000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estimands</a:t>
              </a:r>
              <a:endParaRPr lang="en-GB" dirty="0">
                <a:solidFill>
                  <a:srgbClr val="21212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EE7EA41-E109-ACAB-F425-184175779831}"/>
              </a:ext>
            </a:extLst>
          </p:cNvPr>
          <p:cNvGrpSpPr/>
          <p:nvPr/>
        </p:nvGrpSpPr>
        <p:grpSpPr>
          <a:xfrm>
            <a:off x="22760647" y="11186824"/>
            <a:ext cx="4324406" cy="3200757"/>
            <a:chOff x="15220704" y="16694762"/>
            <a:chExt cx="4324406" cy="3200757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AAEA2F3-3ECC-2D42-0885-A185CF063E82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D6C69B51-2302-3E09-5BDA-6BCC484F9833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50" name="Rounded Rectangle 149">
                <a:extLst>
                  <a:ext uri="{FF2B5EF4-FFF2-40B4-BE49-F238E27FC236}">
                    <a16:creationId xmlns:a16="http://schemas.microsoft.com/office/drawing/2014/main" id="{E39F6A22-DB3F-FA24-E666-813243219FCE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1" name="Rounded Rectangle 150">
                <a:extLst>
                  <a:ext uri="{FF2B5EF4-FFF2-40B4-BE49-F238E27FC236}">
                    <a16:creationId xmlns:a16="http://schemas.microsoft.com/office/drawing/2014/main" id="{B9F37D25-D506-94D9-F4FF-DCC058C8BA33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2" name="Rounded Rectangle 151">
                <a:extLst>
                  <a:ext uri="{FF2B5EF4-FFF2-40B4-BE49-F238E27FC236}">
                    <a16:creationId xmlns:a16="http://schemas.microsoft.com/office/drawing/2014/main" id="{9095F2B9-9710-4D09-8D1C-9335127C9726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3" name="Rounded Rectangle 152">
                <a:extLst>
                  <a:ext uri="{FF2B5EF4-FFF2-40B4-BE49-F238E27FC236}">
                    <a16:creationId xmlns:a16="http://schemas.microsoft.com/office/drawing/2014/main" id="{ADDCDCA2-20BA-53E1-D713-6E7A58598CA4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noFill/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4" name="Rounded Rectangle 153">
                <a:extLst>
                  <a:ext uri="{FF2B5EF4-FFF2-40B4-BE49-F238E27FC236}">
                    <a16:creationId xmlns:a16="http://schemas.microsoft.com/office/drawing/2014/main" id="{C29A338E-FE59-BD6E-5B35-A4EE8355DC36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5" name="Rounded Rectangle 154">
                <a:extLst>
                  <a:ext uri="{FF2B5EF4-FFF2-40B4-BE49-F238E27FC236}">
                    <a16:creationId xmlns:a16="http://schemas.microsoft.com/office/drawing/2014/main" id="{401ECFEE-9B3A-93EC-5FDF-362FB271ACEA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3E120E80-A7F4-D089-F1C6-06B6A84D8710}"/>
                </a:ext>
              </a:extLst>
            </p:cNvPr>
            <p:cNvSpPr/>
            <p:nvPr/>
          </p:nvSpPr>
          <p:spPr>
            <a:xfrm>
              <a:off x="15220704" y="16694762"/>
              <a:ext cx="4324406" cy="3200757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t">
              <a:spAutoFit/>
            </a:bodyPr>
            <a:lstStyle/>
            <a:p>
              <a:r>
                <a:rPr lang="en-GB" sz="20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Statistical and Safety </a:t>
              </a:r>
            </a:p>
            <a:p>
              <a:r>
                <a:rPr lang="en-GB" sz="20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Review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Support the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comparison of data by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arm or study design. 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Allow for the verification of planned (protocol) data versus actual (study data) captured data</a:t>
              </a: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AB528702-E3AA-66A8-C1B7-94EFD505C009}"/>
              </a:ext>
            </a:extLst>
          </p:cNvPr>
          <p:cNvGrpSpPr/>
          <p:nvPr/>
        </p:nvGrpSpPr>
        <p:grpSpPr>
          <a:xfrm>
            <a:off x="21022362" y="16569751"/>
            <a:ext cx="4805506" cy="5595042"/>
            <a:chOff x="20876523" y="16356909"/>
            <a:chExt cx="4805506" cy="5595042"/>
          </a:xfrm>
        </p:grpSpPr>
        <p:sp>
          <p:nvSpPr>
            <p:cNvPr id="397" name="Rounded Rectangle 396">
              <a:extLst>
                <a:ext uri="{FF2B5EF4-FFF2-40B4-BE49-F238E27FC236}">
                  <a16:creationId xmlns:a16="http://schemas.microsoft.com/office/drawing/2014/main" id="{FA21814F-FE9F-3D1F-B364-BA544890C124}"/>
                </a:ext>
              </a:extLst>
            </p:cNvPr>
            <p:cNvSpPr/>
            <p:nvPr/>
          </p:nvSpPr>
          <p:spPr>
            <a:xfrm>
              <a:off x="20876523" y="16360078"/>
              <a:ext cx="4805506" cy="5591873"/>
            </a:xfrm>
            <a:prstGeom prst="roundRect">
              <a:avLst>
                <a:gd name="adj" fmla="val 243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A52C4CE2-C4DA-7C22-0399-AFFCBC18EF1E}"/>
                </a:ext>
              </a:extLst>
            </p:cNvPr>
            <p:cNvGrpSpPr/>
            <p:nvPr/>
          </p:nvGrpSpPr>
          <p:grpSpPr>
            <a:xfrm>
              <a:off x="21114880" y="17122035"/>
              <a:ext cx="4324406" cy="2641402"/>
              <a:chOff x="15220704" y="16694762"/>
              <a:chExt cx="4324406" cy="2641402"/>
            </a:xfrm>
          </p:grpSpPr>
          <p:grpSp>
            <p:nvGrpSpPr>
              <p:cNvPr id="388" name="Group 387">
                <a:extLst>
                  <a:ext uri="{FF2B5EF4-FFF2-40B4-BE49-F238E27FC236}">
                    <a16:creationId xmlns:a16="http://schemas.microsoft.com/office/drawing/2014/main" id="{C78D588E-8062-835F-D8CC-C5A1D9C870FC}"/>
                  </a:ext>
                </a:extLst>
              </p:cNvPr>
              <p:cNvGrpSpPr/>
              <p:nvPr/>
            </p:nvGrpSpPr>
            <p:grpSpPr>
              <a:xfrm>
                <a:off x="18330885" y="16811136"/>
                <a:ext cx="1061748" cy="1238986"/>
                <a:chOff x="8136941" y="5623858"/>
                <a:chExt cx="1061748" cy="1238986"/>
              </a:xfrm>
            </p:grpSpPr>
            <p:sp>
              <p:nvSpPr>
                <p:cNvPr id="390" name="Rounded Rectangle 389">
                  <a:extLst>
                    <a:ext uri="{FF2B5EF4-FFF2-40B4-BE49-F238E27FC236}">
                      <a16:creationId xmlns:a16="http://schemas.microsoft.com/office/drawing/2014/main" id="{7C52912B-D948-5866-FBE0-E4A0DCC5CBC1}"/>
                    </a:ext>
                  </a:extLst>
                </p:cNvPr>
                <p:cNvSpPr/>
                <p:nvPr/>
              </p:nvSpPr>
              <p:spPr>
                <a:xfrm>
                  <a:off x="8728980" y="5917072"/>
                  <a:ext cx="467920" cy="267960"/>
                </a:xfrm>
                <a:prstGeom prst="roundRect">
                  <a:avLst>
                    <a:gd name="adj" fmla="val 5628"/>
                  </a:avLst>
                </a:prstGeom>
                <a:solidFill>
                  <a:srgbClr val="D7766F">
                    <a:alpha val="47059"/>
                  </a:srgbClr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91" name="Rounded Rectangle 390">
                  <a:extLst>
                    <a:ext uri="{FF2B5EF4-FFF2-40B4-BE49-F238E27FC236}">
                      <a16:creationId xmlns:a16="http://schemas.microsoft.com/office/drawing/2014/main" id="{F810F624-2901-83EE-0519-61A8A6CF34F6}"/>
                    </a:ext>
                  </a:extLst>
                </p:cNvPr>
                <p:cNvSpPr/>
                <p:nvPr/>
              </p:nvSpPr>
              <p:spPr>
                <a:xfrm>
                  <a:off x="8728980" y="6228640"/>
                  <a:ext cx="469704" cy="311421"/>
                </a:xfrm>
                <a:prstGeom prst="roundRect">
                  <a:avLst>
                    <a:gd name="adj" fmla="val 5628"/>
                  </a:avLst>
                </a:prstGeom>
                <a:solidFill>
                  <a:schemeClr val="accent2">
                    <a:lumMod val="40000"/>
                    <a:lumOff val="60000"/>
                    <a:alpha val="47843"/>
                  </a:schemeClr>
                </a:solidFill>
                <a:ln w="31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392" name="Rounded Rectangle 391">
                  <a:extLst>
                    <a:ext uri="{FF2B5EF4-FFF2-40B4-BE49-F238E27FC236}">
                      <a16:creationId xmlns:a16="http://schemas.microsoft.com/office/drawing/2014/main" id="{B1E9B935-83F0-1005-AE62-B780E2BC5CC5}"/>
                    </a:ext>
                  </a:extLst>
                </p:cNvPr>
                <p:cNvSpPr/>
                <p:nvPr/>
              </p:nvSpPr>
              <p:spPr>
                <a:xfrm>
                  <a:off x="8567591" y="6588749"/>
                  <a:ext cx="631098" cy="274095"/>
                </a:xfrm>
                <a:prstGeom prst="roundRect">
                  <a:avLst>
                    <a:gd name="adj" fmla="val 5628"/>
                  </a:avLst>
                </a:prstGeom>
                <a:solidFill>
                  <a:srgbClr val="FFC000">
                    <a:alpha val="47843"/>
                  </a:srgbClr>
                </a:solidFill>
                <a:ln w="31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50000"/>
                      </a:scheme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393" name="Rounded Rectangle 392">
                  <a:extLst>
                    <a:ext uri="{FF2B5EF4-FFF2-40B4-BE49-F238E27FC236}">
                      <a16:creationId xmlns:a16="http://schemas.microsoft.com/office/drawing/2014/main" id="{6A6C473B-FF3F-0F8A-C7AF-2182CF42E9EB}"/>
                    </a:ext>
                  </a:extLst>
                </p:cNvPr>
                <p:cNvSpPr/>
                <p:nvPr/>
              </p:nvSpPr>
              <p:spPr>
                <a:xfrm>
                  <a:off x="8136941" y="6588749"/>
                  <a:ext cx="366397" cy="274095"/>
                </a:xfrm>
                <a:prstGeom prst="roundRect">
                  <a:avLst>
                    <a:gd name="adj" fmla="val 5628"/>
                  </a:avLst>
                </a:prstGeom>
                <a:solidFill>
                  <a:schemeClr val="accent3">
                    <a:lumMod val="60000"/>
                    <a:lumOff val="40000"/>
                    <a:alpha val="47843"/>
                  </a:schemeClr>
                </a:solidFill>
                <a:ln w="317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394" name="Rounded Rectangle 393">
                  <a:extLst>
                    <a:ext uri="{FF2B5EF4-FFF2-40B4-BE49-F238E27FC236}">
                      <a16:creationId xmlns:a16="http://schemas.microsoft.com/office/drawing/2014/main" id="{79F97DBF-B632-4C12-2415-93327403FDD4}"/>
                    </a:ext>
                  </a:extLst>
                </p:cNvPr>
                <p:cNvSpPr/>
                <p:nvPr/>
              </p:nvSpPr>
              <p:spPr>
                <a:xfrm>
                  <a:off x="8136941" y="5917072"/>
                  <a:ext cx="534831" cy="622989"/>
                </a:xfrm>
                <a:prstGeom prst="roundRect">
                  <a:avLst>
                    <a:gd name="adj" fmla="val 3189"/>
                  </a:avLst>
                </a:prstGeom>
                <a:solidFill>
                  <a:schemeClr val="accent1">
                    <a:lumMod val="60000"/>
                    <a:lumOff val="40000"/>
                    <a:alpha val="47843"/>
                  </a:schemeClr>
                </a:solidFill>
                <a:ln w="31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395" name="Rounded Rectangle 394">
                  <a:extLst>
                    <a:ext uri="{FF2B5EF4-FFF2-40B4-BE49-F238E27FC236}">
                      <a16:creationId xmlns:a16="http://schemas.microsoft.com/office/drawing/2014/main" id="{1EECF1F8-9926-96FD-B180-B5507D4C3EE9}"/>
                    </a:ext>
                  </a:extLst>
                </p:cNvPr>
                <p:cNvSpPr/>
                <p:nvPr/>
              </p:nvSpPr>
              <p:spPr>
                <a:xfrm>
                  <a:off x="8136942" y="5623858"/>
                  <a:ext cx="430650" cy="249606"/>
                </a:xfrm>
                <a:prstGeom prst="roundRect">
                  <a:avLst>
                    <a:gd name="adj" fmla="val 3189"/>
                  </a:avLst>
                </a:prstGeom>
                <a:solidFill>
                  <a:schemeClr val="bg1">
                    <a:lumMod val="75000"/>
                    <a:alpha val="47843"/>
                  </a:schemeClr>
                </a:solidFill>
                <a:ln w="31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396" name="Rounded Rectangle 395">
                  <a:extLst>
                    <a:ext uri="{FF2B5EF4-FFF2-40B4-BE49-F238E27FC236}">
                      <a16:creationId xmlns:a16="http://schemas.microsoft.com/office/drawing/2014/main" id="{1F7EFBF7-9F1E-C60C-7220-873DE9F7A15C}"/>
                    </a:ext>
                  </a:extLst>
                </p:cNvPr>
                <p:cNvSpPr/>
                <p:nvPr/>
              </p:nvSpPr>
              <p:spPr>
                <a:xfrm>
                  <a:off x="8631796" y="5623858"/>
                  <a:ext cx="565104" cy="249606"/>
                </a:xfrm>
                <a:prstGeom prst="roundRect">
                  <a:avLst>
                    <a:gd name="adj" fmla="val 5628"/>
                  </a:avLst>
                </a:prstGeom>
                <a:solidFill>
                  <a:schemeClr val="accent5">
                    <a:lumMod val="40000"/>
                    <a:lumOff val="60000"/>
                    <a:alpha val="47843"/>
                  </a:schemeClr>
                </a:solidFill>
                <a:ln w="31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53278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</p:grpSp>
          <p:sp>
            <p:nvSpPr>
              <p:cNvPr id="389" name="Rounded Rectangle 388">
                <a:extLst>
                  <a:ext uri="{FF2B5EF4-FFF2-40B4-BE49-F238E27FC236}">
                    <a16:creationId xmlns:a16="http://schemas.microsoft.com/office/drawing/2014/main" id="{95F6F376-41FB-2D49-1B82-554B78A15339}"/>
                  </a:ext>
                </a:extLst>
              </p:cNvPr>
              <p:cNvSpPr/>
              <p:nvPr/>
            </p:nvSpPr>
            <p:spPr>
              <a:xfrm>
                <a:off x="15220704" y="16694762"/>
                <a:ext cx="4324406" cy="2641402"/>
              </a:xfrm>
              <a:prstGeom prst="roundRect">
                <a:avLst>
                  <a:gd name="adj" fmla="val 2312"/>
                </a:avLst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1260000" rtlCol="0" anchor="t">
                <a:spAutoFit/>
              </a:bodyPr>
              <a:lstStyle/>
              <a:p>
                <a:r>
                  <a:rPr lang="en-GB" sz="2400" b="1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Dashboards</a:t>
                </a:r>
              </a:p>
              <a:p>
                <a:r>
                  <a:rPr lang="en-GB" sz="2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The display of protocol related information sourced from one or  more protocols in ways which have not been achievable before</a:t>
                </a:r>
              </a:p>
              <a:p>
                <a:endPara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62B4C2DE-495F-A224-23C2-8BC39D498B9C}"/>
                </a:ext>
              </a:extLst>
            </p:cNvPr>
            <p:cNvSpPr txBox="1"/>
            <p:nvPr/>
          </p:nvSpPr>
          <p:spPr>
            <a:xfrm>
              <a:off x="20876523" y="16356909"/>
              <a:ext cx="4805506" cy="7057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42863" rIns="0" bIns="42863" rtlCol="0" anchor="ctr"/>
            <a:lstStyle>
              <a:defPPr>
                <a:defRPr lang="en-US"/>
              </a:defPPr>
              <a:lvl1pPr algn="ctr">
                <a:defRPr sz="3600" b="1">
                  <a:solidFill>
                    <a:schemeClr val="accent1"/>
                  </a:solidFill>
                  <a:latin typeface="Century Gothic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/>
                <a:t>Across The Lifecycle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0AFCB1CA-3C0F-91C7-F4C2-AEB4E2218827}"/>
                </a:ext>
              </a:extLst>
            </p:cNvPr>
            <p:cNvGrpSpPr/>
            <p:nvPr/>
          </p:nvGrpSpPr>
          <p:grpSpPr>
            <a:xfrm>
              <a:off x="21109620" y="20014542"/>
              <a:ext cx="4324406" cy="1709142"/>
              <a:chOff x="15220704" y="16694762"/>
              <a:chExt cx="4324406" cy="1709142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67500760-D43B-18CF-3D81-7A9077196FD1}"/>
                  </a:ext>
                </a:extLst>
              </p:cNvPr>
              <p:cNvGrpSpPr/>
              <p:nvPr/>
            </p:nvGrpSpPr>
            <p:grpSpPr>
              <a:xfrm>
                <a:off x="18330885" y="16811136"/>
                <a:ext cx="1061748" cy="1238986"/>
                <a:chOff x="8136941" y="5623858"/>
                <a:chExt cx="1061748" cy="1238986"/>
              </a:xfrm>
            </p:grpSpPr>
            <p:sp>
              <p:nvSpPr>
                <p:cNvPr id="159" name="Rounded Rectangle 158">
                  <a:extLst>
                    <a:ext uri="{FF2B5EF4-FFF2-40B4-BE49-F238E27FC236}">
                      <a16:creationId xmlns:a16="http://schemas.microsoft.com/office/drawing/2014/main" id="{3A0F2131-D989-86E8-814B-CCB62035D7AD}"/>
                    </a:ext>
                  </a:extLst>
                </p:cNvPr>
                <p:cNvSpPr/>
                <p:nvPr/>
              </p:nvSpPr>
              <p:spPr>
                <a:xfrm>
                  <a:off x="8728980" y="5917072"/>
                  <a:ext cx="467920" cy="267960"/>
                </a:xfrm>
                <a:prstGeom prst="roundRect">
                  <a:avLst>
                    <a:gd name="adj" fmla="val 5628"/>
                  </a:avLst>
                </a:prstGeom>
                <a:solidFill>
                  <a:srgbClr val="D7766F">
                    <a:alpha val="47059"/>
                  </a:srgbClr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Rounded Rectangle 159">
                  <a:extLst>
                    <a:ext uri="{FF2B5EF4-FFF2-40B4-BE49-F238E27FC236}">
                      <a16:creationId xmlns:a16="http://schemas.microsoft.com/office/drawing/2014/main" id="{D31B4CCD-B4C6-8955-8EC2-76E84B2794C6}"/>
                    </a:ext>
                  </a:extLst>
                </p:cNvPr>
                <p:cNvSpPr/>
                <p:nvPr/>
              </p:nvSpPr>
              <p:spPr>
                <a:xfrm>
                  <a:off x="8728980" y="6228640"/>
                  <a:ext cx="469704" cy="311421"/>
                </a:xfrm>
                <a:prstGeom prst="roundRect">
                  <a:avLst>
                    <a:gd name="adj" fmla="val 5628"/>
                  </a:avLst>
                </a:prstGeom>
                <a:solidFill>
                  <a:schemeClr val="accent2">
                    <a:lumMod val="40000"/>
                    <a:lumOff val="60000"/>
                    <a:alpha val="47843"/>
                  </a:schemeClr>
                </a:solidFill>
                <a:ln w="31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61" name="Rounded Rectangle 160">
                  <a:extLst>
                    <a:ext uri="{FF2B5EF4-FFF2-40B4-BE49-F238E27FC236}">
                      <a16:creationId xmlns:a16="http://schemas.microsoft.com/office/drawing/2014/main" id="{6756F833-6B55-708C-50E0-F653E9FB1A54}"/>
                    </a:ext>
                  </a:extLst>
                </p:cNvPr>
                <p:cNvSpPr/>
                <p:nvPr/>
              </p:nvSpPr>
              <p:spPr>
                <a:xfrm>
                  <a:off x="8567591" y="6588749"/>
                  <a:ext cx="631098" cy="274095"/>
                </a:xfrm>
                <a:prstGeom prst="roundRect">
                  <a:avLst>
                    <a:gd name="adj" fmla="val 5628"/>
                  </a:avLst>
                </a:prstGeom>
                <a:solidFill>
                  <a:srgbClr val="FFC000">
                    <a:alpha val="47843"/>
                  </a:srgbClr>
                </a:solidFill>
                <a:ln w="31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50000"/>
                      </a:scheme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62" name="Rounded Rectangle 161">
                  <a:extLst>
                    <a:ext uri="{FF2B5EF4-FFF2-40B4-BE49-F238E27FC236}">
                      <a16:creationId xmlns:a16="http://schemas.microsoft.com/office/drawing/2014/main" id="{318E978B-709E-E938-4497-A9B36609BF74}"/>
                    </a:ext>
                  </a:extLst>
                </p:cNvPr>
                <p:cNvSpPr/>
                <p:nvPr/>
              </p:nvSpPr>
              <p:spPr>
                <a:xfrm>
                  <a:off x="8136941" y="6588749"/>
                  <a:ext cx="366397" cy="274095"/>
                </a:xfrm>
                <a:prstGeom prst="roundRect">
                  <a:avLst>
                    <a:gd name="adj" fmla="val 5628"/>
                  </a:avLst>
                </a:prstGeom>
                <a:solidFill>
                  <a:schemeClr val="accent3">
                    <a:lumMod val="60000"/>
                    <a:lumOff val="40000"/>
                    <a:alpha val="47843"/>
                  </a:schemeClr>
                </a:solidFill>
                <a:ln w="317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63" name="Rounded Rectangle 162">
                  <a:extLst>
                    <a:ext uri="{FF2B5EF4-FFF2-40B4-BE49-F238E27FC236}">
                      <a16:creationId xmlns:a16="http://schemas.microsoft.com/office/drawing/2014/main" id="{0B048BB2-3AC3-62DB-0C12-DD8B586ABFEE}"/>
                    </a:ext>
                  </a:extLst>
                </p:cNvPr>
                <p:cNvSpPr/>
                <p:nvPr/>
              </p:nvSpPr>
              <p:spPr>
                <a:xfrm>
                  <a:off x="8136941" y="5917072"/>
                  <a:ext cx="534831" cy="622989"/>
                </a:xfrm>
                <a:prstGeom prst="roundRect">
                  <a:avLst>
                    <a:gd name="adj" fmla="val 3189"/>
                  </a:avLst>
                </a:prstGeom>
                <a:solidFill>
                  <a:schemeClr val="accent1">
                    <a:lumMod val="60000"/>
                    <a:lumOff val="40000"/>
                    <a:alpha val="47843"/>
                  </a:schemeClr>
                </a:solidFill>
                <a:ln w="31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64" name="Rounded Rectangle 163">
                  <a:extLst>
                    <a:ext uri="{FF2B5EF4-FFF2-40B4-BE49-F238E27FC236}">
                      <a16:creationId xmlns:a16="http://schemas.microsoft.com/office/drawing/2014/main" id="{2FF47642-8CCF-99E0-E0AD-5FE55D0584E9}"/>
                    </a:ext>
                  </a:extLst>
                </p:cNvPr>
                <p:cNvSpPr/>
                <p:nvPr/>
              </p:nvSpPr>
              <p:spPr>
                <a:xfrm>
                  <a:off x="8136942" y="5623858"/>
                  <a:ext cx="430650" cy="249606"/>
                </a:xfrm>
                <a:prstGeom prst="roundRect">
                  <a:avLst>
                    <a:gd name="adj" fmla="val 3189"/>
                  </a:avLst>
                </a:prstGeom>
                <a:solidFill>
                  <a:schemeClr val="bg1">
                    <a:lumMod val="75000"/>
                    <a:alpha val="47843"/>
                  </a:schemeClr>
                </a:solidFill>
                <a:ln w="31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65" name="Rounded Rectangle 164">
                  <a:extLst>
                    <a:ext uri="{FF2B5EF4-FFF2-40B4-BE49-F238E27FC236}">
                      <a16:creationId xmlns:a16="http://schemas.microsoft.com/office/drawing/2014/main" id="{1E8BA99F-1D3D-B129-D5CD-1509D69E23FE}"/>
                    </a:ext>
                  </a:extLst>
                </p:cNvPr>
                <p:cNvSpPr/>
                <p:nvPr/>
              </p:nvSpPr>
              <p:spPr>
                <a:xfrm>
                  <a:off x="8631796" y="5623858"/>
                  <a:ext cx="565104" cy="249606"/>
                </a:xfrm>
                <a:prstGeom prst="roundRect">
                  <a:avLst>
                    <a:gd name="adj" fmla="val 5628"/>
                  </a:avLst>
                </a:prstGeom>
                <a:solidFill>
                  <a:schemeClr val="accent5">
                    <a:lumMod val="40000"/>
                    <a:lumOff val="60000"/>
                    <a:alpha val="47843"/>
                  </a:schemeClr>
                </a:solidFill>
                <a:ln w="31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53278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</p:grpSp>
          <p:sp>
            <p:nvSpPr>
              <p:cNvPr id="158" name="Rounded Rectangle 157">
                <a:extLst>
                  <a:ext uri="{FF2B5EF4-FFF2-40B4-BE49-F238E27FC236}">
                    <a16:creationId xmlns:a16="http://schemas.microsoft.com/office/drawing/2014/main" id="{79334F0E-50FF-0433-AFC4-2DDB599AFA8B}"/>
                  </a:ext>
                </a:extLst>
              </p:cNvPr>
              <p:cNvSpPr/>
              <p:nvPr/>
            </p:nvSpPr>
            <p:spPr>
              <a:xfrm>
                <a:off x="15220704" y="16694762"/>
                <a:ext cx="4324406" cy="1709142"/>
              </a:xfrm>
              <a:prstGeom prst="roundRect">
                <a:avLst>
                  <a:gd name="adj" fmla="val 2312"/>
                </a:avLst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1260000" rtlCol="0" anchor="t">
                <a:spAutoFit/>
              </a:bodyPr>
              <a:lstStyle/>
              <a:p>
                <a:r>
                  <a:rPr lang="en-GB" sz="2400" b="1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Comparison</a:t>
                </a:r>
              </a:p>
              <a:p>
                <a:r>
                  <a:rPr lang="en-GB" sz="2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Compare and verify differences across versions and similar protocols</a:t>
                </a:r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41CA479-2F4C-4D3A-24D1-B61D1121994F}"/>
              </a:ext>
            </a:extLst>
          </p:cNvPr>
          <p:cNvGrpSpPr/>
          <p:nvPr/>
        </p:nvGrpSpPr>
        <p:grpSpPr>
          <a:xfrm>
            <a:off x="9202078" y="10792492"/>
            <a:ext cx="4324406" cy="2019895"/>
            <a:chOff x="15220704" y="16694762"/>
            <a:chExt cx="4324406" cy="2019895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E1B37670-EAEF-808E-5AF5-44EA9971EB69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170" name="Rounded Rectangle 169">
                <a:extLst>
                  <a:ext uri="{FF2B5EF4-FFF2-40B4-BE49-F238E27FC236}">
                    <a16:creationId xmlns:a16="http://schemas.microsoft.com/office/drawing/2014/main" id="{39879B4E-3F25-0F18-D8EB-D3245E399785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72" name="Rounded Rectangle 171">
                <a:extLst>
                  <a:ext uri="{FF2B5EF4-FFF2-40B4-BE49-F238E27FC236}">
                    <a16:creationId xmlns:a16="http://schemas.microsoft.com/office/drawing/2014/main" id="{70B2DD60-7AB3-9370-C02B-270B1E012327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3" name="Rounded Rectangle 172">
                <a:extLst>
                  <a:ext uri="{FF2B5EF4-FFF2-40B4-BE49-F238E27FC236}">
                    <a16:creationId xmlns:a16="http://schemas.microsoft.com/office/drawing/2014/main" id="{BC9DF891-9F0E-7C40-7ECA-6295C7E5B522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4" name="Rounded Rectangle 173">
                <a:extLst>
                  <a:ext uri="{FF2B5EF4-FFF2-40B4-BE49-F238E27FC236}">
                    <a16:creationId xmlns:a16="http://schemas.microsoft.com/office/drawing/2014/main" id="{2CA5CA2C-1619-B2E9-FF77-771677D0AFAF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5" name="Rounded Rectangle 224">
                <a:extLst>
                  <a:ext uri="{FF2B5EF4-FFF2-40B4-BE49-F238E27FC236}">
                    <a16:creationId xmlns:a16="http://schemas.microsoft.com/office/drawing/2014/main" id="{068784B2-0760-73F2-1009-DFA643FE40BB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6" name="Rounded Rectangle 225">
                <a:extLst>
                  <a:ext uri="{FF2B5EF4-FFF2-40B4-BE49-F238E27FC236}">
                    <a16:creationId xmlns:a16="http://schemas.microsoft.com/office/drawing/2014/main" id="{95D89834-7218-B6A8-A527-5B76758D62BF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7" name="Rounded Rectangle 226">
                <a:extLst>
                  <a:ext uri="{FF2B5EF4-FFF2-40B4-BE49-F238E27FC236}">
                    <a16:creationId xmlns:a16="http://schemas.microsoft.com/office/drawing/2014/main" id="{68C2B3C4-9BA8-E8F3-C588-BDD02C87928E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69" name="Rounded Rectangle 168">
              <a:extLst>
                <a:ext uri="{FF2B5EF4-FFF2-40B4-BE49-F238E27FC236}">
                  <a16:creationId xmlns:a16="http://schemas.microsoft.com/office/drawing/2014/main" id="{01B5F8A9-6585-CABF-6C7D-DDA4F793B73E}"/>
                </a:ext>
              </a:extLst>
            </p:cNvPr>
            <p:cNvSpPr/>
            <p:nvPr/>
          </p:nvSpPr>
          <p:spPr>
            <a:xfrm>
              <a:off x="15220704" y="16694762"/>
              <a:ext cx="4324406" cy="2019895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TMF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Linking the protocol to the specification of milestones and essential documents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31" name="Graphic 230">
            <a:extLst>
              <a:ext uri="{FF2B5EF4-FFF2-40B4-BE49-F238E27FC236}">
                <a16:creationId xmlns:a16="http://schemas.microsoft.com/office/drawing/2014/main" id="{D26A7354-F3C6-9380-2257-267543BFC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45389" y="966612"/>
            <a:ext cx="2828197" cy="902616"/>
          </a:xfrm>
          <a:prstGeom prst="rect">
            <a:avLst/>
          </a:prstGeom>
        </p:spPr>
      </p:pic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1E3FA95-1541-4F80-FFD7-9F8A8BC3A075}"/>
              </a:ext>
            </a:extLst>
          </p:cNvPr>
          <p:cNvGrpSpPr/>
          <p:nvPr/>
        </p:nvGrpSpPr>
        <p:grpSpPr>
          <a:xfrm>
            <a:off x="7732805" y="8142779"/>
            <a:ext cx="1081996" cy="622989"/>
            <a:chOff x="7744853" y="8133339"/>
            <a:chExt cx="1081996" cy="622989"/>
          </a:xfrm>
        </p:grpSpPr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220E1C3E-CE64-7E44-D5B2-EDFD1C943332}"/>
                </a:ext>
              </a:extLst>
            </p:cNvPr>
            <p:cNvSpPr/>
            <p:nvPr/>
          </p:nvSpPr>
          <p:spPr>
            <a:xfrm>
              <a:off x="7744853" y="8133339"/>
              <a:ext cx="1081996" cy="622989"/>
            </a:xfrm>
            <a:prstGeom prst="roundRect">
              <a:avLst>
                <a:gd name="adj" fmla="val 92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D2ABD904-A8B2-B9AC-914A-CE0B66A19384}"/>
                </a:ext>
              </a:extLst>
            </p:cNvPr>
            <p:cNvSpPr/>
            <p:nvPr/>
          </p:nvSpPr>
          <p:spPr>
            <a:xfrm>
              <a:off x="7797691" y="8234012"/>
              <a:ext cx="433137" cy="43532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C6225F22-962C-3FBC-C0B1-4262C4F02BCC}"/>
                </a:ext>
              </a:extLst>
            </p:cNvPr>
            <p:cNvSpPr/>
            <p:nvPr/>
          </p:nvSpPr>
          <p:spPr>
            <a:xfrm>
              <a:off x="8335896" y="8238460"/>
              <a:ext cx="433137" cy="435324"/>
            </a:xfrm>
            <a:prstGeom prst="ellipse">
              <a:avLst/>
            </a:prstGeom>
            <a:solidFill>
              <a:srgbClr val="002E99"/>
            </a:solidFill>
            <a:ln>
              <a:solidFill>
                <a:srgbClr val="002E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657FA12F-468C-D0E4-C56A-2955EDAA7A5E}"/>
              </a:ext>
            </a:extLst>
          </p:cNvPr>
          <p:cNvGrpSpPr/>
          <p:nvPr/>
        </p:nvGrpSpPr>
        <p:grpSpPr>
          <a:xfrm>
            <a:off x="16842167" y="16908634"/>
            <a:ext cx="1081996" cy="622989"/>
            <a:chOff x="7744853" y="8133339"/>
            <a:chExt cx="1081996" cy="622989"/>
          </a:xfrm>
        </p:grpSpPr>
        <p:sp>
          <p:nvSpPr>
            <p:cNvPr id="194" name="Rounded Rectangle 193">
              <a:extLst>
                <a:ext uri="{FF2B5EF4-FFF2-40B4-BE49-F238E27FC236}">
                  <a16:creationId xmlns:a16="http://schemas.microsoft.com/office/drawing/2014/main" id="{19E52A7E-0A5C-948A-4AF3-0C050294B68B}"/>
                </a:ext>
              </a:extLst>
            </p:cNvPr>
            <p:cNvSpPr/>
            <p:nvPr/>
          </p:nvSpPr>
          <p:spPr>
            <a:xfrm>
              <a:off x="7744853" y="8133339"/>
              <a:ext cx="1081996" cy="622989"/>
            </a:xfrm>
            <a:prstGeom prst="roundRect">
              <a:avLst>
                <a:gd name="adj" fmla="val 92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4583C860-6A9A-A838-F134-3CAA1B9DF3A7}"/>
                </a:ext>
              </a:extLst>
            </p:cNvPr>
            <p:cNvSpPr/>
            <p:nvPr/>
          </p:nvSpPr>
          <p:spPr>
            <a:xfrm>
              <a:off x="7797691" y="8234012"/>
              <a:ext cx="433137" cy="43532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DAE0FCA0-B0AD-339A-5D3B-96D6A85695C1}"/>
                </a:ext>
              </a:extLst>
            </p:cNvPr>
            <p:cNvSpPr/>
            <p:nvPr/>
          </p:nvSpPr>
          <p:spPr>
            <a:xfrm>
              <a:off x="8335896" y="8238460"/>
              <a:ext cx="433137" cy="435324"/>
            </a:xfrm>
            <a:prstGeom prst="ellipse">
              <a:avLst/>
            </a:prstGeom>
            <a:solidFill>
              <a:srgbClr val="002E99"/>
            </a:solidFill>
            <a:ln>
              <a:solidFill>
                <a:srgbClr val="002E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008A6EEC-6827-7055-7FE3-184C219749F0}"/>
              </a:ext>
            </a:extLst>
          </p:cNvPr>
          <p:cNvGrpSpPr/>
          <p:nvPr/>
        </p:nvGrpSpPr>
        <p:grpSpPr>
          <a:xfrm>
            <a:off x="12306092" y="8142779"/>
            <a:ext cx="1081996" cy="622989"/>
            <a:chOff x="7744853" y="8133339"/>
            <a:chExt cx="1081996" cy="622989"/>
          </a:xfrm>
        </p:grpSpPr>
        <p:sp>
          <p:nvSpPr>
            <p:cNvPr id="234" name="Rounded Rectangle 233">
              <a:extLst>
                <a:ext uri="{FF2B5EF4-FFF2-40B4-BE49-F238E27FC236}">
                  <a16:creationId xmlns:a16="http://schemas.microsoft.com/office/drawing/2014/main" id="{C5904485-F712-74D0-B438-9FC47C06D208}"/>
                </a:ext>
              </a:extLst>
            </p:cNvPr>
            <p:cNvSpPr/>
            <p:nvPr/>
          </p:nvSpPr>
          <p:spPr>
            <a:xfrm>
              <a:off x="7744853" y="8133339"/>
              <a:ext cx="1081996" cy="622989"/>
            </a:xfrm>
            <a:prstGeom prst="roundRect">
              <a:avLst>
                <a:gd name="adj" fmla="val 92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1515C2A7-1440-3D26-F114-ED6525D3F698}"/>
                </a:ext>
              </a:extLst>
            </p:cNvPr>
            <p:cNvSpPr/>
            <p:nvPr/>
          </p:nvSpPr>
          <p:spPr>
            <a:xfrm>
              <a:off x="7797691" y="8234012"/>
              <a:ext cx="433137" cy="43532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96676045-269C-41B2-AB21-31DE80A65E17}"/>
                </a:ext>
              </a:extLst>
            </p:cNvPr>
            <p:cNvSpPr/>
            <p:nvPr/>
          </p:nvSpPr>
          <p:spPr>
            <a:xfrm>
              <a:off x="8335896" y="8238460"/>
              <a:ext cx="433137" cy="435324"/>
            </a:xfrm>
            <a:prstGeom prst="ellipse">
              <a:avLst/>
            </a:prstGeom>
            <a:solidFill>
              <a:srgbClr val="002E99"/>
            </a:solidFill>
            <a:ln>
              <a:solidFill>
                <a:srgbClr val="002E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A93FD729-F66F-F733-8929-309265BED930}"/>
              </a:ext>
            </a:extLst>
          </p:cNvPr>
          <p:cNvGrpSpPr/>
          <p:nvPr/>
        </p:nvGrpSpPr>
        <p:grpSpPr>
          <a:xfrm>
            <a:off x="3200238" y="8154838"/>
            <a:ext cx="1081996" cy="622989"/>
            <a:chOff x="7744853" y="8133339"/>
            <a:chExt cx="1081996" cy="622989"/>
          </a:xfrm>
        </p:grpSpPr>
        <p:sp>
          <p:nvSpPr>
            <p:cNvPr id="318" name="Rounded Rectangle 317">
              <a:extLst>
                <a:ext uri="{FF2B5EF4-FFF2-40B4-BE49-F238E27FC236}">
                  <a16:creationId xmlns:a16="http://schemas.microsoft.com/office/drawing/2014/main" id="{534AED70-45CF-2109-5D08-A6E727E72813}"/>
                </a:ext>
              </a:extLst>
            </p:cNvPr>
            <p:cNvSpPr/>
            <p:nvPr/>
          </p:nvSpPr>
          <p:spPr>
            <a:xfrm>
              <a:off x="7744853" y="8133339"/>
              <a:ext cx="1081996" cy="622989"/>
            </a:xfrm>
            <a:prstGeom prst="roundRect">
              <a:avLst>
                <a:gd name="adj" fmla="val 92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4E71BFC4-4C37-442A-2749-2B6B929756DE}"/>
                </a:ext>
              </a:extLst>
            </p:cNvPr>
            <p:cNvSpPr/>
            <p:nvPr/>
          </p:nvSpPr>
          <p:spPr>
            <a:xfrm>
              <a:off x="7797691" y="8234012"/>
              <a:ext cx="433137" cy="43532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F300E1C4-9004-34CF-77C0-4705F7770001}"/>
                </a:ext>
              </a:extLst>
            </p:cNvPr>
            <p:cNvSpPr/>
            <p:nvPr/>
          </p:nvSpPr>
          <p:spPr>
            <a:xfrm>
              <a:off x="8335896" y="8238460"/>
              <a:ext cx="433137" cy="435324"/>
            </a:xfrm>
            <a:prstGeom prst="ellipse">
              <a:avLst/>
            </a:prstGeom>
            <a:solidFill>
              <a:srgbClr val="002E99"/>
            </a:solidFill>
            <a:ln>
              <a:solidFill>
                <a:srgbClr val="002E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E173FB8D-D7D1-980F-8563-AA4C7F758870}"/>
              </a:ext>
            </a:extLst>
          </p:cNvPr>
          <p:cNvGrpSpPr/>
          <p:nvPr/>
        </p:nvGrpSpPr>
        <p:grpSpPr>
          <a:xfrm>
            <a:off x="21373978" y="10390865"/>
            <a:ext cx="1081996" cy="622989"/>
            <a:chOff x="7744853" y="8133339"/>
            <a:chExt cx="1081996" cy="622989"/>
          </a:xfrm>
        </p:grpSpPr>
        <p:sp>
          <p:nvSpPr>
            <p:cNvPr id="322" name="Rounded Rectangle 321">
              <a:extLst>
                <a:ext uri="{FF2B5EF4-FFF2-40B4-BE49-F238E27FC236}">
                  <a16:creationId xmlns:a16="http://schemas.microsoft.com/office/drawing/2014/main" id="{93958656-B708-8F82-82F0-1C3F20693069}"/>
                </a:ext>
              </a:extLst>
            </p:cNvPr>
            <p:cNvSpPr/>
            <p:nvPr/>
          </p:nvSpPr>
          <p:spPr>
            <a:xfrm>
              <a:off x="7744853" y="8133339"/>
              <a:ext cx="1081996" cy="622989"/>
            </a:xfrm>
            <a:prstGeom prst="roundRect">
              <a:avLst>
                <a:gd name="adj" fmla="val 92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CF81BA02-2017-F0FF-8B55-06C63065CB99}"/>
                </a:ext>
              </a:extLst>
            </p:cNvPr>
            <p:cNvSpPr/>
            <p:nvPr/>
          </p:nvSpPr>
          <p:spPr>
            <a:xfrm>
              <a:off x="7797691" y="8234012"/>
              <a:ext cx="433137" cy="43532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CE31DEAE-95FE-D361-1610-7EF786CAD815}"/>
                </a:ext>
              </a:extLst>
            </p:cNvPr>
            <p:cNvSpPr/>
            <p:nvPr/>
          </p:nvSpPr>
          <p:spPr>
            <a:xfrm>
              <a:off x="8335896" y="8238460"/>
              <a:ext cx="433137" cy="435324"/>
            </a:xfrm>
            <a:prstGeom prst="ellipse">
              <a:avLst/>
            </a:prstGeom>
            <a:solidFill>
              <a:srgbClr val="002E99"/>
            </a:solidFill>
            <a:ln>
              <a:solidFill>
                <a:srgbClr val="002E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3F217517-802A-DB18-4A2A-E287D2E2254F}"/>
              </a:ext>
            </a:extLst>
          </p:cNvPr>
          <p:cNvGrpSpPr/>
          <p:nvPr/>
        </p:nvGrpSpPr>
        <p:grpSpPr>
          <a:xfrm>
            <a:off x="7732805" y="19293775"/>
            <a:ext cx="1081996" cy="622989"/>
            <a:chOff x="7744853" y="8133339"/>
            <a:chExt cx="1081996" cy="622989"/>
          </a:xfrm>
        </p:grpSpPr>
        <p:sp>
          <p:nvSpPr>
            <p:cNvPr id="412" name="Rounded Rectangle 411">
              <a:extLst>
                <a:ext uri="{FF2B5EF4-FFF2-40B4-BE49-F238E27FC236}">
                  <a16:creationId xmlns:a16="http://schemas.microsoft.com/office/drawing/2014/main" id="{61C744AD-4355-1AFC-4366-E36B9E509DA6}"/>
                </a:ext>
              </a:extLst>
            </p:cNvPr>
            <p:cNvSpPr/>
            <p:nvPr/>
          </p:nvSpPr>
          <p:spPr>
            <a:xfrm>
              <a:off x="7744853" y="8133339"/>
              <a:ext cx="1081996" cy="622989"/>
            </a:xfrm>
            <a:prstGeom prst="roundRect">
              <a:avLst>
                <a:gd name="adj" fmla="val 92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2F79E679-04E3-7326-7149-396C3351FDA8}"/>
                </a:ext>
              </a:extLst>
            </p:cNvPr>
            <p:cNvSpPr/>
            <p:nvPr/>
          </p:nvSpPr>
          <p:spPr>
            <a:xfrm>
              <a:off x="7797691" y="8234012"/>
              <a:ext cx="433137" cy="4353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A6BAABB7-3B0E-3A7E-B71B-CA9BB434155A}"/>
                </a:ext>
              </a:extLst>
            </p:cNvPr>
            <p:cNvSpPr/>
            <p:nvPr/>
          </p:nvSpPr>
          <p:spPr>
            <a:xfrm>
              <a:off x="8335896" y="8238460"/>
              <a:ext cx="433137" cy="435324"/>
            </a:xfrm>
            <a:prstGeom prst="ellipse">
              <a:avLst/>
            </a:prstGeom>
            <a:noFill/>
            <a:ln>
              <a:solidFill>
                <a:srgbClr val="002E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610FFC07-958E-80EA-7735-47429C9DDA52}"/>
              </a:ext>
            </a:extLst>
          </p:cNvPr>
          <p:cNvGrpSpPr/>
          <p:nvPr/>
        </p:nvGrpSpPr>
        <p:grpSpPr>
          <a:xfrm>
            <a:off x="25870828" y="10111475"/>
            <a:ext cx="1081996" cy="622989"/>
            <a:chOff x="7744853" y="8133339"/>
            <a:chExt cx="1081996" cy="622989"/>
          </a:xfrm>
        </p:grpSpPr>
        <p:sp>
          <p:nvSpPr>
            <p:cNvPr id="416" name="Rounded Rectangle 415">
              <a:extLst>
                <a:ext uri="{FF2B5EF4-FFF2-40B4-BE49-F238E27FC236}">
                  <a16:creationId xmlns:a16="http://schemas.microsoft.com/office/drawing/2014/main" id="{0EB55741-A26F-1127-DEF3-65B1672A2D48}"/>
                </a:ext>
              </a:extLst>
            </p:cNvPr>
            <p:cNvSpPr/>
            <p:nvPr/>
          </p:nvSpPr>
          <p:spPr>
            <a:xfrm>
              <a:off x="7744853" y="8133339"/>
              <a:ext cx="1081996" cy="622989"/>
            </a:xfrm>
            <a:prstGeom prst="roundRect">
              <a:avLst>
                <a:gd name="adj" fmla="val 9233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AEABC8A5-6F4B-1FEE-0DE2-1C345095AD8A}"/>
                </a:ext>
              </a:extLst>
            </p:cNvPr>
            <p:cNvSpPr/>
            <p:nvPr/>
          </p:nvSpPr>
          <p:spPr>
            <a:xfrm>
              <a:off x="7797691" y="8234012"/>
              <a:ext cx="433137" cy="4353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4E8FFF89-8EC5-0310-0757-95AB1AA7DBCE}"/>
                </a:ext>
              </a:extLst>
            </p:cNvPr>
            <p:cNvSpPr/>
            <p:nvPr/>
          </p:nvSpPr>
          <p:spPr>
            <a:xfrm>
              <a:off x="8335896" y="8238460"/>
              <a:ext cx="433137" cy="435324"/>
            </a:xfrm>
            <a:prstGeom prst="ellipse">
              <a:avLst/>
            </a:prstGeom>
            <a:noFill/>
            <a:ln>
              <a:solidFill>
                <a:srgbClr val="002E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3302761B-45D8-CA44-4EA5-4CF18D72BD90}"/>
              </a:ext>
            </a:extLst>
          </p:cNvPr>
          <p:cNvGrpSpPr/>
          <p:nvPr/>
        </p:nvGrpSpPr>
        <p:grpSpPr>
          <a:xfrm>
            <a:off x="7732394" y="13197716"/>
            <a:ext cx="1081996" cy="622989"/>
            <a:chOff x="7744853" y="8133339"/>
            <a:chExt cx="1081996" cy="622989"/>
          </a:xfrm>
        </p:grpSpPr>
        <p:sp>
          <p:nvSpPr>
            <p:cNvPr id="420" name="Rounded Rectangle 419">
              <a:extLst>
                <a:ext uri="{FF2B5EF4-FFF2-40B4-BE49-F238E27FC236}">
                  <a16:creationId xmlns:a16="http://schemas.microsoft.com/office/drawing/2014/main" id="{0B82FD8C-1FB0-1A79-A04E-84ABF4B65324}"/>
                </a:ext>
              </a:extLst>
            </p:cNvPr>
            <p:cNvSpPr/>
            <p:nvPr/>
          </p:nvSpPr>
          <p:spPr>
            <a:xfrm>
              <a:off x="7744853" y="8133339"/>
              <a:ext cx="1081996" cy="622989"/>
            </a:xfrm>
            <a:prstGeom prst="roundRect">
              <a:avLst>
                <a:gd name="adj" fmla="val 92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BACEBBF9-21D6-CC7F-EC25-DC6645E1B691}"/>
                </a:ext>
              </a:extLst>
            </p:cNvPr>
            <p:cNvSpPr/>
            <p:nvPr/>
          </p:nvSpPr>
          <p:spPr>
            <a:xfrm>
              <a:off x="7797691" y="8234012"/>
              <a:ext cx="433137" cy="43532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F1C9F506-53D7-4031-093C-81B26D7D1687}"/>
                </a:ext>
              </a:extLst>
            </p:cNvPr>
            <p:cNvSpPr/>
            <p:nvPr/>
          </p:nvSpPr>
          <p:spPr>
            <a:xfrm>
              <a:off x="8335896" y="8238460"/>
              <a:ext cx="433137" cy="435324"/>
            </a:xfrm>
            <a:prstGeom prst="ellipse">
              <a:avLst/>
            </a:prstGeom>
            <a:solidFill>
              <a:srgbClr val="002E99"/>
            </a:solidFill>
            <a:ln>
              <a:solidFill>
                <a:srgbClr val="002E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69F650B5-3460-2FEE-F314-DF5F8A6EF4FB}"/>
              </a:ext>
            </a:extLst>
          </p:cNvPr>
          <p:cNvGrpSpPr/>
          <p:nvPr/>
        </p:nvGrpSpPr>
        <p:grpSpPr>
          <a:xfrm>
            <a:off x="396309" y="18857410"/>
            <a:ext cx="3382449" cy="3282118"/>
            <a:chOff x="408832" y="18534811"/>
            <a:chExt cx="3382449" cy="3282118"/>
          </a:xfrm>
        </p:grpSpPr>
        <p:sp>
          <p:nvSpPr>
            <p:cNvPr id="327" name="Rounded Rectangle 326">
              <a:extLst>
                <a:ext uri="{FF2B5EF4-FFF2-40B4-BE49-F238E27FC236}">
                  <a16:creationId xmlns:a16="http://schemas.microsoft.com/office/drawing/2014/main" id="{20C1498C-2589-353E-5779-C02EECBD8DA2}"/>
                </a:ext>
              </a:extLst>
            </p:cNvPr>
            <p:cNvSpPr/>
            <p:nvPr/>
          </p:nvSpPr>
          <p:spPr>
            <a:xfrm>
              <a:off x="408832" y="18534811"/>
              <a:ext cx="3382449" cy="3282118"/>
            </a:xfrm>
            <a:prstGeom prst="roundRect">
              <a:avLst>
                <a:gd name="adj" fmla="val 243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42EAB0D2-ED1A-242A-D507-51B70B86FF59}"/>
                </a:ext>
              </a:extLst>
            </p:cNvPr>
            <p:cNvSpPr txBox="1"/>
            <p:nvPr/>
          </p:nvSpPr>
          <p:spPr>
            <a:xfrm>
              <a:off x="408832" y="18601996"/>
              <a:ext cx="3382449" cy="7668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42863" rIns="0" bIns="42863" rtlCol="0" anchor="ctr"/>
            <a:lstStyle>
              <a:defPPr>
                <a:defRPr lang="en-US"/>
              </a:defPPr>
              <a:lvl1pPr algn="ctr">
                <a:defRPr sz="3600" b="1">
                  <a:solidFill>
                    <a:schemeClr val="accent1"/>
                  </a:solidFill>
                  <a:latin typeface="Century Gothic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/>
                <a:t>‘DDF In Action’</a:t>
              </a:r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B64F8737-1B3B-BE75-F4AC-0DA8BD18E24B}"/>
                </a:ext>
              </a:extLst>
            </p:cNvPr>
            <p:cNvSpPr/>
            <p:nvPr/>
          </p:nvSpPr>
          <p:spPr>
            <a:xfrm>
              <a:off x="522473" y="21135571"/>
              <a:ext cx="433137" cy="43532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8FB5723D-9A1F-838B-007B-265E75D1B991}"/>
                </a:ext>
              </a:extLst>
            </p:cNvPr>
            <p:cNvSpPr/>
            <p:nvPr/>
          </p:nvSpPr>
          <p:spPr>
            <a:xfrm>
              <a:off x="522473" y="20562125"/>
              <a:ext cx="433137" cy="435324"/>
            </a:xfrm>
            <a:prstGeom prst="ellipse">
              <a:avLst/>
            </a:prstGeom>
            <a:solidFill>
              <a:srgbClr val="002E99"/>
            </a:solidFill>
            <a:ln>
              <a:solidFill>
                <a:srgbClr val="002E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5A8CFBC7-BC42-4161-8B19-E8F473456880}"/>
                </a:ext>
              </a:extLst>
            </p:cNvPr>
            <p:cNvSpPr txBox="1"/>
            <p:nvPr/>
          </p:nvSpPr>
          <p:spPr>
            <a:xfrm>
              <a:off x="1038485" y="20580380"/>
              <a:ext cx="2722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Europe, Copenhagen</a:t>
              </a:r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756F2B23-B2ED-D931-A2F9-00E05F9C2CBC}"/>
                </a:ext>
              </a:extLst>
            </p:cNvPr>
            <p:cNvSpPr txBox="1"/>
            <p:nvPr/>
          </p:nvSpPr>
          <p:spPr>
            <a:xfrm>
              <a:off x="1038484" y="21161100"/>
              <a:ext cx="2752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US, New jersey</a:t>
              </a:r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6E034EFE-F73A-60FE-C503-7C9033E0C0D2}"/>
                </a:ext>
              </a:extLst>
            </p:cNvPr>
            <p:cNvSpPr txBox="1"/>
            <p:nvPr/>
          </p:nvSpPr>
          <p:spPr>
            <a:xfrm>
              <a:off x="408832" y="19271929"/>
              <a:ext cx="33482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Indicates that a poster touching on the use case described will be presented at the respective event.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439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8eacbea-7562-4a40-a7f2-e999cdc0cec5">
      <Terms xmlns="http://schemas.microsoft.com/office/infopath/2007/PartnerControls"/>
    </lcf76f155ced4ddcb4097134ff3c332f>
    <TaxCatchAll xmlns="75bf9804-c18d-470a-a27f-eeaf4abcd24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7D794EB48E7144959FE534A5ED3D9A" ma:contentTypeVersion="13" ma:contentTypeDescription="Create a new document." ma:contentTypeScope="" ma:versionID="332ebed6bf1f21540ac8ed4139e2af2e">
  <xsd:schema xmlns:xsd="http://www.w3.org/2001/XMLSchema" xmlns:xs="http://www.w3.org/2001/XMLSchema" xmlns:p="http://schemas.microsoft.com/office/2006/metadata/properties" xmlns:ns2="98eacbea-7562-4a40-a7f2-e999cdc0cec5" xmlns:ns3="75bf9804-c18d-470a-a27f-eeaf4abcd247" targetNamespace="http://schemas.microsoft.com/office/2006/metadata/properties" ma:root="true" ma:fieldsID="9643d50ff51ef4e8f7efba950a0a6c6b" ns2:_="" ns3:_="">
    <xsd:import namespace="98eacbea-7562-4a40-a7f2-e999cdc0cec5"/>
    <xsd:import namespace="75bf9804-c18d-470a-a27f-eeaf4abcd2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eacbea-7562-4a40-a7f2-e999cdc0ce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6b7e412-6c7f-44cd-93fc-1283bc8f8f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bf9804-c18d-470a-a27f-eeaf4abcd24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2440c8f-637a-4f66-b4f6-bf5ca76e88b3}" ma:internalName="TaxCatchAll" ma:showField="CatchAllData" ma:web="75bf9804-c18d-470a-a27f-eeaf4abcd24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08C028-DB74-4132-93E9-98A6B8817B9A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  <ds:schemaRef ds:uri="75bf9804-c18d-470a-a27f-eeaf4abcd247"/>
    <ds:schemaRef ds:uri="98eacbea-7562-4a40-a7f2-e999cdc0cec5"/>
    <ds:schemaRef ds:uri="http://purl.org/dc/terms/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A4B6344-9988-4B81-A67B-403A5F7975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eacbea-7562-4a40-a7f2-e999cdc0cec5"/>
    <ds:schemaRef ds:uri="75bf9804-c18d-470a-a27f-eeaf4abcd2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880353-A811-4A5E-ACC7-78B678F869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3307</TotalTime>
  <Words>922</Words>
  <Application>Microsoft Macintosh PowerPoint</Application>
  <PresentationFormat>Custom</PresentationFormat>
  <Paragraphs>149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Ulander</dc:creator>
  <cp:lastModifiedBy>Dave Iberson-Hurst</cp:lastModifiedBy>
  <cp:revision>8</cp:revision>
  <cp:lastPrinted>2024-09-29T07:41:48Z</cp:lastPrinted>
  <dcterms:created xsi:type="dcterms:W3CDTF">2024-08-29T12:40:07Z</dcterms:created>
  <dcterms:modified xsi:type="dcterms:W3CDTF">2024-10-03T05:44:40Z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0x010100D47D794EB48E7144959FE534A5ED3D9A</vt:lpwstr>
  </property>
  <property fmtid="{D5CDD505-2E9C-101B-9397-08002B2CF9AE}" pid="3" name="MediaServiceImageTags">
    <vt:lpwstr/>
  </property>
</Properties>
</file>