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759"/>
    <a:srgbClr val="002E99"/>
    <a:srgbClr val="2C7BBB"/>
    <a:srgbClr val="BE8B01"/>
    <a:srgbClr val="C59001"/>
    <a:srgbClr val="F5B400"/>
    <a:srgbClr val="D7766F"/>
    <a:srgbClr val="D74A63"/>
    <a:srgbClr val="D70000"/>
    <a:srgbClr val="F3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21"/>
    <p:restoredTop sz="94440"/>
  </p:normalViewPr>
  <p:slideViewPr>
    <p:cSldViewPr snapToGrid="0">
      <p:cViewPr>
        <p:scale>
          <a:sx n="60" d="100"/>
          <a:sy n="60" d="100"/>
        </p:scale>
        <p:origin x="832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FC85707D-3600-9244-9A94-A301775AFE44}"/>
    <pc:docChg chg="modSld">
      <pc:chgData name="Dave Iberson-Hurst" userId="b9343ad4-b965-4c67-a190-78071bba09d9" providerId="ADAL" clId="{FC85707D-3600-9244-9A94-A301775AFE44}" dt="2024-10-08T12:55:19.513" v="24" actId="20577"/>
      <pc:docMkLst>
        <pc:docMk/>
      </pc:docMkLst>
      <pc:sldChg chg="delSp modSp mod">
        <pc:chgData name="Dave Iberson-Hurst" userId="b9343ad4-b965-4c67-a190-78071bba09d9" providerId="ADAL" clId="{FC85707D-3600-9244-9A94-A301775AFE44}" dt="2024-10-08T12:55:19.513" v="24" actId="20577"/>
        <pc:sldMkLst>
          <pc:docMk/>
          <pc:sldMk cId="3544396517" sldId="256"/>
        </pc:sldMkLst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7" creationId="{20C1498C-2589-353E-5779-C02EECBD8DA2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FC85707D-3600-9244-9A94-A301775AFE44}" dt="2024-10-08T12:55:19.513" v="24" actId="20577"/>
          <ac:spMkLst>
            <pc:docMk/>
            <pc:sldMk cId="3544396517" sldId="256"/>
            <ac:spMk id="344" creationId="{0985E804-5F92-EF54-9BC8-093413E91041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8" creationId="{5A8CFBC7-BC42-4161-8B19-E8F473456880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9" creationId="{756F2B23-B2ED-D931-A2F9-00E05F9C2CBC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423" creationId="{6E034EFE-F73A-60FE-C503-7C9033E0C0D2}"/>
          </ac:spMkLst>
        </pc:spChg>
        <pc:grpChg chg="mod">
          <ac:chgData name="Dave Iberson-Hurst" userId="b9343ad4-b965-4c67-a190-78071bba09d9" providerId="ADAL" clId="{FC85707D-3600-9244-9A94-A301775AFE44}" dt="2024-10-08T12:50:26.277" v="0" actId="1076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FC85707D-3600-9244-9A94-A301775AFE44}" dt="2024-10-08T12:54:48.649" v="1" actId="165"/>
          <ac:grpSpMkLst>
            <pc:docMk/>
            <pc:sldMk cId="3544396517" sldId="256"/>
            <ac:grpSpMk id="424" creationId="{69F650B5-3460-2FEE-F314-DF5F8A6EF4FB}"/>
          </ac:grpSpMkLst>
        </pc:grp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191" creationId="{3C8703F0-C19A-FE25-5956-57389B022EFE}"/>
          </ac:picMkLst>
        </pc:pic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BF203458-2CDB-F847-A5CE-9F4770B1BC5D}"/>
    <pc:docChg chg="custSel modSld">
      <pc:chgData name="Dave Iberson-Hurst" userId="b9343ad4-b965-4c67-a190-78071bba09d9" providerId="ADAL" clId="{BF203458-2CDB-F847-A5CE-9F4770B1BC5D}" dt="2024-10-24T12:41:08.756" v="12" actId="20577"/>
      <pc:docMkLst>
        <pc:docMk/>
      </pc:docMkLst>
      <pc:sldChg chg="delSp modSp mod">
        <pc:chgData name="Dave Iberson-Hurst" userId="b9343ad4-b965-4c67-a190-78071bba09d9" providerId="ADAL" clId="{BF203458-2CDB-F847-A5CE-9F4770B1BC5D}" dt="2024-10-24T12:41:08.756" v="12" actId="20577"/>
        <pc:sldMkLst>
          <pc:docMk/>
          <pc:sldMk cId="3544396517" sldId="256"/>
        </pc:sldMkLst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327" creationId="{20C1498C-2589-353E-5779-C02EECBD8DA2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BF203458-2CDB-F847-A5CE-9F4770B1BC5D}" dt="2024-10-24T12:41:08.756" v="12" actId="20577"/>
          <ac:spMkLst>
            <pc:docMk/>
            <pc:sldMk cId="3544396517" sldId="256"/>
            <ac:spMk id="344" creationId="{0985E804-5F92-EF54-9BC8-093413E91041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08" creationId="{5A8CFBC7-BC42-4161-8B19-E8F473456880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09" creationId="{756F2B23-B2ED-D931-A2F9-00E05F9C2CBC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23" creationId="{6E034EFE-F73A-60FE-C503-7C9033E0C0D2}"/>
          </ac:spMkLst>
        </pc:spChg>
        <pc:grpChg chg="del">
          <ac:chgData name="Dave Iberson-Hurst" userId="b9343ad4-b965-4c67-a190-78071bba09d9" providerId="ADAL" clId="{BF203458-2CDB-F847-A5CE-9F4770B1BC5D}" dt="2024-10-24T12:40:54.139" v="8" actId="478"/>
          <ac:grpSpMkLst>
            <pc:docMk/>
            <pc:sldMk cId="3544396517" sldId="256"/>
            <ac:grpSpMk id="328" creationId="{19245CA4-8A07-5A98-3027-46377A362598}"/>
          </ac:grpSpMkLst>
        </pc:grpChg>
        <pc:grpChg chg="del">
          <ac:chgData name="Dave Iberson-Hurst" userId="b9343ad4-b965-4c67-a190-78071bba09d9" providerId="ADAL" clId="{BF203458-2CDB-F847-A5CE-9F4770B1BC5D}" dt="2024-10-24T12:40:47.848" v="4" actId="478"/>
          <ac:grpSpMkLst>
            <pc:docMk/>
            <pc:sldMk cId="3544396517" sldId="256"/>
            <ac:grpSpMk id="330" creationId="{78F5C9BF-EB73-5B42-54A4-FE04476C3155}"/>
          </ac:grpSpMkLst>
        </pc:grpChg>
        <pc:grpChg chg="del">
          <ac:chgData name="Dave Iberson-Hurst" userId="b9343ad4-b965-4c67-a190-78071bba09d9" providerId="ADAL" clId="{BF203458-2CDB-F847-A5CE-9F4770B1BC5D}" dt="2024-10-24T12:40:49.211" v="5" actId="478"/>
          <ac:grpSpMkLst>
            <pc:docMk/>
            <pc:sldMk cId="3544396517" sldId="256"/>
            <ac:grpSpMk id="334" creationId="{9BE14320-07B7-D563-599D-06F1DC846048}"/>
          </ac:grpSpMkLst>
        </pc:grpChg>
        <pc:grpChg chg="del">
          <ac:chgData name="Dave Iberson-Hurst" userId="b9343ad4-b965-4c67-a190-78071bba09d9" providerId="ADAL" clId="{BF203458-2CDB-F847-A5CE-9F4770B1BC5D}" dt="2024-10-24T12:40:46.534" v="3" actId="478"/>
          <ac:grpSpMkLst>
            <pc:docMk/>
            <pc:sldMk cId="3544396517" sldId="256"/>
            <ac:grpSpMk id="338" creationId="{228100A6-0D0C-DA02-3582-2AF8AF778BCB}"/>
          </ac:grpSpMkLst>
        </pc:grpChg>
        <pc:grpChg chg="del">
          <ac:chgData name="Dave Iberson-Hurst" userId="b9343ad4-b965-4c67-a190-78071bba09d9" providerId="ADAL" clId="{BF203458-2CDB-F847-A5CE-9F4770B1BC5D}" dt="2024-10-24T12:40:44.269" v="1" actId="478"/>
          <ac:grpSpMkLst>
            <pc:docMk/>
            <pc:sldMk cId="3544396517" sldId="256"/>
            <ac:grpSpMk id="342" creationId="{219113EB-3D10-BA6D-8051-DB679F7A48FA}"/>
          </ac:grpSpMkLst>
        </pc:grpChg>
        <pc:grpChg chg="del">
          <ac:chgData name="Dave Iberson-Hurst" userId="b9343ad4-b965-4c67-a190-78071bba09d9" providerId="ADAL" clId="{BF203458-2CDB-F847-A5CE-9F4770B1BC5D}" dt="2024-10-24T12:40:45.346" v="2" actId="478"/>
          <ac:grpSpMkLst>
            <pc:docMk/>
            <pc:sldMk cId="3544396517" sldId="256"/>
            <ac:grpSpMk id="377" creationId="{8BAEA50F-8EE7-B2AD-C62E-20A444710543}"/>
          </ac:grpSpMkLst>
        </pc:grpChg>
        <pc:grpChg chg="del">
          <ac:chgData name="Dave Iberson-Hurst" userId="b9343ad4-b965-4c67-a190-78071bba09d9" providerId="ADAL" clId="{BF203458-2CDB-F847-A5CE-9F4770B1BC5D}" dt="2024-10-24T12:40:50.499" v="6" actId="478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BF203458-2CDB-F847-A5CE-9F4770B1BC5D}" dt="2024-10-24T12:40:52.821" v="7" actId="478"/>
          <ac:grpSpMkLst>
            <pc:docMk/>
            <pc:sldMk cId="3544396517" sldId="256"/>
            <ac:grpSpMk id="384" creationId="{C37B6ECC-C37D-8373-E8DD-A1684DB21351}"/>
          </ac:grpSpMkLst>
        </pc:grpChg>
        <pc:picChg chg="del">
          <ac:chgData name="Dave Iberson-Hurst" userId="b9343ad4-b965-4c67-a190-78071bba09d9" providerId="ADAL" clId="{BF203458-2CDB-F847-A5CE-9F4770B1BC5D}" dt="2024-10-24T12:40:33.258" v="0" actId="478"/>
          <ac:picMkLst>
            <pc:docMk/>
            <pc:sldMk cId="3544396517" sldId="256"/>
            <ac:picMk id="191" creationId="{3C8703F0-C19A-FE25-5956-57389B022EFE}"/>
          </ac:picMkLst>
        </pc:picChg>
        <pc:picChg chg="del">
          <ac:chgData name="Dave Iberson-Hurst" userId="b9343ad4-b965-4c67-a190-78071bba09d9" providerId="ADAL" clId="{BF203458-2CDB-F847-A5CE-9F4770B1BC5D}" dt="2024-10-24T12:40:33.258" v="0" actId="478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0548765D-58AD-A348-A47A-BAEAEF245B50}"/>
    <pc:docChg chg="modSld">
      <pc:chgData name="Dave Iberson-Hurst" userId="b9343ad4-b965-4c67-a190-78071bba09d9" providerId="ADAL" clId="{0548765D-58AD-A348-A47A-BAEAEF245B50}" dt="2024-10-07T06:14:33.703" v="0" actId="1076"/>
      <pc:docMkLst>
        <pc:docMk/>
      </pc:docMkLst>
      <pc:sldChg chg="modSp mod">
        <pc:chgData name="Dave Iberson-Hurst" userId="b9343ad4-b965-4c67-a190-78071bba09d9" providerId="ADAL" clId="{0548765D-58AD-A348-A47A-BAEAEF245B50}" dt="2024-10-07T06:14:33.703" v="0" actId="1076"/>
        <pc:sldMkLst>
          <pc:docMk/>
          <pc:sldMk cId="3544396517" sldId="256"/>
        </pc:sldMkLst>
        <pc:picChg chg="mod">
          <ac:chgData name="Dave Iberson-Hurst" userId="b9343ad4-b965-4c67-a190-78071bba09d9" providerId="ADAL" clId="{0548765D-58AD-A348-A47A-BAEAEF245B50}" dt="2024-10-07T06:14:33.703" v="0" actId="1076"/>
          <ac:picMkLst>
            <pc:docMk/>
            <pc:sldMk cId="3544396517" sldId="256"/>
            <ac:picMk id="233" creationId="{E99A1617-CFFD-6C16-8339-A8DD52A09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 descr="A logo for a company&#10;&#10;Description automatically generated">
            <a:extLst>
              <a:ext uri="{FF2B5EF4-FFF2-40B4-BE49-F238E27FC236}">
                <a16:creationId xmlns:a16="http://schemas.microsoft.com/office/drawing/2014/main" id="{E99A1617-CFFD-6C16-8339-A8DD52A0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5" y="350861"/>
            <a:ext cx="4020930" cy="223385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4282234" y="350861"/>
            <a:ext cx="26404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</a:t>
            </a:r>
            <a:r>
              <a:rPr lang="en-GB" sz="6600" b="1">
                <a:solidFill>
                  <a:srgbClr val="002060"/>
                </a:solidFill>
                <a:latin typeface="Century Gothic" panose="020B0502020202020204" pitchFamily="34" charset="0"/>
              </a:rPr>
              <a:t>in Action</a:t>
            </a:r>
            <a:b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 (USDM)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4816673"/>
            <a:chOff x="15220704" y="16694762"/>
            <a:chExt cx="4324406" cy="48166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481667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new protocols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complex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studies such as Master,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Umbrella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This would include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protocol information to inform design choices (see Protocol Store).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Informed Consent, Monitoring Plan, Drug Plan etc via content reuse.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sponsor protocols in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support a variety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use cases such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as: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 the past to prevent protocol amendments.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813655"/>
            <a:ext cx="4324406" cy="2392799"/>
            <a:chOff x="15220704" y="16694762"/>
            <a:chExt cx="4324406" cy="2392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 IND, CTA etc and 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42466" y="11730392"/>
            <a:ext cx="4324406" cy="2641402"/>
            <a:chOff x="15220704" y="16694762"/>
            <a:chExt cx="4324406" cy="26414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Build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Build of the study based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 the protocol I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all detailed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and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assessments to allow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immediate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deployment.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202174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63048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82638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494873-AF29-C0D0-1E2C-886488BC4009}"/>
              </a:ext>
            </a:extLst>
          </p:cNvPr>
          <p:cNvGrpSpPr/>
          <p:nvPr/>
        </p:nvGrpSpPr>
        <p:grpSpPr>
          <a:xfrm>
            <a:off x="9203810" y="6673867"/>
            <a:ext cx="4324406" cy="3884414"/>
            <a:chOff x="9203810" y="6673867"/>
            <a:chExt cx="4324406" cy="38844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2313991" y="6790241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9203810" y="6673867"/>
              <a:ext cx="4324406" cy="3884414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across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enterprise using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USDM to support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configuration rather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than manual data entry including Data collection systems  (incl. EDC), CTMS, IRT, Data transmission specifications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5028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573661"/>
            <a:chOff x="15220704" y="16694762"/>
            <a:chExt cx="4324406" cy="357366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 (see Protocol Store).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2019895"/>
            <a:chOff x="15220704" y="16694762"/>
            <a:chExt cx="4324406" cy="2019895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 such as TLFs and CSRs.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714732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6, 16</a:t>
            </a:r>
            <a:r>
              <a:rPr lang="en-GB" sz="2000" baseline="30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April 2025.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With thanks to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Bill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Illis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Novartos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Jasmine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Kestemont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Argenx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Mary Lynn Mercado (Novartis), Lissa Morgan (Amgen),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 and Peter Van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Reusel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(CDISC)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2330648"/>
            <a:chOff x="15220704" y="16694762"/>
            <a:chExt cx="4324406" cy="233064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 and discussions / questions with the sponsor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924262"/>
            <a:ext cx="4324406" cy="2330648"/>
            <a:chOff x="15220704" y="16694762"/>
            <a:chExt cx="4324406" cy="2330648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82664" y="11507866"/>
            <a:ext cx="4324406" cy="2019895"/>
            <a:chOff x="15233404" y="166693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33404" y="166693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statistical metadata 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30926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7AFC344-F5D1-4EB6-5B65-2D0C7F854270}"/>
              </a:ext>
            </a:extLst>
          </p:cNvPr>
          <p:cNvGrpSpPr/>
          <p:nvPr/>
        </p:nvGrpSpPr>
        <p:grpSpPr>
          <a:xfrm>
            <a:off x="13743968" y="15431783"/>
            <a:ext cx="4324406" cy="3325058"/>
            <a:chOff x="13743968" y="15431783"/>
            <a:chExt cx="4324406" cy="33250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6854149" y="15548157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3743968" y="15431783"/>
              <a:ext cx="4324406" cy="332505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study. Help support EHR participation identification.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7759" y="14611956"/>
            <a:ext cx="4324406" cy="2952155"/>
            <a:chOff x="15220704" y="16694762"/>
            <a:chExt cx="4324406" cy="2952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295215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 &amp; 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and complexity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evaluations.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34672" y="20461569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F21F5-549A-BD1F-04F3-216F8701CECF}"/>
              </a:ext>
            </a:extLst>
          </p:cNvPr>
          <p:cNvGrpSpPr/>
          <p:nvPr/>
        </p:nvGrpSpPr>
        <p:grpSpPr>
          <a:xfrm>
            <a:off x="9184356" y="13051525"/>
            <a:ext cx="4324406" cy="3014305"/>
            <a:chOff x="15220704" y="16694762"/>
            <a:chExt cx="4324406" cy="30143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ECBF70-94B1-3D52-F84F-7B21DB1FB96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C2C9B26F-B3D0-2F14-89BA-9A474639BBA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A3EE221-6209-BCC6-0209-0DA930E67068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48F23AB-7B71-CC69-8981-D7BA6FC0F17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FDF203B-3ECD-E809-798D-E8EA190329C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D8CD29E1-6F72-26DE-3B82-244F3FD062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3C3B92F2-50D9-2060-A607-1279A9B4E92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9239802-647E-98FA-A6C6-3598F816861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D43507D-B53B-DC4E-B61C-4EABED2F974C}"/>
                </a:ext>
              </a:extLst>
            </p:cNvPr>
            <p:cNvSpPr/>
            <p:nvPr/>
          </p:nvSpPr>
          <p:spPr>
            <a:xfrm>
              <a:off x="15220704" y="16694762"/>
              <a:ext cx="4324406" cy="301430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</a:t>
              </a:r>
            </a:p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Strategy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all data that is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needed for analysis is collected. Remove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unnecessary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&amp; data collection to reduce trial cost and patient burden.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607A43-B59D-770E-8CBF-025E73129677}"/>
              </a:ext>
            </a:extLst>
          </p:cNvPr>
          <p:cNvGrpSpPr/>
          <p:nvPr/>
        </p:nvGrpSpPr>
        <p:grpSpPr>
          <a:xfrm>
            <a:off x="18269964" y="13767795"/>
            <a:ext cx="4324406" cy="2392799"/>
            <a:chOff x="15220704" y="16694762"/>
            <a:chExt cx="4324406" cy="239279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D58F9E-41BA-C38A-D091-9B380E4B2F94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9B67DD6-2C36-E0BB-74CC-8842AA22EE1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10E0A2C8-54A1-2A71-1E0E-BCC968B1F8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BE2A33A-DD48-DDF3-5AC8-2DC266E2EFD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F57914C5-DDA3-2404-6272-822661F87541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C04A85B3-77F5-2B2F-C5AE-76393D542E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30F9A84-90C4-1AD6-B94E-CA8E177E396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AA4FD41D-D18F-E06B-8435-CB6007E26B7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015D7EF6-FE6F-9C2F-097D-0AAC8732213B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Analysis Plan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as the initial source of the SAP to ensure consistency with objectives, endpoints,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dirty="0">
                <a:solidFill>
                  <a:srgbClr val="21212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E7EA41-E109-ACAB-F425-184175779831}"/>
              </a:ext>
            </a:extLst>
          </p:cNvPr>
          <p:cNvGrpSpPr/>
          <p:nvPr/>
        </p:nvGrpSpPr>
        <p:grpSpPr>
          <a:xfrm>
            <a:off x="22760647" y="11186824"/>
            <a:ext cx="4324406" cy="3200757"/>
            <a:chOff x="15220704" y="16694762"/>
            <a:chExt cx="4324406" cy="32007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AAEA2F3-3ECC-2D42-0885-A185CF063E8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6C69B51-2302-3E09-5BDA-6BCC484F9833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E39F6A22-DB3F-FA24-E666-813243219FC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9F37D25-D506-94D9-F4FF-DCC058C8BA3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9095F2B9-9710-4D09-8D1C-9335127C972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ADDCDCA2-20BA-53E1-D713-6E7A58598CA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noFill/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C29A338E-FE59-BD6E-5B35-A4EE8355DC3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401ECFEE-9B3A-93EC-5FDF-362FB271ACE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3E120E80-A7F4-D089-F1C6-06B6A84D8710}"/>
                </a:ext>
              </a:extLst>
            </p:cNvPr>
            <p:cNvSpPr/>
            <p:nvPr/>
          </p:nvSpPr>
          <p:spPr>
            <a:xfrm>
              <a:off x="15220704" y="16694762"/>
              <a:ext cx="4324406" cy="3200757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and Safety </a:t>
              </a:r>
            </a:p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comparison of data by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arm or study design.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Allow for the verification of planned (protocol) data versus actual (study data) captured data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B528702-E3AA-66A8-C1B7-94EFD505C009}"/>
              </a:ext>
            </a:extLst>
          </p:cNvPr>
          <p:cNvGrpSpPr/>
          <p:nvPr/>
        </p:nvGrpSpPr>
        <p:grpSpPr>
          <a:xfrm>
            <a:off x="21022362" y="16569751"/>
            <a:ext cx="4805506" cy="5595042"/>
            <a:chOff x="20876523" y="16356909"/>
            <a:chExt cx="4805506" cy="5595042"/>
          </a:xfrm>
        </p:grpSpPr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FA21814F-FE9F-3D1F-B364-BA544890C124}"/>
                </a:ext>
              </a:extLst>
            </p:cNvPr>
            <p:cNvSpPr/>
            <p:nvPr/>
          </p:nvSpPr>
          <p:spPr>
            <a:xfrm>
              <a:off x="20876523" y="16360078"/>
              <a:ext cx="4805506" cy="5591873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A52C4CE2-C4DA-7C22-0399-AFFCBC18EF1E}"/>
                </a:ext>
              </a:extLst>
            </p:cNvPr>
            <p:cNvGrpSpPr/>
            <p:nvPr/>
          </p:nvGrpSpPr>
          <p:grpSpPr>
            <a:xfrm>
              <a:off x="21114880" y="17122035"/>
              <a:ext cx="4324406" cy="2641402"/>
              <a:chOff x="15220704" y="16694762"/>
              <a:chExt cx="4324406" cy="264140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78D588E-8062-835F-D8CC-C5A1D9C870FC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7C52912B-D948-5866-FBE0-E4A0DCC5CBC1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F810F624-2901-83EE-0519-61A8A6CF34F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2" name="Rounded Rectangle 391">
                  <a:extLst>
                    <a:ext uri="{FF2B5EF4-FFF2-40B4-BE49-F238E27FC236}">
                      <a16:creationId xmlns:a16="http://schemas.microsoft.com/office/drawing/2014/main" id="{B1E9B935-83F0-1005-AE62-B780E2BC5CC5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3" name="Rounded Rectangle 392">
                  <a:extLst>
                    <a:ext uri="{FF2B5EF4-FFF2-40B4-BE49-F238E27FC236}">
                      <a16:creationId xmlns:a16="http://schemas.microsoft.com/office/drawing/2014/main" id="{6A6C473B-FF3F-0F8A-C7AF-2182CF42E9EB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4" name="Rounded Rectangle 393">
                  <a:extLst>
                    <a:ext uri="{FF2B5EF4-FFF2-40B4-BE49-F238E27FC236}">
                      <a16:creationId xmlns:a16="http://schemas.microsoft.com/office/drawing/2014/main" id="{79F97DBF-B632-4C12-2415-93327403FDD4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5" name="Rounded Rectangle 394">
                  <a:extLst>
                    <a:ext uri="{FF2B5EF4-FFF2-40B4-BE49-F238E27FC236}">
                      <a16:creationId xmlns:a16="http://schemas.microsoft.com/office/drawing/2014/main" id="{1EECF1F8-9926-96FD-B180-B5507D4C3E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6" name="Rounded Rectangle 395">
                  <a:extLst>
                    <a:ext uri="{FF2B5EF4-FFF2-40B4-BE49-F238E27FC236}">
                      <a16:creationId xmlns:a16="http://schemas.microsoft.com/office/drawing/2014/main" id="{1F7EFBF7-9F1E-C60C-7220-873DE9F7A15C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95F6F376-41FB-2D49-1B82-554B78A15339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264140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Dashboards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The display of protocol related information sourced from one or  more protocols in ways which have not been achievable before</a:t>
                </a:r>
              </a:p>
              <a:p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62B4C2DE-495F-A224-23C2-8BC39D498B9C}"/>
                </a:ext>
              </a:extLst>
            </p:cNvPr>
            <p:cNvSpPr txBox="1"/>
            <p:nvPr/>
          </p:nvSpPr>
          <p:spPr>
            <a:xfrm>
              <a:off x="20876523" y="16356909"/>
              <a:ext cx="4805506" cy="705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Across The Lifecycle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FCB1CA-3C0F-91C7-F4C2-AEB4E2218827}"/>
                </a:ext>
              </a:extLst>
            </p:cNvPr>
            <p:cNvGrpSpPr/>
            <p:nvPr/>
          </p:nvGrpSpPr>
          <p:grpSpPr>
            <a:xfrm>
              <a:off x="21109620" y="20014542"/>
              <a:ext cx="4324406" cy="1709142"/>
              <a:chOff x="15220704" y="16694762"/>
              <a:chExt cx="4324406" cy="17091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500760-D43B-18CF-3D81-7A9077196FD1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3A0F2131-D989-86E8-814B-CCB62035D7AD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D31B4CCD-B4C6-8955-8EC2-76E84B2794C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6756F833-6B55-708C-50E0-F653E9FB1A54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18E978B-709E-E938-4497-A9B36609BF74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0B048BB2-3AC3-62DB-0C12-DD8B586ABFEE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2FF47642-8CCF-99E0-E0AD-5FE55D0584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1E8BA99F-1D3D-B129-D5CD-1509D69E23FE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9334F0E-50FF-0433-AFC4-2DDB599AFA8B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170914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Comparison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Compare and verify differences across versions and similar protocols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1CA479-2F4C-4D3A-24D1-B61D1121994F}"/>
              </a:ext>
            </a:extLst>
          </p:cNvPr>
          <p:cNvGrpSpPr/>
          <p:nvPr/>
        </p:nvGrpSpPr>
        <p:grpSpPr>
          <a:xfrm>
            <a:off x="9202078" y="10792492"/>
            <a:ext cx="4324406" cy="2019895"/>
            <a:chOff x="15220704" y="16694762"/>
            <a:chExt cx="4324406" cy="201989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B37670-EAEF-808E-5AF5-44EA9971EB69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9879B4E-3F25-0F18-D8EB-D3245E39978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70B2DD60-7AB3-9370-C02B-270B1E0123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C9DF891-9F0E-7C40-7ECA-6295C7E5B5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2CA5CA2C-1619-B2E9-FF77-771677D0AFA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068784B2-0760-73F2-1009-DFA643FE40B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95D89834-7218-B6A8-A527-5B76758D62B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68C2B3C4-9BA8-E8F3-C588-BDD02C87928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1B5F8A9-6585-CABF-6C7D-DDA4F793B73E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Linking the protocol to the specification of milestones and essential documents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1" name="Graphic 230">
            <a:extLst>
              <a:ext uri="{FF2B5EF4-FFF2-40B4-BE49-F238E27FC236}">
                <a16:creationId xmlns:a16="http://schemas.microsoft.com/office/drawing/2014/main" id="{D26A7354-F3C6-9380-2257-267543BF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5389" y="966612"/>
            <a:ext cx="2828197" cy="902616"/>
          </a:xfrm>
          <a:prstGeom prst="rect">
            <a:avLst/>
          </a:prstGeom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A999B6A-31A8-95DD-736C-8DA2F2010DB4}"/>
              </a:ext>
            </a:extLst>
          </p:cNvPr>
          <p:cNvGrpSpPr/>
          <p:nvPr/>
        </p:nvGrpSpPr>
        <p:grpSpPr>
          <a:xfrm>
            <a:off x="398655" y="19283479"/>
            <a:ext cx="2910258" cy="2806700"/>
            <a:chOff x="215716" y="19377761"/>
            <a:chExt cx="2910258" cy="2806700"/>
          </a:xfrm>
        </p:grpSpPr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53BF7B41-D345-3A90-1101-385736481AD2}"/>
                </a:ext>
              </a:extLst>
            </p:cNvPr>
            <p:cNvSpPr/>
            <p:nvPr/>
          </p:nvSpPr>
          <p:spPr>
            <a:xfrm>
              <a:off x="215716" y="19377761"/>
              <a:ext cx="2910258" cy="2806700"/>
            </a:xfrm>
            <a:prstGeom prst="roundRect">
              <a:avLst>
                <a:gd name="adj" fmla="val 46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AEF3BD1-F36D-1F45-C374-FB0BC85B01CB}"/>
                </a:ext>
              </a:extLst>
            </p:cNvPr>
            <p:cNvGrpSpPr/>
            <p:nvPr/>
          </p:nvGrpSpPr>
          <p:grpSpPr>
            <a:xfrm>
              <a:off x="1139971" y="20675722"/>
              <a:ext cx="1061748" cy="1238986"/>
              <a:chOff x="8136941" y="5623858"/>
              <a:chExt cx="1061748" cy="1238986"/>
            </a:xfrm>
          </p:grpSpPr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9A57A3E3-DD6A-1950-55A2-5083B1D68AC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B19F4C9E-F14A-7DFB-2033-5847F38675B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90A3457A-D2B4-36FE-286E-E840AF9E4B8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:a16="http://schemas.microsoft.com/office/drawing/2014/main" id="{98C70286-1B80-1CB4-47EA-C71E72FA53D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0F4055-7B32-6644-2F11-13D905E76E4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E7CEFA8B-FA1D-724F-7AD9-22A15FD9D94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6" name="Rounded Rectangle 305">
                <a:extLst>
                  <a:ext uri="{FF2B5EF4-FFF2-40B4-BE49-F238E27FC236}">
                    <a16:creationId xmlns:a16="http://schemas.microsoft.com/office/drawing/2014/main" id="{6B437637-9106-993B-E5B3-5B2EB02C7F84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99F0ED12-ABB2-213D-EB1A-1973A256BF9D}"/>
                </a:ext>
              </a:extLst>
            </p:cNvPr>
            <p:cNvSpPr txBox="1"/>
            <p:nvPr/>
          </p:nvSpPr>
          <p:spPr>
            <a:xfrm>
              <a:off x="249977" y="19493999"/>
              <a:ext cx="28759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Indication of the areas of the model that would be used to satisfy a given use case. Informative</a:t>
              </a:r>
              <a:endParaRPr lang="en-GB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8C028-DB74-4132-93E9-98A6B8817B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75bf9804-c18d-470a-a27f-eeaf4abcd247"/>
    <ds:schemaRef ds:uri="98eacbea-7562-4a40-a7f2-e999cdc0cec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3326</TotalTime>
  <Words>911</Words>
  <Application>Microsoft Macintosh PowerPoint</Application>
  <PresentationFormat>Custom</PresentationFormat>
  <Paragraphs>146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</cp:lastModifiedBy>
  <cp:revision>11</cp:revision>
  <cp:lastPrinted>2024-09-29T07:41:48Z</cp:lastPrinted>
  <dcterms:created xsi:type="dcterms:W3CDTF">2024-08-29T12:40:07Z</dcterms:created>
  <dcterms:modified xsi:type="dcterms:W3CDTF">2025-04-16T06:12:17Z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