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759"/>
    <a:srgbClr val="002E99"/>
    <a:srgbClr val="2C7BBB"/>
    <a:srgbClr val="BE8B01"/>
    <a:srgbClr val="C59001"/>
    <a:srgbClr val="F5B400"/>
    <a:srgbClr val="D7766F"/>
    <a:srgbClr val="D74A63"/>
    <a:srgbClr val="D70000"/>
    <a:srgbClr val="F3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21"/>
    <p:restoredTop sz="94440"/>
  </p:normalViewPr>
  <p:slideViewPr>
    <p:cSldViewPr snapToGrid="0">
      <p:cViewPr>
        <p:scale>
          <a:sx n="60" d="100"/>
          <a:sy n="60" d="100"/>
        </p:scale>
        <p:origin x="83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FC85707D-3600-9244-9A94-A301775AFE44}"/>
    <pc:docChg chg="modSld">
      <pc:chgData name="Dave Iberson-Hurst" userId="b9343ad4-b965-4c67-a190-78071bba09d9" providerId="ADAL" clId="{FC85707D-3600-9244-9A94-A301775AFE44}" dt="2024-10-08T12:55:19.513" v="24" actId="20577"/>
      <pc:docMkLst>
        <pc:docMk/>
      </pc:docMkLst>
      <pc:sldChg chg="delSp modSp mod">
        <pc:chgData name="Dave Iberson-Hurst" userId="b9343ad4-b965-4c67-a190-78071bba09d9" providerId="ADAL" clId="{FC85707D-3600-9244-9A94-A301775AFE44}" dt="2024-10-08T12:55:19.513" v="24" actId="20577"/>
        <pc:sldMkLst>
          <pc:docMk/>
          <pc:sldMk cId="3544396517" sldId="256"/>
        </pc:sldMkLst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7" creationId="{20C1498C-2589-353E-5779-C02EECBD8DA2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FC85707D-3600-9244-9A94-A301775AFE44}" dt="2024-10-08T12:55:19.513" v="24" actId="20577"/>
          <ac:spMkLst>
            <pc:docMk/>
            <pc:sldMk cId="3544396517" sldId="256"/>
            <ac:spMk id="344" creationId="{0985E804-5F92-EF54-9BC8-093413E91041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8" creationId="{5A8CFBC7-BC42-4161-8B19-E8F473456880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9" creationId="{756F2B23-B2ED-D931-A2F9-00E05F9C2CBC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423" creationId="{6E034EFE-F73A-60FE-C503-7C9033E0C0D2}"/>
          </ac:spMkLst>
        </pc:spChg>
        <pc:grpChg chg="mod">
          <ac:chgData name="Dave Iberson-Hurst" userId="b9343ad4-b965-4c67-a190-78071bba09d9" providerId="ADAL" clId="{FC85707D-3600-9244-9A94-A301775AFE44}" dt="2024-10-08T12:50:26.277" v="0" actId="1076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FC85707D-3600-9244-9A94-A301775AFE44}" dt="2024-10-08T12:54:48.649" v="1" actId="165"/>
          <ac:grpSpMkLst>
            <pc:docMk/>
            <pc:sldMk cId="3544396517" sldId="256"/>
            <ac:grpSpMk id="424" creationId="{69F650B5-3460-2FEE-F314-DF5F8A6EF4FB}"/>
          </ac:grpSpMkLst>
        </pc:grp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191" creationId="{3C8703F0-C19A-FE25-5956-57389B022EFE}"/>
          </ac:picMkLst>
        </pc:pic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BF203458-2CDB-F847-A5CE-9F4770B1BC5D}"/>
    <pc:docChg chg="custSel modSld">
      <pc:chgData name="Dave Iberson-Hurst" userId="b9343ad4-b965-4c67-a190-78071bba09d9" providerId="ADAL" clId="{BF203458-2CDB-F847-A5CE-9F4770B1BC5D}" dt="2024-10-24T12:41:08.756" v="12" actId="20577"/>
      <pc:docMkLst>
        <pc:docMk/>
      </pc:docMkLst>
      <pc:sldChg chg="delSp modSp mod">
        <pc:chgData name="Dave Iberson-Hurst" userId="b9343ad4-b965-4c67-a190-78071bba09d9" providerId="ADAL" clId="{BF203458-2CDB-F847-A5CE-9F4770B1BC5D}" dt="2024-10-24T12:41:08.756" v="12" actId="20577"/>
        <pc:sldMkLst>
          <pc:docMk/>
          <pc:sldMk cId="3544396517" sldId="256"/>
        </pc:sldMkLst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7" creationId="{20C1498C-2589-353E-5779-C02EECBD8DA2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BF203458-2CDB-F847-A5CE-9F4770B1BC5D}" dt="2024-10-24T12:41:08.756" v="12" actId="20577"/>
          <ac:spMkLst>
            <pc:docMk/>
            <pc:sldMk cId="3544396517" sldId="256"/>
            <ac:spMk id="344" creationId="{0985E804-5F92-EF54-9BC8-093413E91041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8" creationId="{5A8CFBC7-BC42-4161-8B19-E8F473456880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09" creationId="{756F2B23-B2ED-D931-A2F9-00E05F9C2CBC}"/>
          </ac:spMkLst>
        </pc:spChg>
        <pc:spChg chg="del">
          <ac:chgData name="Dave Iberson-Hurst" userId="b9343ad4-b965-4c67-a190-78071bba09d9" providerId="ADAL" clId="{BF203458-2CDB-F847-A5CE-9F4770B1BC5D}" dt="2024-10-24T12:40:33.258" v="0" actId="478"/>
          <ac:spMkLst>
            <pc:docMk/>
            <pc:sldMk cId="3544396517" sldId="256"/>
            <ac:spMk id="423" creationId="{6E034EFE-F73A-60FE-C503-7C9033E0C0D2}"/>
          </ac:spMkLst>
        </pc:spChg>
        <pc:grpChg chg="del">
          <ac:chgData name="Dave Iberson-Hurst" userId="b9343ad4-b965-4c67-a190-78071bba09d9" providerId="ADAL" clId="{BF203458-2CDB-F847-A5CE-9F4770B1BC5D}" dt="2024-10-24T12:40:54.139" v="8" actId="478"/>
          <ac:grpSpMkLst>
            <pc:docMk/>
            <pc:sldMk cId="3544396517" sldId="256"/>
            <ac:grpSpMk id="328" creationId="{19245CA4-8A07-5A98-3027-46377A362598}"/>
          </ac:grpSpMkLst>
        </pc:grpChg>
        <pc:grpChg chg="del">
          <ac:chgData name="Dave Iberson-Hurst" userId="b9343ad4-b965-4c67-a190-78071bba09d9" providerId="ADAL" clId="{BF203458-2CDB-F847-A5CE-9F4770B1BC5D}" dt="2024-10-24T12:40:47.848" v="4" actId="478"/>
          <ac:grpSpMkLst>
            <pc:docMk/>
            <pc:sldMk cId="3544396517" sldId="256"/>
            <ac:grpSpMk id="330" creationId="{78F5C9BF-EB73-5B42-54A4-FE04476C3155}"/>
          </ac:grpSpMkLst>
        </pc:grpChg>
        <pc:grpChg chg="del">
          <ac:chgData name="Dave Iberson-Hurst" userId="b9343ad4-b965-4c67-a190-78071bba09d9" providerId="ADAL" clId="{BF203458-2CDB-F847-A5CE-9F4770B1BC5D}" dt="2024-10-24T12:40:49.211" v="5" actId="478"/>
          <ac:grpSpMkLst>
            <pc:docMk/>
            <pc:sldMk cId="3544396517" sldId="256"/>
            <ac:grpSpMk id="334" creationId="{9BE14320-07B7-D563-599D-06F1DC846048}"/>
          </ac:grpSpMkLst>
        </pc:grpChg>
        <pc:grpChg chg="del">
          <ac:chgData name="Dave Iberson-Hurst" userId="b9343ad4-b965-4c67-a190-78071bba09d9" providerId="ADAL" clId="{BF203458-2CDB-F847-A5CE-9F4770B1BC5D}" dt="2024-10-24T12:40:46.534" v="3" actId="478"/>
          <ac:grpSpMkLst>
            <pc:docMk/>
            <pc:sldMk cId="3544396517" sldId="256"/>
            <ac:grpSpMk id="338" creationId="{228100A6-0D0C-DA02-3582-2AF8AF778BCB}"/>
          </ac:grpSpMkLst>
        </pc:grpChg>
        <pc:grpChg chg="del">
          <ac:chgData name="Dave Iberson-Hurst" userId="b9343ad4-b965-4c67-a190-78071bba09d9" providerId="ADAL" clId="{BF203458-2CDB-F847-A5CE-9F4770B1BC5D}" dt="2024-10-24T12:40:44.269" v="1" actId="478"/>
          <ac:grpSpMkLst>
            <pc:docMk/>
            <pc:sldMk cId="3544396517" sldId="256"/>
            <ac:grpSpMk id="342" creationId="{219113EB-3D10-BA6D-8051-DB679F7A48FA}"/>
          </ac:grpSpMkLst>
        </pc:grpChg>
        <pc:grpChg chg="del">
          <ac:chgData name="Dave Iberson-Hurst" userId="b9343ad4-b965-4c67-a190-78071bba09d9" providerId="ADAL" clId="{BF203458-2CDB-F847-A5CE-9F4770B1BC5D}" dt="2024-10-24T12:40:45.346" v="2" actId="478"/>
          <ac:grpSpMkLst>
            <pc:docMk/>
            <pc:sldMk cId="3544396517" sldId="256"/>
            <ac:grpSpMk id="377" creationId="{8BAEA50F-8EE7-B2AD-C62E-20A444710543}"/>
          </ac:grpSpMkLst>
        </pc:grpChg>
        <pc:grpChg chg="del">
          <ac:chgData name="Dave Iberson-Hurst" userId="b9343ad4-b965-4c67-a190-78071bba09d9" providerId="ADAL" clId="{BF203458-2CDB-F847-A5CE-9F4770B1BC5D}" dt="2024-10-24T12:40:50.499" v="6" actId="478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BF203458-2CDB-F847-A5CE-9F4770B1BC5D}" dt="2024-10-24T12:40:52.821" v="7" actId="478"/>
          <ac:grpSpMkLst>
            <pc:docMk/>
            <pc:sldMk cId="3544396517" sldId="256"/>
            <ac:grpSpMk id="384" creationId="{C37B6ECC-C37D-8373-E8DD-A1684DB21351}"/>
          </ac:grpSpMkLst>
        </pc:grp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191" creationId="{3C8703F0-C19A-FE25-5956-57389B022EFE}"/>
          </ac:picMkLst>
        </pc:picChg>
        <pc:picChg chg="del">
          <ac:chgData name="Dave Iberson-Hurst" userId="b9343ad4-b965-4c67-a190-78071bba09d9" providerId="ADAL" clId="{BF203458-2CDB-F847-A5CE-9F4770B1BC5D}" dt="2024-10-24T12:40:33.258" v="0" actId="478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0548765D-58AD-A348-A47A-BAEAEF245B50}"/>
    <pc:docChg chg="modSld">
      <pc:chgData name="Dave Iberson-Hurst" userId="b9343ad4-b965-4c67-a190-78071bba09d9" providerId="ADAL" clId="{0548765D-58AD-A348-A47A-BAEAEF245B50}" dt="2024-10-07T06:14:33.703" v="0" actId="1076"/>
      <pc:docMkLst>
        <pc:docMk/>
      </pc:docMkLst>
      <pc:sldChg chg="modSp mod">
        <pc:chgData name="Dave Iberson-Hurst" userId="b9343ad4-b965-4c67-a190-78071bba09d9" providerId="ADAL" clId="{0548765D-58AD-A348-A47A-BAEAEF245B50}" dt="2024-10-07T06:14:33.703" v="0" actId="1076"/>
        <pc:sldMkLst>
          <pc:docMk/>
          <pc:sldMk cId="3544396517" sldId="256"/>
        </pc:sldMkLst>
        <pc:picChg chg="mod">
          <ac:chgData name="Dave Iberson-Hurst" userId="b9343ad4-b965-4c67-a190-78071bba09d9" providerId="ADAL" clId="{0548765D-58AD-A348-A47A-BAEAEF245B50}" dt="2024-10-07T06:14:33.703" v="0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" y="350861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6, 16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April 2025.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7AFC344-F5D1-4EB6-5B65-2D0C7F854270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3743968" y="15431783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6854149" y="15548157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3743968" y="15431783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2116112" y="16529019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A999B6A-31A8-95DD-736C-8DA2F2010DB4}"/>
              </a:ext>
            </a:extLst>
          </p:cNvPr>
          <p:cNvGrpSpPr/>
          <p:nvPr/>
        </p:nvGrpSpPr>
        <p:grpSpPr>
          <a:xfrm>
            <a:off x="398655" y="19283479"/>
            <a:ext cx="2910258" cy="2806700"/>
            <a:chOff x="215716" y="19377761"/>
            <a:chExt cx="2910258" cy="2806700"/>
          </a:xfrm>
        </p:grpSpPr>
        <p:sp>
          <p:nvSpPr>
            <p:cNvPr id="319" name="Rounded Rectangle 318">
              <a:extLst>
                <a:ext uri="{FF2B5EF4-FFF2-40B4-BE49-F238E27FC236}">
                  <a16:creationId xmlns:a16="http://schemas.microsoft.com/office/drawing/2014/main" id="{53BF7B41-D345-3A90-1101-385736481AD2}"/>
                </a:ext>
              </a:extLst>
            </p:cNvPr>
            <p:cNvSpPr/>
            <p:nvPr/>
          </p:nvSpPr>
          <p:spPr>
            <a:xfrm>
              <a:off x="215716" y="19377761"/>
              <a:ext cx="2910258" cy="2806700"/>
            </a:xfrm>
            <a:prstGeom prst="roundRect">
              <a:avLst>
                <a:gd name="adj" fmla="val 46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AEF3BD1-F36D-1F45-C374-FB0BC85B01CB}"/>
                </a:ext>
              </a:extLst>
            </p:cNvPr>
            <p:cNvGrpSpPr/>
            <p:nvPr/>
          </p:nvGrpSpPr>
          <p:grpSpPr>
            <a:xfrm>
              <a:off x="1139971" y="20675722"/>
              <a:ext cx="1061748" cy="1238986"/>
              <a:chOff x="8136941" y="5623858"/>
              <a:chExt cx="1061748" cy="1238986"/>
            </a:xfrm>
          </p:grpSpPr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9A57A3E3-DD6A-1950-55A2-5083B1D68AC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B19F4C9E-F14A-7DFB-2033-5847F38675B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90A3457A-D2B4-36FE-286E-E840AF9E4B8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:a16="http://schemas.microsoft.com/office/drawing/2014/main" id="{98C70286-1B80-1CB4-47EA-C71E72FA53D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:a16="http://schemas.microsoft.com/office/drawing/2014/main" id="{370F4055-7B32-6644-2F11-13D905E76E4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E7CEFA8B-FA1D-724F-7AD9-22A15FD9D94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6" name="Rounded Rectangle 305">
                <a:extLst>
                  <a:ext uri="{FF2B5EF4-FFF2-40B4-BE49-F238E27FC236}">
                    <a16:creationId xmlns:a16="http://schemas.microsoft.com/office/drawing/2014/main" id="{6B437637-9106-993B-E5B3-5B2EB02C7F84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99F0ED12-ABB2-213D-EB1A-1973A256BF9D}"/>
                </a:ext>
              </a:extLst>
            </p:cNvPr>
            <p:cNvSpPr txBox="1"/>
            <p:nvPr/>
          </p:nvSpPr>
          <p:spPr>
            <a:xfrm>
              <a:off x="249977" y="19493999"/>
              <a:ext cx="28759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Indication of the areas of the model that would be used to satisfy a given use case. Informative</a:t>
              </a:r>
              <a:endParaRPr lang="en-GB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75bf9804-c18d-470a-a27f-eeaf4abcd247"/>
    <ds:schemaRef ds:uri="98eacbea-7562-4a40-a7f2-e999cdc0cec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911</Words>
  <Application>Microsoft Macintosh PowerPoint</Application>
  <PresentationFormat>Custom</PresentationFormat>
  <Paragraphs>146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12</cp:revision>
  <cp:lastPrinted>2024-09-29T07:41:48Z</cp:lastPrinted>
  <dcterms:created xsi:type="dcterms:W3CDTF">2024-08-29T12:40:07Z</dcterms:created>
  <dcterms:modified xsi:type="dcterms:W3CDTF">2025-04-16T11:21:48Z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