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B"/>
    <a:srgbClr val="BE8B01"/>
    <a:srgbClr val="C59001"/>
    <a:srgbClr val="F5B400"/>
    <a:srgbClr val="D7766F"/>
    <a:srgbClr val="D74A63"/>
    <a:srgbClr val="D70000"/>
    <a:srgbClr val="F3D1EF"/>
    <a:srgbClr val="B4E5A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ABF80-E3D1-F142-B523-F4CF38A764A8}" v="60" dt="2024-09-30T06:16:33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61"/>
  </p:normalViewPr>
  <p:slideViewPr>
    <p:cSldViewPr snapToGrid="0">
      <p:cViewPr>
        <p:scale>
          <a:sx n="70" d="100"/>
          <a:sy n="70" d="100"/>
        </p:scale>
        <p:origin x="3648" y="-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0C4ABF80-E3D1-F142-B523-F4CF38A764A8}"/>
    <pc:docChg chg="custSel modSld">
      <pc:chgData name="Dave Iberson-Hurst" userId="b9343ad4-b965-4c67-a190-78071bba09d9" providerId="ADAL" clId="{0C4ABF80-E3D1-F142-B523-F4CF38A764A8}" dt="2024-09-30T07:10:39.615" v="1391" actId="20577"/>
      <pc:docMkLst>
        <pc:docMk/>
      </pc:docMkLst>
      <pc:sldChg chg="addSp delSp modSp mod">
        <pc:chgData name="Dave Iberson-Hurst" userId="b9343ad4-b965-4c67-a190-78071bba09d9" providerId="ADAL" clId="{0C4ABF80-E3D1-F142-B523-F4CF38A764A8}" dt="2024-09-30T07:10:39.615" v="1391" actId="20577"/>
        <pc:sldMkLst>
          <pc:docMk/>
          <pc:sldMk cId="3544396517" sldId="256"/>
        </pc:sldMkLst>
        <pc:spChg chg="mod">
          <ac:chgData name="Dave Iberson-Hurst" userId="b9343ad4-b965-4c67-a190-78071bba09d9" providerId="ADAL" clId="{0C4ABF80-E3D1-F142-B523-F4CF38A764A8}" dt="2024-09-30T06:10:21.017" v="411" actId="20577"/>
          <ac:spMkLst>
            <pc:docMk/>
            <pc:sldMk cId="3544396517" sldId="256"/>
            <ac:spMk id="9" creationId="{9AE2E585-42D7-755C-913D-B58E3E1AE2F5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0" creationId="{3F78CA26-1098-9342-5D8F-105794E1A464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1" creationId="{197CC124-2DC4-49AB-8487-2B7724C9ECB3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2" creationId="{F5BD505B-1243-FCD4-E84C-59E437A0F4E6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3" creationId="{304BB5EE-9593-0077-5B7F-CE1F940223BE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4" creationId="{C3770E19-8ED9-C7F6-7D7B-0C6258DE252C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5" creationId="{C8E10773-4CD4-EA6D-ED46-067BE8784EE0}"/>
          </ac:spMkLst>
        </pc:spChg>
        <pc:spChg chg="mod">
          <ac:chgData name="Dave Iberson-Hurst" userId="b9343ad4-b965-4c67-a190-78071bba09d9" providerId="ADAL" clId="{0C4ABF80-E3D1-F142-B523-F4CF38A764A8}" dt="2024-09-30T06:25:38.661" v="761" actId="20577"/>
          <ac:spMkLst>
            <pc:docMk/>
            <pc:sldMk cId="3544396517" sldId="256"/>
            <ac:spMk id="16" creationId="{92E02097-9465-854C-1D93-FCE3238C62E2}"/>
          </ac:spMkLst>
        </pc:spChg>
        <pc:spChg chg="mod">
          <ac:chgData name="Dave Iberson-Hurst" userId="b9343ad4-b965-4c67-a190-78071bba09d9" providerId="ADAL" clId="{0C4ABF80-E3D1-F142-B523-F4CF38A764A8}" dt="2024-09-30T06:09:07.747" v="275"/>
          <ac:spMkLst>
            <pc:docMk/>
            <pc:sldMk cId="3544396517" sldId="256"/>
            <ac:spMk id="17" creationId="{9AA2D311-522B-CBD9-AE55-D5C31047FD82}"/>
          </ac:spMkLst>
        </pc:spChg>
        <pc:spChg chg="mod">
          <ac:chgData name="Dave Iberson-Hurst" userId="b9343ad4-b965-4c67-a190-78071bba09d9" providerId="ADAL" clId="{0C4ABF80-E3D1-F142-B523-F4CF38A764A8}" dt="2024-09-30T06:00:52.435" v="53" actId="20577"/>
          <ac:spMkLst>
            <pc:docMk/>
            <pc:sldMk cId="3544396517" sldId="256"/>
            <ac:spMk id="18" creationId="{E959B1CE-9EEA-F531-4B82-3A5AECE11393}"/>
          </ac:spMkLst>
        </pc:spChg>
        <pc:spChg chg="mod">
          <ac:chgData name="Dave Iberson-Hurst" userId="b9343ad4-b965-4c67-a190-78071bba09d9" providerId="ADAL" clId="{0C4ABF80-E3D1-F142-B523-F4CF38A764A8}" dt="2024-09-30T06:11:29.207" v="527" actId="20577"/>
          <ac:spMkLst>
            <pc:docMk/>
            <pc:sldMk cId="3544396517" sldId="256"/>
            <ac:spMk id="21" creationId="{8890BE0F-C814-3DCF-CF25-D6B1EEF2B1FF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22" creationId="{0234F8AD-9621-1DB9-71FE-96A0A0B3D4FD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23" creationId="{4916D694-3403-6DE8-1C6A-01FAD35D1C1D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25" creationId="{5EFEF64F-DFFF-FBE0-1D44-53A282890CEB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26" creationId="{789BB3C2-03B6-24EF-7550-9D874C6F0F8F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27" creationId="{429CA11C-4192-AA60-5C07-8B20BF34FF2E}"/>
          </ac:spMkLst>
        </pc:spChg>
        <pc:spChg chg="del">
          <ac:chgData name="Dave Iberson-Hurst" userId="b9343ad4-b965-4c67-a190-78071bba09d9" providerId="ADAL" clId="{0C4ABF80-E3D1-F142-B523-F4CF38A764A8}" dt="2024-09-30T06:09:19.576" v="284" actId="478"/>
          <ac:spMkLst>
            <pc:docMk/>
            <pc:sldMk cId="3544396517" sldId="256"/>
            <ac:spMk id="28" creationId="{1ED7F53D-686C-FF3E-9B4E-957969398096}"/>
          </ac:spMkLst>
        </pc:spChg>
        <pc:spChg chg="mod">
          <ac:chgData name="Dave Iberson-Hurst" userId="b9343ad4-b965-4c67-a190-78071bba09d9" providerId="ADAL" clId="{0C4ABF80-E3D1-F142-B523-F4CF38A764A8}" dt="2024-09-30T05:59:35.836" v="13" actId="14100"/>
          <ac:spMkLst>
            <pc:docMk/>
            <pc:sldMk cId="3544396517" sldId="256"/>
            <ac:spMk id="30" creationId="{04A30741-A0DA-5A05-667A-736A139C9B95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31" creationId="{5DA5F5FF-32E3-137F-CBF2-FE5083C05573}"/>
          </ac:spMkLst>
        </pc:spChg>
        <pc:spChg chg="mod">
          <ac:chgData name="Dave Iberson-Hurst" userId="b9343ad4-b965-4c67-a190-78071bba09d9" providerId="ADAL" clId="{0C4ABF80-E3D1-F142-B523-F4CF38A764A8}" dt="2024-09-30T06:10:44.431" v="425"/>
          <ac:spMkLst>
            <pc:docMk/>
            <pc:sldMk cId="3544396517" sldId="256"/>
            <ac:spMk id="32" creationId="{4DC66562-4AAF-2E61-8CA9-B76398EF0391}"/>
          </ac:spMkLst>
        </pc:spChg>
        <pc:spChg chg="mod">
          <ac:chgData name="Dave Iberson-Hurst" userId="b9343ad4-b965-4c67-a190-78071bba09d9" providerId="ADAL" clId="{0C4ABF80-E3D1-F142-B523-F4CF38A764A8}" dt="2024-09-30T06:15:54.204" v="600" actId="20577"/>
          <ac:spMkLst>
            <pc:docMk/>
            <pc:sldMk cId="3544396517" sldId="256"/>
            <ac:spMk id="36" creationId="{C87E5244-2BD8-38B0-6369-76F5C03E87F3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37" creationId="{73E76114-5695-A52B-9D0A-7DE948016A7C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39" creationId="{EC832CE2-AC02-D38A-D764-CB11213FF897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40" creationId="{6CA07363-41CC-E8C8-9774-F5B36D5A15E7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41" creationId="{1C159A32-0DE3-F907-5EE9-21F819F714BB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42" creationId="{0E16BAE5-6D2E-F60F-7FE7-071F82CE7766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44" creationId="{D8FF0B6E-A154-D00B-E436-E0E2D70B5A4A}"/>
          </ac:spMkLst>
        </pc:spChg>
        <pc:spChg chg="mod">
          <ac:chgData name="Dave Iberson-Hurst" userId="b9343ad4-b965-4c67-a190-78071bba09d9" providerId="ADAL" clId="{0C4ABF80-E3D1-F142-B523-F4CF38A764A8}" dt="2024-09-30T06:15:37.456" v="596"/>
          <ac:spMkLst>
            <pc:docMk/>
            <pc:sldMk cId="3544396517" sldId="256"/>
            <ac:spMk id="49" creationId="{E2F1D18B-2607-8A82-325F-B23A49472801}"/>
          </ac:spMkLst>
        </pc:spChg>
        <pc:spChg chg="mod">
          <ac:chgData name="Dave Iberson-Hurst" userId="b9343ad4-b965-4c67-a190-78071bba09d9" providerId="ADAL" clId="{0C4ABF80-E3D1-F142-B523-F4CF38A764A8}" dt="2024-09-30T06:38:23.569" v="1248" actId="20577"/>
          <ac:spMkLst>
            <pc:docMk/>
            <pc:sldMk cId="3544396517" sldId="256"/>
            <ac:spMk id="52" creationId="{F7A02BC8-38E9-BB06-425B-D2AFE9AACBD6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3" creationId="{E9909506-2BF3-C509-9F4C-28AE493D16FB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4" creationId="{61B02E6C-8172-5C01-FF83-7A53ABD9249A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5" creationId="{3151B9EC-E6E6-4E4F-B1F3-DC7ACAD9CBC2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6" creationId="{DC8A7806-DD09-FCED-0A60-B285A5206937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7" creationId="{2F65084B-A2B9-9440-9787-FA6AB596DC77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8" creationId="{4418D593-B145-AED8-E2B7-1F5DD1AB0093}"/>
          </ac:spMkLst>
        </pc:spChg>
        <pc:spChg chg="mod">
          <ac:chgData name="Dave Iberson-Hurst" userId="b9343ad4-b965-4c67-a190-78071bba09d9" providerId="ADAL" clId="{0C4ABF80-E3D1-F142-B523-F4CF38A764A8}" dt="2024-09-30T06:16:33.688" v="618"/>
          <ac:spMkLst>
            <pc:docMk/>
            <pc:sldMk cId="3544396517" sldId="256"/>
            <ac:spMk id="59" creationId="{48029E30-C6C0-6DCF-A1E4-EC0CED0A38D1}"/>
          </ac:spMkLst>
        </pc:spChg>
        <pc:spChg chg="mod">
          <ac:chgData name="Dave Iberson-Hurst" userId="b9343ad4-b965-4c67-a190-78071bba09d9" providerId="ADAL" clId="{0C4ABF80-E3D1-F142-B523-F4CF38A764A8}" dt="2024-09-30T06:24:18.631" v="751" actId="20577"/>
          <ac:spMkLst>
            <pc:docMk/>
            <pc:sldMk cId="3544396517" sldId="256"/>
            <ac:spMk id="183" creationId="{7A9C5DF0-D262-4A05-6AB0-56441B18E52F}"/>
          </ac:spMkLst>
        </pc:spChg>
        <pc:spChg chg="mod">
          <ac:chgData name="Dave Iberson-Hurst" userId="b9343ad4-b965-4c67-a190-78071bba09d9" providerId="ADAL" clId="{0C4ABF80-E3D1-F142-B523-F4CF38A764A8}" dt="2024-09-30T06:31:34.358" v="965" actId="20577"/>
          <ac:spMkLst>
            <pc:docMk/>
            <pc:sldMk cId="3544396517" sldId="256"/>
            <ac:spMk id="197" creationId="{C3E1EED6-A5FB-09EE-2124-84C43A28A903}"/>
          </ac:spMkLst>
        </pc:spChg>
        <pc:spChg chg="mod">
          <ac:chgData name="Dave Iberson-Hurst" userId="b9343ad4-b965-4c67-a190-78071bba09d9" providerId="ADAL" clId="{0C4ABF80-E3D1-F142-B523-F4CF38A764A8}" dt="2024-09-30T06:04:23.453" v="179" actId="20577"/>
          <ac:spMkLst>
            <pc:docMk/>
            <pc:sldMk cId="3544396517" sldId="256"/>
            <ac:spMk id="207" creationId="{58090520-E200-5D1B-528D-896DC1F4478A}"/>
          </ac:spMkLst>
        </pc:spChg>
        <pc:spChg chg="mod">
          <ac:chgData name="Dave Iberson-Hurst" userId="b9343ad4-b965-4c67-a190-78071bba09d9" providerId="ADAL" clId="{0C4ABF80-E3D1-F142-B523-F4CF38A764A8}" dt="2024-09-30T06:15:00.114" v="570" actId="20577"/>
          <ac:spMkLst>
            <pc:docMk/>
            <pc:sldMk cId="3544396517" sldId="256"/>
            <ac:spMk id="217" creationId="{EFAE883D-A934-5214-8CEC-7FEAEEF152D9}"/>
          </ac:spMkLst>
        </pc:spChg>
        <pc:spChg chg="mod">
          <ac:chgData name="Dave Iberson-Hurst" userId="b9343ad4-b965-4c67-a190-78071bba09d9" providerId="ADAL" clId="{0C4ABF80-E3D1-F142-B523-F4CF38A764A8}" dt="2024-09-30T06:04:14.792" v="178" actId="6549"/>
          <ac:spMkLst>
            <pc:docMk/>
            <pc:sldMk cId="3544396517" sldId="256"/>
            <ac:spMk id="227" creationId="{7583683E-FB55-D8EC-2C94-CFD964C4770C}"/>
          </ac:spMkLst>
        </pc:spChg>
        <pc:spChg chg="mod">
          <ac:chgData name="Dave Iberson-Hurst" userId="b9343ad4-b965-4c67-a190-78071bba09d9" providerId="ADAL" clId="{0C4ABF80-E3D1-F142-B523-F4CF38A764A8}" dt="2024-09-30T06:36:29.098" v="1247" actId="20577"/>
          <ac:spMkLst>
            <pc:docMk/>
            <pc:sldMk cId="3544396517" sldId="256"/>
            <ac:spMk id="235" creationId="{EA23BF40-649A-D55B-9705-1FAABCDB12E9}"/>
          </ac:spMkLst>
        </pc:spChg>
        <pc:spChg chg="mod">
          <ac:chgData name="Dave Iberson-Hurst" userId="b9343ad4-b965-4c67-a190-78071bba09d9" providerId="ADAL" clId="{0C4ABF80-E3D1-F142-B523-F4CF38A764A8}" dt="2024-09-30T06:05:07.692" v="225" actId="20577"/>
          <ac:spMkLst>
            <pc:docMk/>
            <pc:sldMk cId="3544396517" sldId="256"/>
            <ac:spMk id="268" creationId="{38DEF776-3E78-E78A-2D41-80AEDFA8A069}"/>
          </ac:spMkLst>
        </pc:spChg>
        <pc:spChg chg="mod">
          <ac:chgData name="Dave Iberson-Hurst" userId="b9343ad4-b965-4c67-a190-78071bba09d9" providerId="ADAL" clId="{0C4ABF80-E3D1-F142-B523-F4CF38A764A8}" dt="2024-09-30T06:10:38.277" v="424" actId="20577"/>
          <ac:spMkLst>
            <pc:docMk/>
            <pc:sldMk cId="3544396517" sldId="256"/>
            <ac:spMk id="278" creationId="{D69C164B-6F4F-649C-2612-32B520FA63C8}"/>
          </ac:spMkLst>
        </pc:spChg>
        <pc:spChg chg="mod">
          <ac:chgData name="Dave Iberson-Hurst" userId="b9343ad4-b965-4c67-a190-78071bba09d9" providerId="ADAL" clId="{0C4ABF80-E3D1-F142-B523-F4CF38A764A8}" dt="2024-09-30T06:23:38.735" v="750" actId="20577"/>
          <ac:spMkLst>
            <pc:docMk/>
            <pc:sldMk cId="3544396517" sldId="256"/>
            <ac:spMk id="288" creationId="{280E7B2D-BB57-79DF-BE2D-817539BE539F}"/>
          </ac:spMkLst>
        </pc:spChg>
        <pc:spChg chg="mod">
          <ac:chgData name="Dave Iberson-Hurst" userId="b9343ad4-b965-4c67-a190-78071bba09d9" providerId="ADAL" clId="{0C4ABF80-E3D1-F142-B523-F4CF38A764A8}" dt="2024-09-30T06:17:51.539" v="707" actId="20577"/>
          <ac:spMkLst>
            <pc:docMk/>
            <pc:sldMk cId="3544396517" sldId="256"/>
            <ac:spMk id="298" creationId="{51A8F07C-9AEC-A1A3-2E64-F3985DB30C79}"/>
          </ac:spMkLst>
        </pc:spChg>
        <pc:spChg chg="del">
          <ac:chgData name="Dave Iberson-Hurst" userId="b9343ad4-b965-4c67-a190-78071bba09d9" providerId="ADAL" clId="{0C4ABF80-E3D1-F142-B523-F4CF38A764A8}" dt="2024-09-30T06:09:19.576" v="284" actId="478"/>
          <ac:spMkLst>
            <pc:docMk/>
            <pc:sldMk cId="3544396517" sldId="256"/>
            <ac:spMk id="306" creationId="{1FC92AE7-D35E-D6C4-D59B-34902AE99D68}"/>
          </ac:spMkLst>
        </pc:spChg>
        <pc:spChg chg="del">
          <ac:chgData name="Dave Iberson-Hurst" userId="b9343ad4-b965-4c67-a190-78071bba09d9" providerId="ADAL" clId="{0C4ABF80-E3D1-F142-B523-F4CF38A764A8}" dt="2024-09-30T06:09:19.576" v="284" actId="478"/>
          <ac:spMkLst>
            <pc:docMk/>
            <pc:sldMk cId="3544396517" sldId="256"/>
            <ac:spMk id="317" creationId="{D15BEAE8-18D0-2673-4D1F-6EB2B8DF3C5F}"/>
          </ac:spMkLst>
        </pc:spChg>
        <pc:spChg chg="mod">
          <ac:chgData name="Dave Iberson-Hurst" userId="b9343ad4-b965-4c67-a190-78071bba09d9" providerId="ADAL" clId="{0C4ABF80-E3D1-F142-B523-F4CF38A764A8}" dt="2024-09-30T06:27:29.402" v="897" actId="20577"/>
          <ac:spMkLst>
            <pc:docMk/>
            <pc:sldMk cId="3544396517" sldId="256"/>
            <ac:spMk id="344" creationId="{0985E804-5F92-EF54-9BC8-093413E91041}"/>
          </ac:spMkLst>
        </pc:spChg>
        <pc:spChg chg="mod">
          <ac:chgData name="Dave Iberson-Hurst" userId="b9343ad4-b965-4c67-a190-78071bba09d9" providerId="ADAL" clId="{0C4ABF80-E3D1-F142-B523-F4CF38A764A8}" dt="2024-09-30T06:38:48.232" v="1285" actId="20577"/>
          <ac:spMkLst>
            <pc:docMk/>
            <pc:sldMk cId="3544396517" sldId="256"/>
            <ac:spMk id="348" creationId="{B00B2F7E-1C0F-1593-8D08-7CCA03B9BA8F}"/>
          </ac:spMkLst>
        </pc:spChg>
        <pc:spChg chg="mod">
          <ac:chgData name="Dave Iberson-Hurst" userId="b9343ad4-b965-4c67-a190-78071bba09d9" providerId="ADAL" clId="{0C4ABF80-E3D1-F142-B523-F4CF38A764A8}" dt="2024-09-30T06:06:21.428" v="274" actId="20577"/>
          <ac:spMkLst>
            <pc:docMk/>
            <pc:sldMk cId="3544396517" sldId="256"/>
            <ac:spMk id="358" creationId="{F7812200-17F4-D615-421D-3E38529AE524}"/>
          </ac:spMkLst>
        </pc:spChg>
        <pc:spChg chg="mod">
          <ac:chgData name="Dave Iberson-Hurst" userId="b9343ad4-b965-4c67-a190-78071bba09d9" providerId="ADAL" clId="{0C4ABF80-E3D1-F142-B523-F4CF38A764A8}" dt="2024-09-30T07:10:39.615" v="1391" actId="20577"/>
          <ac:spMkLst>
            <pc:docMk/>
            <pc:sldMk cId="3544396517" sldId="256"/>
            <ac:spMk id="368" creationId="{C92186C1-6021-35A1-17D9-7CE9FC50ADBD}"/>
          </ac:spMkLst>
        </pc:spChg>
        <pc:spChg chg="mod">
          <ac:chgData name="Dave Iberson-Hurst" userId="b9343ad4-b965-4c67-a190-78071bba09d9" providerId="ADAL" clId="{0C4ABF80-E3D1-F142-B523-F4CF38A764A8}" dt="2024-09-30T06:18:04.872" v="708" actId="1076"/>
          <ac:spMkLst>
            <pc:docMk/>
            <pc:sldMk cId="3544396517" sldId="256"/>
            <ac:spMk id="376" creationId="{54824A57-2D1A-58FA-3E27-727A893CEBA8}"/>
          </ac:spMkLst>
        </pc:spChg>
        <pc:spChg chg="mod">
          <ac:chgData name="Dave Iberson-Hurst" userId="b9343ad4-b965-4c67-a190-78071bba09d9" providerId="ADAL" clId="{0C4ABF80-E3D1-F142-B523-F4CF38A764A8}" dt="2024-09-30T06:18:04.872" v="708" actId="1076"/>
          <ac:spMkLst>
            <pc:docMk/>
            <pc:sldMk cId="3544396517" sldId="256"/>
            <ac:spMk id="397" creationId="{FA21814F-FE9F-3D1F-B364-BA544890C124}"/>
          </ac:spMkLst>
        </pc:spChg>
        <pc:spChg chg="mod">
          <ac:chgData name="Dave Iberson-Hurst" userId="b9343ad4-b965-4c67-a190-78071bba09d9" providerId="ADAL" clId="{0C4ABF80-E3D1-F142-B523-F4CF38A764A8}" dt="2024-09-30T06:18:04.872" v="708" actId="1076"/>
          <ac:spMkLst>
            <pc:docMk/>
            <pc:sldMk cId="3544396517" sldId="256"/>
            <ac:spMk id="398" creationId="{62B4C2DE-495F-A224-23C2-8BC39D498B9C}"/>
          </ac:spMkLst>
        </pc:spChg>
        <pc:grpChg chg="add mod">
          <ac:chgData name="Dave Iberson-Hurst" userId="b9343ad4-b965-4c67-a190-78071bba09d9" providerId="ADAL" clId="{0C4ABF80-E3D1-F142-B523-F4CF38A764A8}" dt="2024-09-30T06:34:16.712" v="1108" actId="1035"/>
          <ac:grpSpMkLst>
            <pc:docMk/>
            <pc:sldMk cId="3544396517" sldId="256"/>
            <ac:grpSpMk id="7" creationId="{C1C20B59-3D2A-0E43-8386-38C590DCC7E1}"/>
          </ac:grpSpMkLst>
        </pc:grpChg>
        <pc:grpChg chg="mod">
          <ac:chgData name="Dave Iberson-Hurst" userId="b9343ad4-b965-4c67-a190-78071bba09d9" providerId="ADAL" clId="{0C4ABF80-E3D1-F142-B523-F4CF38A764A8}" dt="2024-09-30T06:09:07.747" v="275"/>
          <ac:grpSpMkLst>
            <pc:docMk/>
            <pc:sldMk cId="3544396517" sldId="256"/>
            <ac:grpSpMk id="8" creationId="{080C7F62-928A-7DEC-0894-5DFE1BB20266}"/>
          </ac:grpSpMkLst>
        </pc:grpChg>
        <pc:grpChg chg="add mod">
          <ac:chgData name="Dave Iberson-Hurst" userId="b9343ad4-b965-4c67-a190-78071bba09d9" providerId="ADAL" clId="{0C4ABF80-E3D1-F142-B523-F4CF38A764A8}" dt="2024-09-30T06:34:22.618" v="1124" actId="1035"/>
          <ac:grpSpMkLst>
            <pc:docMk/>
            <pc:sldMk cId="3544396517" sldId="256"/>
            <ac:grpSpMk id="19" creationId="{F465CDB0-6493-2D84-A891-368F805AE19E}"/>
          </ac:grpSpMkLst>
        </pc:grpChg>
        <pc:grpChg chg="mod">
          <ac:chgData name="Dave Iberson-Hurst" userId="b9343ad4-b965-4c67-a190-78071bba09d9" providerId="ADAL" clId="{0C4ABF80-E3D1-F142-B523-F4CF38A764A8}" dt="2024-09-30T06:10:44.431" v="425"/>
          <ac:grpSpMkLst>
            <pc:docMk/>
            <pc:sldMk cId="3544396517" sldId="256"/>
            <ac:grpSpMk id="20" creationId="{0E0936FC-3CC7-BD46-0B5A-B08DDAB9AA11}"/>
          </ac:grpSpMkLst>
        </pc:grpChg>
        <pc:grpChg chg="add mod">
          <ac:chgData name="Dave Iberson-Hurst" userId="b9343ad4-b965-4c67-a190-78071bba09d9" providerId="ADAL" clId="{0C4ABF80-E3D1-F142-B523-F4CF38A764A8}" dt="2024-09-30T06:33:33.169" v="1009" actId="1035"/>
          <ac:grpSpMkLst>
            <pc:docMk/>
            <pc:sldMk cId="3544396517" sldId="256"/>
            <ac:grpSpMk id="34" creationId="{601CCEEC-A18D-7673-1732-272CFA7D7FC8}"/>
          </ac:grpSpMkLst>
        </pc:grpChg>
        <pc:grpChg chg="mod">
          <ac:chgData name="Dave Iberson-Hurst" userId="b9343ad4-b965-4c67-a190-78071bba09d9" providerId="ADAL" clId="{0C4ABF80-E3D1-F142-B523-F4CF38A764A8}" dt="2024-09-30T06:15:37.456" v="596"/>
          <ac:grpSpMkLst>
            <pc:docMk/>
            <pc:sldMk cId="3544396517" sldId="256"/>
            <ac:grpSpMk id="35" creationId="{28FD430B-393F-BF2E-A55B-0AA71E03FB9E}"/>
          </ac:grpSpMkLst>
        </pc:grpChg>
        <pc:grpChg chg="add mod">
          <ac:chgData name="Dave Iberson-Hurst" userId="b9343ad4-b965-4c67-a190-78071bba09d9" providerId="ADAL" clId="{0C4ABF80-E3D1-F142-B523-F4CF38A764A8}" dt="2024-09-30T06:35:16.009" v="1199" actId="1035"/>
          <ac:grpSpMkLst>
            <pc:docMk/>
            <pc:sldMk cId="3544396517" sldId="256"/>
            <ac:grpSpMk id="50" creationId="{8F125DBD-CCE8-0AD5-8692-5C619A1D4025}"/>
          </ac:grpSpMkLst>
        </pc:grpChg>
        <pc:grpChg chg="mod">
          <ac:chgData name="Dave Iberson-Hurst" userId="b9343ad4-b965-4c67-a190-78071bba09d9" providerId="ADAL" clId="{0C4ABF80-E3D1-F142-B523-F4CF38A764A8}" dt="2024-09-30T06:16:33.688" v="618"/>
          <ac:grpSpMkLst>
            <pc:docMk/>
            <pc:sldMk cId="3544396517" sldId="256"/>
            <ac:grpSpMk id="51" creationId="{615E873B-4A69-317F-B6C2-C10C0848FD91}"/>
          </ac:grpSpMkLst>
        </pc:grpChg>
        <pc:grpChg chg="mod">
          <ac:chgData name="Dave Iberson-Hurst" userId="b9343ad4-b965-4c67-a190-78071bba09d9" providerId="ADAL" clId="{0C4ABF80-E3D1-F142-B523-F4CF38A764A8}" dt="2024-09-30T06:33:20.706" v="978" actId="1035"/>
          <ac:grpSpMkLst>
            <pc:docMk/>
            <pc:sldMk cId="3544396517" sldId="256"/>
            <ac:grpSpMk id="185" creationId="{A6B44D4A-50BE-0461-02A7-74E549B9A981}"/>
          </ac:grpSpMkLst>
        </pc:grpChg>
        <pc:grpChg chg="mod">
          <ac:chgData name="Dave Iberson-Hurst" userId="b9343ad4-b965-4c67-a190-78071bba09d9" providerId="ADAL" clId="{0C4ABF80-E3D1-F142-B523-F4CF38A764A8}" dt="2024-09-30T06:33:48.157" v="1038" actId="1035"/>
          <ac:grpSpMkLst>
            <pc:docMk/>
            <pc:sldMk cId="3544396517" sldId="256"/>
            <ac:grpSpMk id="205" creationId="{2434307A-9969-D384-7076-A7E4ABB12577}"/>
          </ac:grpSpMkLst>
        </pc:grpChg>
        <pc:grpChg chg="mod">
          <ac:chgData name="Dave Iberson-Hurst" userId="b9343ad4-b965-4c67-a190-78071bba09d9" providerId="ADAL" clId="{0C4ABF80-E3D1-F142-B523-F4CF38A764A8}" dt="2024-09-30T06:33:25.983" v="992" actId="1035"/>
          <ac:grpSpMkLst>
            <pc:docMk/>
            <pc:sldMk cId="3544396517" sldId="256"/>
            <ac:grpSpMk id="215" creationId="{2FA3DB53-A5B1-6B35-4AEF-DE77FCBD57C3}"/>
          </ac:grpSpMkLst>
        </pc:grpChg>
        <pc:grpChg chg="del mod">
          <ac:chgData name="Dave Iberson-Hurst" userId="b9343ad4-b965-4c67-a190-78071bba09d9" providerId="ADAL" clId="{0C4ABF80-E3D1-F142-B523-F4CF38A764A8}" dt="2024-09-30T06:15:56.990" v="601" actId="478"/>
          <ac:grpSpMkLst>
            <pc:docMk/>
            <pc:sldMk cId="3544396517" sldId="256"/>
            <ac:grpSpMk id="225" creationId="{9D9912B0-6127-1989-7D54-39E938ACF28C}"/>
          </ac:grpSpMkLst>
        </pc:grpChg>
        <pc:grpChg chg="mod">
          <ac:chgData name="Dave Iberson-Hurst" userId="b9343ad4-b965-4c67-a190-78071bba09d9" providerId="ADAL" clId="{0C4ABF80-E3D1-F142-B523-F4CF38A764A8}" dt="2024-09-30T06:34:06.978" v="1091" actId="1035"/>
          <ac:grpSpMkLst>
            <pc:docMk/>
            <pc:sldMk cId="3544396517" sldId="256"/>
            <ac:grpSpMk id="236" creationId="{BD2DC696-BF00-A90D-50C3-EDA656AB3C17}"/>
          </ac:grpSpMkLst>
        </pc:grpChg>
        <pc:grpChg chg="mod">
          <ac:chgData name="Dave Iberson-Hurst" userId="b9343ad4-b965-4c67-a190-78071bba09d9" providerId="ADAL" clId="{0C4ABF80-E3D1-F142-B523-F4CF38A764A8}" dt="2024-09-30T06:33:55.856" v="1058" actId="1035"/>
          <ac:grpSpMkLst>
            <pc:docMk/>
            <pc:sldMk cId="3544396517" sldId="256"/>
            <ac:grpSpMk id="246" creationId="{599A1DFF-8B7C-4F25-CBEC-2AD60119775B}"/>
          </ac:grpSpMkLst>
        </pc:grpChg>
        <pc:grpChg chg="mod">
          <ac:chgData name="Dave Iberson-Hurst" userId="b9343ad4-b965-4c67-a190-78071bba09d9" providerId="ADAL" clId="{0C4ABF80-E3D1-F142-B523-F4CF38A764A8}" dt="2024-09-30T06:34:00.759" v="1071" actId="1035"/>
          <ac:grpSpMkLst>
            <pc:docMk/>
            <pc:sldMk cId="3544396517" sldId="256"/>
            <ac:grpSpMk id="256" creationId="{981CE930-E843-26CA-5183-8C9572BB6DAB}"/>
          </ac:grpSpMkLst>
        </pc:grpChg>
        <pc:grpChg chg="mod">
          <ac:chgData name="Dave Iberson-Hurst" userId="b9343ad4-b965-4c67-a190-78071bba09d9" providerId="ADAL" clId="{0C4ABF80-E3D1-F142-B523-F4CF38A764A8}" dt="2024-09-30T06:34:11.022" v="1093" actId="1035"/>
          <ac:grpSpMkLst>
            <pc:docMk/>
            <pc:sldMk cId="3544396517" sldId="256"/>
            <ac:grpSpMk id="276" creationId="{127E47D5-CF5B-766F-32CD-2E5FD8F7D150}"/>
          </ac:grpSpMkLst>
        </pc:grpChg>
        <pc:grpChg chg="mod">
          <ac:chgData name="Dave Iberson-Hurst" userId="b9343ad4-b965-4c67-a190-78071bba09d9" providerId="ADAL" clId="{0C4ABF80-E3D1-F142-B523-F4CF38A764A8}" dt="2024-09-30T06:34:50.037" v="1164" actId="1035"/>
          <ac:grpSpMkLst>
            <pc:docMk/>
            <pc:sldMk cId="3544396517" sldId="256"/>
            <ac:grpSpMk id="346" creationId="{6C684152-9B1A-560E-30FC-644B0092BFB7}"/>
          </ac:grpSpMkLst>
        </pc:grpChg>
        <pc:grpChg chg="mod">
          <ac:chgData name="Dave Iberson-Hurst" userId="b9343ad4-b965-4c67-a190-78071bba09d9" providerId="ADAL" clId="{0C4ABF80-E3D1-F142-B523-F4CF38A764A8}" dt="2024-09-30T06:34:28.379" v="1135" actId="1035"/>
          <ac:grpSpMkLst>
            <pc:docMk/>
            <pc:sldMk cId="3544396517" sldId="256"/>
            <ac:grpSpMk id="356" creationId="{8E982282-206D-4CA0-E86C-0099EB4897FB}"/>
          </ac:grpSpMkLst>
        </pc:grpChg>
        <pc:grpChg chg="mod">
          <ac:chgData name="Dave Iberson-Hurst" userId="b9343ad4-b965-4c67-a190-78071bba09d9" providerId="ADAL" clId="{0C4ABF80-E3D1-F142-B523-F4CF38A764A8}" dt="2024-09-30T06:34:33.790" v="1149" actId="1035"/>
          <ac:grpSpMkLst>
            <pc:docMk/>
            <pc:sldMk cId="3544396517" sldId="256"/>
            <ac:grpSpMk id="366" creationId="{7B52A593-A47A-DDAC-E87D-20122C912511}"/>
          </ac:grpSpMkLst>
        </pc:grpChg>
        <pc:grpChg chg="mod">
          <ac:chgData name="Dave Iberson-Hurst" userId="b9343ad4-b965-4c67-a190-78071bba09d9" providerId="ADAL" clId="{0C4ABF80-E3D1-F142-B523-F4CF38A764A8}" dt="2024-09-30T06:18:04.872" v="708" actId="1076"/>
          <ac:grpSpMkLst>
            <pc:docMk/>
            <pc:sldMk cId="3544396517" sldId="256"/>
            <ac:grpSpMk id="387" creationId="{A52C4CE2-C4DA-7C22-0399-AFFCBC18EF1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ounded Rectangle 396">
            <a:extLst>
              <a:ext uri="{FF2B5EF4-FFF2-40B4-BE49-F238E27FC236}">
                <a16:creationId xmlns:a16="http://schemas.microsoft.com/office/drawing/2014/main" id="{FA21814F-FE9F-3D1F-B364-BA544890C124}"/>
              </a:ext>
            </a:extLst>
          </p:cNvPr>
          <p:cNvSpPr/>
          <p:nvPr/>
        </p:nvSpPr>
        <p:spPr>
          <a:xfrm>
            <a:off x="20786571" y="15610124"/>
            <a:ext cx="4805506" cy="6859753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697527" y="597739"/>
            <a:ext cx="3298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in Action: 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3573661"/>
            <a:chOff x="15220704" y="16694762"/>
            <a:chExt cx="4324406" cy="3573661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 of new protocols including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trial information to inform design choices.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ICD, Monitoring Plan etc via content reuse.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6B44D4A-50BE-0461-02A7-74E549B9A981}"/>
              </a:ext>
            </a:extLst>
          </p:cNvPr>
          <p:cNvGrpSpPr/>
          <p:nvPr/>
        </p:nvGrpSpPr>
        <p:grpSpPr>
          <a:xfrm>
            <a:off x="4640522" y="10492661"/>
            <a:ext cx="4324406" cy="1771293"/>
            <a:chOff x="15220704" y="16694762"/>
            <a:chExt cx="4324406" cy="1771293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7109CAB-F648-D631-FE8F-DADAA2E027B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B383C0D8-2876-7F30-5092-9D0B062564F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E7CBBF52-0927-6FD5-9212-5B61B2198B8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FE4EC62D-7663-8DD0-1FC0-506848D406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025458C4-BB3A-0DC6-C40A-76F6CD89D51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2" name="Rounded Rectangle 191">
                <a:extLst>
                  <a:ext uri="{FF2B5EF4-FFF2-40B4-BE49-F238E27FC236}">
                    <a16:creationId xmlns:a16="http://schemas.microsoft.com/office/drawing/2014/main" id="{1DE47719-19CC-DB6D-17A3-0770C5B60F63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A58DFC86-A2CF-C311-768E-09AC2FE940A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FAFC9C5E-B875-A6C0-2CB2-EFBD98CBD8E7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9FA8C397-7387-6EF0-C419-87DE54CEA0E7}"/>
                </a:ext>
              </a:extLst>
            </p:cNvPr>
            <p:cNvSpPr/>
            <p:nvPr/>
          </p:nvSpPr>
          <p:spPr>
            <a:xfrm>
              <a:off x="15220704" y="16694762"/>
              <a:ext cx="4324406" cy="177129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Complex Studies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for complex studies such as Master, Umbrella and other such protocols. 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sponsor protocols in to support a variety of use cases such as: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… and more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061698"/>
            <a:ext cx="4324406" cy="2703552"/>
            <a:chOff x="15220704" y="16694762"/>
            <a:chExt cx="4324406" cy="270355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70355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IND, CTA etc.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22624" y="12528523"/>
            <a:ext cx="4324406" cy="2330648"/>
            <a:chOff x="15220704" y="16694762"/>
            <a:chExt cx="4324406" cy="2330648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160518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21392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40982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85CEFE9-C5D3-FB9A-1DE5-6CDA0471FBFD}"/>
              </a:ext>
            </a:extLst>
          </p:cNvPr>
          <p:cNvGrpSpPr/>
          <p:nvPr/>
        </p:nvGrpSpPr>
        <p:grpSpPr>
          <a:xfrm>
            <a:off x="9203810" y="6673867"/>
            <a:ext cx="4324406" cy="5232242"/>
            <a:chOff x="15220704" y="16694762"/>
            <a:chExt cx="4324406" cy="5232242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15220704" y="16694762"/>
              <a:ext cx="4324406" cy="52322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study across the enterprise using the USDM to support electronic configuration rather than manual data entry. For example, the configuration of:</a:t>
              </a:r>
            </a:p>
            <a:p>
              <a:pPr marL="285750" lvl="1" indent="-2857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systems  including EDC</a:t>
              </a:r>
            </a:p>
            <a:p>
              <a:pPr marL="285750" lvl="1" indent="-2857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CTMS</a:t>
              </a:r>
            </a:p>
            <a:p>
              <a:pPr marL="285750" lvl="1" indent="-2857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pPr marL="285750" lvl="1" indent="-28575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…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1853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262908"/>
            <a:chOff x="15220704" y="16694762"/>
            <a:chExt cx="4324406" cy="326290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26290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1709142"/>
            <a:chOff x="15220704" y="16694762"/>
            <a:chExt cx="4324406" cy="1709142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403979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1, 10</a:t>
            </a:r>
            <a:r>
              <a:rPr lang="en-GB" sz="2000" baseline="30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October 2024.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With thanks to Mary Lynn Mercado (Novartis),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1709142"/>
            <a:chOff x="15220704" y="16694762"/>
            <a:chExt cx="4324406" cy="1709142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619462"/>
            <a:ext cx="4324406" cy="1709142"/>
            <a:chOff x="15220704" y="16694762"/>
            <a:chExt cx="4324406" cy="1709142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69964" y="10580378"/>
            <a:ext cx="4324406" cy="2019895"/>
            <a:chOff x="15220704" y="166947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</a:t>
              </a:r>
              <a:r>
                <a:rPr lang="en-GB" sz="200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statistical metadata 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76" name="TextBox 375">
            <a:extLst>
              <a:ext uri="{FF2B5EF4-FFF2-40B4-BE49-F238E27FC236}">
                <a16:creationId xmlns:a16="http://schemas.microsoft.com/office/drawing/2014/main" id="{54824A57-2D1A-58FA-3E27-727A893CEBA8}"/>
              </a:ext>
            </a:extLst>
          </p:cNvPr>
          <p:cNvSpPr txBox="1"/>
          <p:nvPr/>
        </p:nvSpPr>
        <p:spPr>
          <a:xfrm>
            <a:off x="21019016" y="17438360"/>
            <a:ext cx="4297949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Dashboards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52C4CE2-C4DA-7C22-0399-AFFCBC18EF1E}"/>
              </a:ext>
            </a:extLst>
          </p:cNvPr>
          <p:cNvGrpSpPr/>
          <p:nvPr/>
        </p:nvGrpSpPr>
        <p:grpSpPr>
          <a:xfrm>
            <a:off x="21030348" y="19506979"/>
            <a:ext cx="4324406" cy="2641402"/>
            <a:chOff x="15220704" y="16694762"/>
            <a:chExt cx="4324406" cy="2641402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C78D588E-8062-835F-D8CC-C5A1D9C870F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7C52912B-D948-5866-FBE0-E4A0DCC5CBC1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F810F624-2901-83EE-0519-61A8A6CF34F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2" name="Rounded Rectangle 391">
                <a:extLst>
                  <a:ext uri="{FF2B5EF4-FFF2-40B4-BE49-F238E27FC236}">
                    <a16:creationId xmlns:a16="http://schemas.microsoft.com/office/drawing/2014/main" id="{B1E9B935-83F0-1005-AE62-B780E2BC5CC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6A6C473B-FF3F-0F8A-C7AF-2182CF42E9E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79F97DBF-B632-4C12-2415-93327403FD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1EECF1F8-9926-96FD-B180-B5507D4C3EE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1F7EFBF7-9F1E-C60C-7220-873DE9F7A15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89" name="Rounded Rectangle 388">
              <a:extLst>
                <a:ext uri="{FF2B5EF4-FFF2-40B4-BE49-F238E27FC236}">
                  <a16:creationId xmlns:a16="http://schemas.microsoft.com/office/drawing/2014/main" id="{95F6F376-41FB-2D49-1B82-554B78A1533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Dashboards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display of protocol related information sourced from one or  more protocols in ways which have not been achievable before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62B4C2DE-495F-A224-23C2-8BC39D498B9C}"/>
              </a:ext>
            </a:extLst>
          </p:cNvPr>
          <p:cNvSpPr txBox="1"/>
          <p:nvPr/>
        </p:nvSpPr>
        <p:spPr>
          <a:xfrm>
            <a:off x="20786572" y="15860080"/>
            <a:ext cx="4805506" cy="1415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Across Entire Lifecycle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27751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65CDB0-6493-2D84-A891-368F805AE19E}"/>
              </a:ext>
            </a:extLst>
          </p:cNvPr>
          <p:cNvGrpSpPr/>
          <p:nvPr/>
        </p:nvGrpSpPr>
        <p:grpSpPr>
          <a:xfrm>
            <a:off x="13743968" y="15114283"/>
            <a:ext cx="4324406" cy="2392799"/>
            <a:chOff x="15220704" y="16694762"/>
            <a:chExt cx="4324406" cy="23927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2624" y="15107049"/>
            <a:ext cx="4324406" cy="1709142"/>
            <a:chOff x="15220704" y="16694762"/>
            <a:chExt cx="4324406" cy="170914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 and complexity evaluations.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47372" y="19999055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8C028-DB74-4132-93E9-98A6B8817B9A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75bf9804-c18d-470a-a27f-eeaf4abcd247"/>
    <ds:schemaRef ds:uri="98eacbea-7562-4a40-a7f2-e999cdc0cec5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3126</TotalTime>
  <Words>707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</cp:lastModifiedBy>
  <cp:revision>7</cp:revision>
  <cp:lastPrinted>2024-09-29T07:41:48Z</cp:lastPrinted>
  <dcterms:created xsi:type="dcterms:W3CDTF">2024-08-29T12:40:07Z</dcterms:created>
  <dcterms:modified xsi:type="dcterms:W3CDTF">2024-09-30T07:10:40Z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