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Lst>
  <p:notesMasterIdLst>
    <p:notesMasterId r:id="rId18"/>
  </p:notesMasterIdLst>
  <p:sldIdLst>
    <p:sldId id="256" r:id="rId17"/>
    <p:sldId id="258" r:id="rId19"/>
    <p:sldId id="257" r:id="rId20"/>
    <p:sldId id="259" r:id="rId21"/>
    <p:sldId id="287" r:id="rId22"/>
    <p:sldId id="336" r:id="rId23"/>
    <p:sldId id="267" r:id="rId24"/>
    <p:sldId id="338" r:id="rId25"/>
    <p:sldId id="340" r:id="rId26"/>
    <p:sldId id="342" r:id="rId27"/>
    <p:sldId id="343" r:id="rId28"/>
    <p:sldId id="339" r:id="rId29"/>
    <p:sldId id="268" r:id="rId30"/>
    <p:sldId id="337" r:id="rId31"/>
    <p:sldId id="298" r:id="rId32"/>
    <p:sldId id="341" r:id="rId33"/>
    <p:sldId id="274" r:id="rId34"/>
    <p:sldId id="275" r:id="rId35"/>
    <p:sldId id="344" r:id="rId36"/>
    <p:sldId id="345" r:id="rId37"/>
    <p:sldId id="346" r:id="rId38"/>
    <p:sldId id="347" r:id="rId39"/>
    <p:sldId id="280" r:id="rId40"/>
    <p:sldId id="299" r:id="rId41"/>
    <p:sldId id="348" r:id="rId42"/>
    <p:sldId id="286" r:id="rId4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华文仿宋" panose="02010600040101010101" charset="-122"/>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华文仿宋" panose="02010600040101010101" charset="-122"/>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华文仿宋" panose="02010600040101010101" charset="-122"/>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华文仿宋" panose="02010600040101010101" charset="-122"/>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华文仿宋" panose="02010600040101010101" charset="-122"/>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华文仿宋" panose="02010600040101010101" charset="-122"/>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华文仿宋" panose="02010600040101010101" charset="-122"/>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华文仿宋" panose="02010600040101010101" charset="-122"/>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华文仿宋" panose="0201060004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CB3"/>
    <a:srgbClr val="84B5D5"/>
    <a:srgbClr val="7C8DA7"/>
    <a:srgbClr val="AABAD1"/>
    <a:srgbClr val="53B7DA"/>
    <a:srgbClr val="3BA7CE"/>
    <a:srgbClr val="7AC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424" autoAdjust="0"/>
  </p:normalViewPr>
  <p:slideViewPr>
    <p:cSldViewPr snapToGrid="0">
      <p:cViewPr varScale="1">
        <p:scale>
          <a:sx n="110" d="100"/>
          <a:sy n="110" d="100"/>
        </p:scale>
        <p:origin x="78" y="132"/>
      </p:cViewPr>
      <p:guideLst>
        <p:guide orient="horz" pos="2160"/>
        <p:guide pos="3798"/>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26.xml"/><Relationship Id="rId42" Type="http://schemas.openxmlformats.org/officeDocument/2006/relationships/slide" Target="slides/slide25.xml"/><Relationship Id="rId41" Type="http://schemas.openxmlformats.org/officeDocument/2006/relationships/slide" Target="slides/slide24.xml"/><Relationship Id="rId40" Type="http://schemas.openxmlformats.org/officeDocument/2006/relationships/slide" Target="slides/slide23.xml"/><Relationship Id="rId4" Type="http://schemas.openxmlformats.org/officeDocument/2006/relationships/slideMaster" Target="slideMasters/slideMaster3.xml"/><Relationship Id="rId39" Type="http://schemas.openxmlformats.org/officeDocument/2006/relationships/slide" Target="slides/slide22.xml"/><Relationship Id="rId38" Type="http://schemas.openxmlformats.org/officeDocument/2006/relationships/slide" Target="slides/slide21.xml"/><Relationship Id="rId37" Type="http://schemas.openxmlformats.org/officeDocument/2006/relationships/slide" Target="slides/slide20.xml"/><Relationship Id="rId36" Type="http://schemas.openxmlformats.org/officeDocument/2006/relationships/slide" Target="slides/slide19.xml"/><Relationship Id="rId35" Type="http://schemas.openxmlformats.org/officeDocument/2006/relationships/slide" Target="slides/slide18.xml"/><Relationship Id="rId34" Type="http://schemas.openxmlformats.org/officeDocument/2006/relationships/slide" Target="slides/slide17.xml"/><Relationship Id="rId33" Type="http://schemas.openxmlformats.org/officeDocument/2006/relationships/slide" Target="slides/slide16.xml"/><Relationship Id="rId32" Type="http://schemas.openxmlformats.org/officeDocument/2006/relationships/slide" Target="slides/slide15.xml"/><Relationship Id="rId31" Type="http://schemas.openxmlformats.org/officeDocument/2006/relationships/slide" Target="slides/slide14.xml"/><Relationship Id="rId30" Type="http://schemas.openxmlformats.org/officeDocument/2006/relationships/slide" Target="slides/slide13.xml"/><Relationship Id="rId3" Type="http://schemas.openxmlformats.org/officeDocument/2006/relationships/slideMaster" Target="slideMasters/slideMaster2.xml"/><Relationship Id="rId29" Type="http://schemas.openxmlformats.org/officeDocument/2006/relationships/slide" Target="slides/slide12.xml"/><Relationship Id="rId28" Type="http://schemas.openxmlformats.org/officeDocument/2006/relationships/slide" Target="slides/slide11.xml"/><Relationship Id="rId27" Type="http://schemas.openxmlformats.org/officeDocument/2006/relationships/slide" Target="slides/slide10.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slide" Target="slides/slide7.xml"/><Relationship Id="rId23" Type="http://schemas.openxmlformats.org/officeDocument/2006/relationships/slide" Target="slides/slide6.xml"/><Relationship Id="rId22" Type="http://schemas.openxmlformats.org/officeDocument/2006/relationships/slide" Target="slides/slide5.xml"/><Relationship Id="rId21" Type="http://schemas.openxmlformats.org/officeDocument/2006/relationships/slide" Target="slides/slide4.xml"/><Relationship Id="rId20" Type="http://schemas.openxmlformats.org/officeDocument/2006/relationships/slide" Target="slides/slide3.xml"/><Relationship Id="rId2" Type="http://schemas.openxmlformats.org/officeDocument/2006/relationships/theme" Target="theme/theme1.xml"/><Relationship Id="rId19" Type="http://schemas.openxmlformats.org/officeDocument/2006/relationships/slide" Target="slides/slide2.xml"/><Relationship Id="rId18" Type="http://schemas.openxmlformats.org/officeDocument/2006/relationships/notesMaster" Target="notesMasters/notesMaster1.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D5656DBE-5289-450B-8A9E-500104CEAFC2}"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A9C22619-B4F0-4BDE-9E08-54E2C709E37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46965FE-FEFA-4611-A830-F73098A17B85}"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ln>
        </p:spPr>
      </p:sp>
      <p:sp>
        <p:nvSpPr>
          <p:cNvPr id="5222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5222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D78F2FC3-C724-4BA9-AC86-5CF83B999691}"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ln>
        </p:spPr>
      </p:sp>
      <p:sp>
        <p:nvSpPr>
          <p:cNvPr id="5222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5222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D78F2FC3-C724-4BA9-AC86-5CF83B999691}"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p:nvPr>
        </p:nvSpPr>
        <p:spPr bwMode="auto">
          <a:noFill/>
          <a:ln>
            <a:solidFill>
              <a:srgbClr val="000000"/>
            </a:solidFill>
            <a:miter lim="800000"/>
          </a:ln>
        </p:spPr>
      </p:sp>
      <p:sp>
        <p:nvSpPr>
          <p:cNvPr id="6451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451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769C089D-4F3A-47C3-9EE1-3EEF950CA94C}"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BF120E25-9AE7-4694-A8CA-149684B5BBC8}"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ln>
        </p:spPr>
      </p:sp>
      <p:sp>
        <p:nvSpPr>
          <p:cNvPr id="29698"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29699"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0DDACE3-19BE-4CE0-AA0D-EDBD8F5B56ED}"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p:cNvSpPr>
          <p:nvPr>
            <p:ph type="sldImg"/>
          </p:nvPr>
        </p:nvSpPr>
        <p:spPr bwMode="auto">
          <a:noFill/>
          <a:ln>
            <a:solidFill>
              <a:srgbClr val="000000"/>
            </a:solidFill>
            <a:miter lim="800000"/>
          </a:ln>
        </p:spPr>
      </p:sp>
      <p:sp>
        <p:nvSpPr>
          <p:cNvPr id="7680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76803"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539A90E-17AC-4805-B6B4-2F3F3EAE56FB}"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p:cNvSpPr>
          <p:nvPr>
            <p:ph type="sldImg"/>
          </p:nvPr>
        </p:nvSpPr>
        <p:spPr bwMode="auto">
          <a:noFill/>
          <a:ln>
            <a:solidFill>
              <a:srgbClr val="000000"/>
            </a:solidFill>
            <a:miter lim="800000"/>
          </a:ln>
        </p:spPr>
      </p:sp>
      <p:sp>
        <p:nvSpPr>
          <p:cNvPr id="89090"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89091"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B4673F91-FAB8-4031-863A-C990D71894CF}"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ln>
        </p:spPr>
      </p:sp>
      <p:sp>
        <p:nvSpPr>
          <p:cNvPr id="31746"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3174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C414B88B-12A8-47CF-B7CC-7A37EB07F95C}"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ln>
        </p:spPr>
      </p:sp>
      <p:sp>
        <p:nvSpPr>
          <p:cNvPr id="3379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3379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659286A-A911-4CC7-976A-CB723D91CFE5}"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8FCAC48-48DD-47A0-8EA6-CC79D7CE210C}" type="slidenum">
              <a:rPr lang="zh-CN" altLang="en-US">
                <a:cs typeface="华文仿宋" panose="02010600040101010101" charset="-122"/>
              </a:rPr>
            </a:fld>
            <a:endParaRPr lang="zh-CN" altLang="en-US">
              <a:cs typeface="华文仿宋" panose="0201060004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ln>
        </p:spPr>
      </p:sp>
      <p:sp>
        <p:nvSpPr>
          <p:cNvPr id="66562"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6563" name="灯片编号占位符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F120E25-9AE7-4694-A8CA-149684B5BBC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华文仿宋" panose="0201060004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矩形 9"/>
          <p:cNvSpPr/>
          <p:nvPr/>
        </p:nvSpPr>
        <p:spPr>
          <a:xfrm>
            <a:off x="0" y="4075113"/>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bg1">
                  <a:lumMod val="85000"/>
                  <a:alpha val="40000"/>
                </a:schemeClr>
              </a:gs>
              <a:gs pos="50000">
                <a:schemeClr val="bg2">
                  <a:alpha val="70000"/>
                </a:schemeClr>
              </a:gs>
              <a:gs pos="100000">
                <a:schemeClr val="bg1">
                  <a:alpha val="5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7"/>
          <p:cNvSpPr/>
          <p:nvPr userDrawn="1"/>
        </p:nvSpPr>
        <p:spPr>
          <a:xfrm>
            <a:off x="0" y="4448175"/>
            <a:ext cx="12192000" cy="2409825"/>
          </a:xfrm>
          <a:custGeom>
            <a:avLst/>
            <a:gdLst>
              <a:gd name="connsiteX0" fmla="*/ 0 w 12192000"/>
              <a:gd name="connsiteY0" fmla="*/ 0 h 2334126"/>
              <a:gd name="connsiteX1" fmla="*/ 12192000 w 12192000"/>
              <a:gd name="connsiteY1" fmla="*/ 0 h 2334126"/>
              <a:gd name="connsiteX2" fmla="*/ 12192000 w 12192000"/>
              <a:gd name="connsiteY2" fmla="*/ 2334126 h 2334126"/>
              <a:gd name="connsiteX3" fmla="*/ 0 w 12192000"/>
              <a:gd name="connsiteY3" fmla="*/ 2334126 h 2334126"/>
              <a:gd name="connsiteX4" fmla="*/ 0 w 12192000"/>
              <a:gd name="connsiteY4" fmla="*/ 0 h 2334126"/>
              <a:gd name="connsiteX0-1" fmla="*/ 0 w 12192000"/>
              <a:gd name="connsiteY0-2" fmla="*/ 397042 h 2334126"/>
              <a:gd name="connsiteX1-3" fmla="*/ 12192000 w 12192000"/>
              <a:gd name="connsiteY1-4" fmla="*/ 0 h 2334126"/>
              <a:gd name="connsiteX2-5" fmla="*/ 12192000 w 12192000"/>
              <a:gd name="connsiteY2-6" fmla="*/ 2334126 h 2334126"/>
              <a:gd name="connsiteX3-7" fmla="*/ 0 w 12192000"/>
              <a:gd name="connsiteY3-8" fmla="*/ 2334126 h 2334126"/>
              <a:gd name="connsiteX4-9" fmla="*/ 0 w 12192000"/>
              <a:gd name="connsiteY4-10" fmla="*/ 397042 h 2334126"/>
              <a:gd name="connsiteX0-11" fmla="*/ 0 w 12192000"/>
              <a:gd name="connsiteY0-12" fmla="*/ 168442 h 2105526"/>
              <a:gd name="connsiteX1-13" fmla="*/ 12192000 w 12192000"/>
              <a:gd name="connsiteY1-14" fmla="*/ 0 h 2105526"/>
              <a:gd name="connsiteX2-15" fmla="*/ 12192000 w 12192000"/>
              <a:gd name="connsiteY2-16" fmla="*/ 2105526 h 2105526"/>
              <a:gd name="connsiteX3-17" fmla="*/ 0 w 12192000"/>
              <a:gd name="connsiteY3-18" fmla="*/ 2105526 h 2105526"/>
              <a:gd name="connsiteX4-19" fmla="*/ 0 w 12192000"/>
              <a:gd name="connsiteY4-20" fmla="*/ 168442 h 2105526"/>
              <a:gd name="connsiteX0-21" fmla="*/ 0 w 12192000"/>
              <a:gd name="connsiteY0-22" fmla="*/ 249365 h 2186449"/>
              <a:gd name="connsiteX1-23" fmla="*/ 12192000 w 12192000"/>
              <a:gd name="connsiteY1-24" fmla="*/ 80923 h 2186449"/>
              <a:gd name="connsiteX2-25" fmla="*/ 12192000 w 12192000"/>
              <a:gd name="connsiteY2-26" fmla="*/ 2186449 h 2186449"/>
              <a:gd name="connsiteX3-27" fmla="*/ 0 w 12192000"/>
              <a:gd name="connsiteY3-28" fmla="*/ 2186449 h 2186449"/>
              <a:gd name="connsiteX4-29" fmla="*/ 0 w 12192000"/>
              <a:gd name="connsiteY4-30" fmla="*/ 249365 h 2186449"/>
              <a:gd name="connsiteX0-31" fmla="*/ 0 w 12192000"/>
              <a:gd name="connsiteY0-32" fmla="*/ 351557 h 2288641"/>
              <a:gd name="connsiteX1-33" fmla="*/ 12192000 w 12192000"/>
              <a:gd name="connsiteY1-34" fmla="*/ 183115 h 2288641"/>
              <a:gd name="connsiteX2-35" fmla="*/ 12192000 w 12192000"/>
              <a:gd name="connsiteY2-36" fmla="*/ 2288641 h 2288641"/>
              <a:gd name="connsiteX3-37" fmla="*/ 0 w 12192000"/>
              <a:gd name="connsiteY3-38" fmla="*/ 2288641 h 2288641"/>
              <a:gd name="connsiteX4-39" fmla="*/ 0 w 12192000"/>
              <a:gd name="connsiteY4-40" fmla="*/ 351557 h 2288641"/>
              <a:gd name="connsiteX0-41" fmla="*/ 0 w 12192000"/>
              <a:gd name="connsiteY0-42" fmla="*/ 405664 h 2342748"/>
              <a:gd name="connsiteX1-43" fmla="*/ 12192000 w 12192000"/>
              <a:gd name="connsiteY1-44" fmla="*/ 237222 h 2342748"/>
              <a:gd name="connsiteX2-45" fmla="*/ 12192000 w 12192000"/>
              <a:gd name="connsiteY2-46" fmla="*/ 2342748 h 2342748"/>
              <a:gd name="connsiteX3-47" fmla="*/ 0 w 12192000"/>
              <a:gd name="connsiteY3-48" fmla="*/ 2342748 h 2342748"/>
              <a:gd name="connsiteX4-49" fmla="*/ 0 w 12192000"/>
              <a:gd name="connsiteY4-50" fmla="*/ 405664 h 2342748"/>
              <a:gd name="connsiteX0-51" fmla="*/ 0 w 12192000"/>
              <a:gd name="connsiteY0-52" fmla="*/ 437801 h 2374885"/>
              <a:gd name="connsiteX1-53" fmla="*/ 12192000 w 12192000"/>
              <a:gd name="connsiteY1-54" fmla="*/ 269359 h 2374885"/>
              <a:gd name="connsiteX2-55" fmla="*/ 12192000 w 12192000"/>
              <a:gd name="connsiteY2-56" fmla="*/ 2374885 h 2374885"/>
              <a:gd name="connsiteX3-57" fmla="*/ 0 w 12192000"/>
              <a:gd name="connsiteY3-58" fmla="*/ 2374885 h 2374885"/>
              <a:gd name="connsiteX4-59" fmla="*/ 0 w 12192000"/>
              <a:gd name="connsiteY4-60" fmla="*/ 437801 h 2374885"/>
              <a:gd name="connsiteX0-61" fmla="*/ 0 w 12192000"/>
              <a:gd name="connsiteY0-62" fmla="*/ 482664 h 2419748"/>
              <a:gd name="connsiteX1-63" fmla="*/ 8650705 w 12192000"/>
              <a:gd name="connsiteY1-64" fmla="*/ 25466 h 2419748"/>
              <a:gd name="connsiteX2-65" fmla="*/ 12192000 w 12192000"/>
              <a:gd name="connsiteY2-66" fmla="*/ 314222 h 2419748"/>
              <a:gd name="connsiteX3-67" fmla="*/ 12192000 w 12192000"/>
              <a:gd name="connsiteY3-68" fmla="*/ 2419748 h 2419748"/>
              <a:gd name="connsiteX4-69" fmla="*/ 0 w 12192000"/>
              <a:gd name="connsiteY4-70" fmla="*/ 2419748 h 2419748"/>
              <a:gd name="connsiteX5" fmla="*/ 0 w 12192000"/>
              <a:gd name="connsiteY5" fmla="*/ 482664 h 2419748"/>
              <a:gd name="connsiteX0-71" fmla="*/ 0 w 12192000"/>
              <a:gd name="connsiteY0-72" fmla="*/ 460830 h 2397914"/>
              <a:gd name="connsiteX1-73" fmla="*/ 8650705 w 12192000"/>
              <a:gd name="connsiteY1-74" fmla="*/ 3632 h 2397914"/>
              <a:gd name="connsiteX2-75" fmla="*/ 12192000 w 12192000"/>
              <a:gd name="connsiteY2-76" fmla="*/ 292388 h 2397914"/>
              <a:gd name="connsiteX3-77" fmla="*/ 12192000 w 12192000"/>
              <a:gd name="connsiteY3-78" fmla="*/ 2397914 h 2397914"/>
              <a:gd name="connsiteX4-79" fmla="*/ 0 w 12192000"/>
              <a:gd name="connsiteY4-80" fmla="*/ 2397914 h 2397914"/>
              <a:gd name="connsiteX5-81" fmla="*/ 0 w 12192000"/>
              <a:gd name="connsiteY5-82" fmla="*/ 460830 h 2397914"/>
              <a:gd name="connsiteX0-83" fmla="*/ 0 w 12192000"/>
              <a:gd name="connsiteY0-84" fmla="*/ 460830 h 2397914"/>
              <a:gd name="connsiteX1-85" fmla="*/ 8650705 w 12192000"/>
              <a:gd name="connsiteY1-86" fmla="*/ 3632 h 2397914"/>
              <a:gd name="connsiteX2-87" fmla="*/ 12192000 w 12192000"/>
              <a:gd name="connsiteY2-88" fmla="*/ 292388 h 2397914"/>
              <a:gd name="connsiteX3-89" fmla="*/ 12192000 w 12192000"/>
              <a:gd name="connsiteY3-90" fmla="*/ 2397914 h 2397914"/>
              <a:gd name="connsiteX4-91" fmla="*/ 0 w 12192000"/>
              <a:gd name="connsiteY4-92" fmla="*/ 2397914 h 2397914"/>
              <a:gd name="connsiteX5-93" fmla="*/ 0 w 12192000"/>
              <a:gd name="connsiteY5-94" fmla="*/ 460830 h 2397914"/>
              <a:gd name="connsiteX0-95" fmla="*/ 0 w 12192000"/>
              <a:gd name="connsiteY0-96" fmla="*/ 457198 h 2394282"/>
              <a:gd name="connsiteX1-97" fmla="*/ 8650705 w 12192000"/>
              <a:gd name="connsiteY1-98" fmla="*/ 0 h 2394282"/>
              <a:gd name="connsiteX2-99" fmla="*/ 12192000 w 12192000"/>
              <a:gd name="connsiteY2-100" fmla="*/ 288756 h 2394282"/>
              <a:gd name="connsiteX3-101" fmla="*/ 12192000 w 12192000"/>
              <a:gd name="connsiteY3-102" fmla="*/ 2394282 h 2394282"/>
              <a:gd name="connsiteX4-103" fmla="*/ 0 w 12192000"/>
              <a:gd name="connsiteY4-104" fmla="*/ 2394282 h 2394282"/>
              <a:gd name="connsiteX5-105" fmla="*/ 0 w 12192000"/>
              <a:gd name="connsiteY5-106" fmla="*/ 457198 h 2394282"/>
              <a:gd name="connsiteX0-107" fmla="*/ 0 w 12192000"/>
              <a:gd name="connsiteY0-108" fmla="*/ 457198 h 2394282"/>
              <a:gd name="connsiteX1-109" fmla="*/ 8650705 w 12192000"/>
              <a:gd name="connsiteY1-110" fmla="*/ 0 h 2394282"/>
              <a:gd name="connsiteX2-111" fmla="*/ 12192000 w 12192000"/>
              <a:gd name="connsiteY2-112" fmla="*/ 288756 h 2394282"/>
              <a:gd name="connsiteX3-113" fmla="*/ 12192000 w 12192000"/>
              <a:gd name="connsiteY3-114" fmla="*/ 2394282 h 2394282"/>
              <a:gd name="connsiteX4-115" fmla="*/ 0 w 12192000"/>
              <a:gd name="connsiteY4-116" fmla="*/ 2394282 h 2394282"/>
              <a:gd name="connsiteX5-117" fmla="*/ 0 w 12192000"/>
              <a:gd name="connsiteY5-118" fmla="*/ 457198 h 2394282"/>
              <a:gd name="connsiteX0-119" fmla="*/ 0 w 12192000"/>
              <a:gd name="connsiteY0-120" fmla="*/ 457198 h 2394282"/>
              <a:gd name="connsiteX1-121" fmla="*/ 8650705 w 12192000"/>
              <a:gd name="connsiteY1-122" fmla="*/ 0 h 2394282"/>
              <a:gd name="connsiteX2-123" fmla="*/ 12192000 w 12192000"/>
              <a:gd name="connsiteY2-124" fmla="*/ 288756 h 2394282"/>
              <a:gd name="connsiteX3-125" fmla="*/ 12192000 w 12192000"/>
              <a:gd name="connsiteY3-126" fmla="*/ 2394282 h 2394282"/>
              <a:gd name="connsiteX4-127" fmla="*/ 0 w 12192000"/>
              <a:gd name="connsiteY4-128" fmla="*/ 2394282 h 2394282"/>
              <a:gd name="connsiteX5-129" fmla="*/ 0 w 12192000"/>
              <a:gd name="connsiteY5-130" fmla="*/ 457198 h 2394282"/>
              <a:gd name="connsiteX0-131" fmla="*/ 0 w 12192000"/>
              <a:gd name="connsiteY0-132" fmla="*/ 457198 h 2394282"/>
              <a:gd name="connsiteX1-133" fmla="*/ 8650705 w 12192000"/>
              <a:gd name="connsiteY1-134" fmla="*/ 0 h 2394282"/>
              <a:gd name="connsiteX2-135" fmla="*/ 12192000 w 12192000"/>
              <a:gd name="connsiteY2-136" fmla="*/ 288756 h 2394282"/>
              <a:gd name="connsiteX3-137" fmla="*/ 12192000 w 12192000"/>
              <a:gd name="connsiteY3-138" fmla="*/ 2394282 h 2394282"/>
              <a:gd name="connsiteX4-139" fmla="*/ 0 w 12192000"/>
              <a:gd name="connsiteY4-140" fmla="*/ 2394282 h 2394282"/>
              <a:gd name="connsiteX5-141" fmla="*/ 0 w 12192000"/>
              <a:gd name="connsiteY5-142" fmla="*/ 457198 h 2394282"/>
              <a:gd name="connsiteX0-143" fmla="*/ 0 w 12192000"/>
              <a:gd name="connsiteY0-144" fmla="*/ 469229 h 2406313"/>
              <a:gd name="connsiteX1-145" fmla="*/ 8398042 w 12192000"/>
              <a:gd name="connsiteY1-146" fmla="*/ 0 h 2406313"/>
              <a:gd name="connsiteX2-147" fmla="*/ 12192000 w 12192000"/>
              <a:gd name="connsiteY2-148" fmla="*/ 300787 h 2406313"/>
              <a:gd name="connsiteX3-149" fmla="*/ 12192000 w 12192000"/>
              <a:gd name="connsiteY3-150" fmla="*/ 2406313 h 2406313"/>
              <a:gd name="connsiteX4-151" fmla="*/ 0 w 12192000"/>
              <a:gd name="connsiteY4-152" fmla="*/ 2406313 h 2406313"/>
              <a:gd name="connsiteX5-153" fmla="*/ 0 w 12192000"/>
              <a:gd name="connsiteY5-154" fmla="*/ 469229 h 2406313"/>
              <a:gd name="connsiteX0-155" fmla="*/ 0 w 12192000"/>
              <a:gd name="connsiteY0-156" fmla="*/ 469229 h 2406313"/>
              <a:gd name="connsiteX1-157" fmla="*/ 8398042 w 12192000"/>
              <a:gd name="connsiteY1-158" fmla="*/ 0 h 2406313"/>
              <a:gd name="connsiteX2-159" fmla="*/ 12192000 w 12192000"/>
              <a:gd name="connsiteY2-160" fmla="*/ 300787 h 2406313"/>
              <a:gd name="connsiteX3-161" fmla="*/ 12192000 w 12192000"/>
              <a:gd name="connsiteY3-162" fmla="*/ 2406313 h 2406313"/>
              <a:gd name="connsiteX4-163" fmla="*/ 0 w 12192000"/>
              <a:gd name="connsiteY4-164" fmla="*/ 2406313 h 2406313"/>
              <a:gd name="connsiteX5-165" fmla="*/ 0 w 12192000"/>
              <a:gd name="connsiteY5-166" fmla="*/ 469229 h 2406313"/>
              <a:gd name="connsiteX0-167" fmla="*/ 0 w 12192000"/>
              <a:gd name="connsiteY0-168" fmla="*/ 469229 h 2406313"/>
              <a:gd name="connsiteX1-169" fmla="*/ 8398042 w 12192000"/>
              <a:gd name="connsiteY1-170" fmla="*/ 0 h 2406313"/>
              <a:gd name="connsiteX2-171" fmla="*/ 12192000 w 12192000"/>
              <a:gd name="connsiteY2-172" fmla="*/ 300787 h 2406313"/>
              <a:gd name="connsiteX3-173" fmla="*/ 12192000 w 12192000"/>
              <a:gd name="connsiteY3-174" fmla="*/ 2406313 h 2406313"/>
              <a:gd name="connsiteX4-175" fmla="*/ 0 w 12192000"/>
              <a:gd name="connsiteY4-176" fmla="*/ 2406313 h 2406313"/>
              <a:gd name="connsiteX5-177" fmla="*/ 0 w 12192000"/>
              <a:gd name="connsiteY5-178" fmla="*/ 469229 h 2406313"/>
              <a:gd name="connsiteX0-179" fmla="*/ 0 w 12192000"/>
              <a:gd name="connsiteY0-180" fmla="*/ 481260 h 2406313"/>
              <a:gd name="connsiteX1-181" fmla="*/ 8398042 w 12192000"/>
              <a:gd name="connsiteY1-182" fmla="*/ 0 h 2406313"/>
              <a:gd name="connsiteX2-183" fmla="*/ 12192000 w 12192000"/>
              <a:gd name="connsiteY2-184" fmla="*/ 300787 h 2406313"/>
              <a:gd name="connsiteX3-185" fmla="*/ 12192000 w 12192000"/>
              <a:gd name="connsiteY3-186" fmla="*/ 2406313 h 2406313"/>
              <a:gd name="connsiteX4-187" fmla="*/ 0 w 12192000"/>
              <a:gd name="connsiteY4-188" fmla="*/ 2406313 h 2406313"/>
              <a:gd name="connsiteX5-189" fmla="*/ 0 w 12192000"/>
              <a:gd name="connsiteY5-190" fmla="*/ 481260 h 2406313"/>
              <a:gd name="connsiteX0-191" fmla="*/ 0 w 12192000"/>
              <a:gd name="connsiteY0-192" fmla="*/ 481260 h 2406313"/>
              <a:gd name="connsiteX1-193" fmla="*/ 8398042 w 12192000"/>
              <a:gd name="connsiteY1-194" fmla="*/ 0 h 2406313"/>
              <a:gd name="connsiteX2-195" fmla="*/ 12192000 w 12192000"/>
              <a:gd name="connsiteY2-196" fmla="*/ 300787 h 2406313"/>
              <a:gd name="connsiteX3-197" fmla="*/ 12192000 w 12192000"/>
              <a:gd name="connsiteY3-198" fmla="*/ 2406313 h 2406313"/>
              <a:gd name="connsiteX4-199" fmla="*/ 0 w 12192000"/>
              <a:gd name="connsiteY4-200" fmla="*/ 2406313 h 2406313"/>
              <a:gd name="connsiteX5-201" fmla="*/ 0 w 12192000"/>
              <a:gd name="connsiteY5-202" fmla="*/ 481260 h 2406313"/>
              <a:gd name="connsiteX0-203" fmla="*/ 0 w 12192000"/>
              <a:gd name="connsiteY0-204" fmla="*/ 481260 h 2406313"/>
              <a:gd name="connsiteX1-205" fmla="*/ 8398042 w 12192000"/>
              <a:gd name="connsiteY1-206" fmla="*/ 0 h 2406313"/>
              <a:gd name="connsiteX2-207" fmla="*/ 12192000 w 12192000"/>
              <a:gd name="connsiteY2-208" fmla="*/ 300787 h 2406313"/>
              <a:gd name="connsiteX3-209" fmla="*/ 12192000 w 12192000"/>
              <a:gd name="connsiteY3-210" fmla="*/ 2406313 h 2406313"/>
              <a:gd name="connsiteX4-211" fmla="*/ 0 w 12192000"/>
              <a:gd name="connsiteY4-212" fmla="*/ 2406313 h 2406313"/>
              <a:gd name="connsiteX5-213" fmla="*/ 0 w 12192000"/>
              <a:gd name="connsiteY5-214" fmla="*/ 481260 h 2406313"/>
              <a:gd name="connsiteX0-215" fmla="*/ 0 w 12192000"/>
              <a:gd name="connsiteY0-216" fmla="*/ 481260 h 2406313"/>
              <a:gd name="connsiteX1-217" fmla="*/ 8398042 w 12192000"/>
              <a:gd name="connsiteY1-218" fmla="*/ 0 h 2406313"/>
              <a:gd name="connsiteX2-219" fmla="*/ 12192000 w 12192000"/>
              <a:gd name="connsiteY2-220" fmla="*/ 300787 h 2406313"/>
              <a:gd name="connsiteX3-221" fmla="*/ 12192000 w 12192000"/>
              <a:gd name="connsiteY3-222" fmla="*/ 2406313 h 2406313"/>
              <a:gd name="connsiteX4-223" fmla="*/ 0 w 12192000"/>
              <a:gd name="connsiteY4-224" fmla="*/ 2406313 h 2406313"/>
              <a:gd name="connsiteX5-225" fmla="*/ 0 w 12192000"/>
              <a:gd name="connsiteY5-226" fmla="*/ 481260 h 2406313"/>
              <a:gd name="connsiteX0-227" fmla="*/ 0 w 12192000"/>
              <a:gd name="connsiteY0-228" fmla="*/ 481260 h 2406313"/>
              <a:gd name="connsiteX1-229" fmla="*/ 8398042 w 12192000"/>
              <a:gd name="connsiteY1-230" fmla="*/ 0 h 2406313"/>
              <a:gd name="connsiteX2-231" fmla="*/ 12192000 w 12192000"/>
              <a:gd name="connsiteY2-232" fmla="*/ 300787 h 2406313"/>
              <a:gd name="connsiteX3-233" fmla="*/ 12192000 w 12192000"/>
              <a:gd name="connsiteY3-234" fmla="*/ 2406313 h 2406313"/>
              <a:gd name="connsiteX4-235" fmla="*/ 0 w 12192000"/>
              <a:gd name="connsiteY4-236" fmla="*/ 2406313 h 2406313"/>
              <a:gd name="connsiteX5-237" fmla="*/ 0 w 12192000"/>
              <a:gd name="connsiteY5-238" fmla="*/ 481260 h 2406313"/>
              <a:gd name="connsiteX0-239" fmla="*/ 0 w 12192000"/>
              <a:gd name="connsiteY0-240" fmla="*/ 481260 h 2406313"/>
              <a:gd name="connsiteX1-241" fmla="*/ 8398042 w 12192000"/>
              <a:gd name="connsiteY1-242" fmla="*/ 0 h 2406313"/>
              <a:gd name="connsiteX2-243" fmla="*/ 12192000 w 12192000"/>
              <a:gd name="connsiteY2-244" fmla="*/ 300787 h 2406313"/>
              <a:gd name="connsiteX3-245" fmla="*/ 12192000 w 12192000"/>
              <a:gd name="connsiteY3-246" fmla="*/ 2406313 h 2406313"/>
              <a:gd name="connsiteX4-247" fmla="*/ 0 w 12192000"/>
              <a:gd name="connsiteY4-248" fmla="*/ 2406313 h 2406313"/>
              <a:gd name="connsiteX5-249" fmla="*/ 0 w 12192000"/>
              <a:gd name="connsiteY5-250" fmla="*/ 481260 h 2406313"/>
              <a:gd name="connsiteX0-251" fmla="*/ 0 w 12192000"/>
              <a:gd name="connsiteY0-252" fmla="*/ 481260 h 2406313"/>
              <a:gd name="connsiteX1-253" fmla="*/ 8376272 w 12192000"/>
              <a:gd name="connsiteY1-254" fmla="*/ 0 h 2406313"/>
              <a:gd name="connsiteX2-255" fmla="*/ 12192000 w 12192000"/>
              <a:gd name="connsiteY2-256" fmla="*/ 300787 h 2406313"/>
              <a:gd name="connsiteX3-257" fmla="*/ 12192000 w 12192000"/>
              <a:gd name="connsiteY3-258" fmla="*/ 2406313 h 2406313"/>
              <a:gd name="connsiteX4-259" fmla="*/ 0 w 12192000"/>
              <a:gd name="connsiteY4-260" fmla="*/ 2406313 h 2406313"/>
              <a:gd name="connsiteX5-261" fmla="*/ 0 w 12192000"/>
              <a:gd name="connsiteY5-262" fmla="*/ 481260 h 2406313"/>
              <a:gd name="connsiteX0-263" fmla="*/ 0 w 12192000"/>
              <a:gd name="connsiteY0-264" fmla="*/ 481260 h 2406313"/>
              <a:gd name="connsiteX1-265" fmla="*/ 8376272 w 12192000"/>
              <a:gd name="connsiteY1-266" fmla="*/ 0 h 2406313"/>
              <a:gd name="connsiteX2-267" fmla="*/ 12192000 w 12192000"/>
              <a:gd name="connsiteY2-268" fmla="*/ 300787 h 2406313"/>
              <a:gd name="connsiteX3-269" fmla="*/ 12192000 w 12192000"/>
              <a:gd name="connsiteY3-270" fmla="*/ 2406313 h 2406313"/>
              <a:gd name="connsiteX4-271" fmla="*/ 0 w 12192000"/>
              <a:gd name="connsiteY4-272" fmla="*/ 2406313 h 2406313"/>
              <a:gd name="connsiteX5-273" fmla="*/ 0 w 12192000"/>
              <a:gd name="connsiteY5-274" fmla="*/ 481260 h 2406313"/>
              <a:gd name="connsiteX0-275" fmla="*/ 0 w 12192000"/>
              <a:gd name="connsiteY0-276" fmla="*/ 481260 h 2406313"/>
              <a:gd name="connsiteX1-277" fmla="*/ 8376272 w 12192000"/>
              <a:gd name="connsiteY1-278" fmla="*/ 0 h 2406313"/>
              <a:gd name="connsiteX2-279" fmla="*/ 12192000 w 12192000"/>
              <a:gd name="connsiteY2-280" fmla="*/ 300787 h 2406313"/>
              <a:gd name="connsiteX3-281" fmla="*/ 12192000 w 12192000"/>
              <a:gd name="connsiteY3-282" fmla="*/ 2406313 h 2406313"/>
              <a:gd name="connsiteX4-283" fmla="*/ 0 w 12192000"/>
              <a:gd name="connsiteY4-284" fmla="*/ 2406313 h 2406313"/>
              <a:gd name="connsiteX5-285" fmla="*/ 0 w 12192000"/>
              <a:gd name="connsiteY5-286" fmla="*/ 481260 h 2406313"/>
              <a:gd name="connsiteX0-287" fmla="*/ 0 w 12192000"/>
              <a:gd name="connsiteY0-288" fmla="*/ 440438 h 2365491"/>
              <a:gd name="connsiteX1-289" fmla="*/ 8321844 w 12192000"/>
              <a:gd name="connsiteY1-290" fmla="*/ 0 h 2365491"/>
              <a:gd name="connsiteX2-291" fmla="*/ 12192000 w 12192000"/>
              <a:gd name="connsiteY2-292" fmla="*/ 259965 h 2365491"/>
              <a:gd name="connsiteX3-293" fmla="*/ 12192000 w 12192000"/>
              <a:gd name="connsiteY3-294" fmla="*/ 2365491 h 2365491"/>
              <a:gd name="connsiteX4-295" fmla="*/ 0 w 12192000"/>
              <a:gd name="connsiteY4-296" fmla="*/ 2365491 h 2365491"/>
              <a:gd name="connsiteX5-297" fmla="*/ 0 w 12192000"/>
              <a:gd name="connsiteY5-298" fmla="*/ 440438 h 2365491"/>
              <a:gd name="connsiteX0-299" fmla="*/ 0 w 12192000"/>
              <a:gd name="connsiteY0-300" fmla="*/ 455788 h 2380841"/>
              <a:gd name="connsiteX1-301" fmla="*/ 8321844 w 12192000"/>
              <a:gd name="connsiteY1-302" fmla="*/ 15350 h 2380841"/>
              <a:gd name="connsiteX2-303" fmla="*/ 12192000 w 12192000"/>
              <a:gd name="connsiteY2-304" fmla="*/ 275315 h 2380841"/>
              <a:gd name="connsiteX3-305" fmla="*/ 12192000 w 12192000"/>
              <a:gd name="connsiteY3-306" fmla="*/ 2380841 h 2380841"/>
              <a:gd name="connsiteX4-307" fmla="*/ 0 w 12192000"/>
              <a:gd name="connsiteY4-308" fmla="*/ 2380841 h 2380841"/>
              <a:gd name="connsiteX5-309" fmla="*/ 0 w 12192000"/>
              <a:gd name="connsiteY5-310" fmla="*/ 455788 h 2380841"/>
              <a:gd name="connsiteX0-311" fmla="*/ 0 w 12192000"/>
              <a:gd name="connsiteY0-312" fmla="*/ 501983 h 2427036"/>
              <a:gd name="connsiteX1-313" fmla="*/ 8245644 w 12192000"/>
              <a:gd name="connsiteY1-314" fmla="*/ 12559 h 2427036"/>
              <a:gd name="connsiteX2-315" fmla="*/ 12192000 w 12192000"/>
              <a:gd name="connsiteY2-316" fmla="*/ 321510 h 2427036"/>
              <a:gd name="connsiteX3-317" fmla="*/ 12192000 w 12192000"/>
              <a:gd name="connsiteY3-318" fmla="*/ 2427036 h 2427036"/>
              <a:gd name="connsiteX4-319" fmla="*/ 0 w 12192000"/>
              <a:gd name="connsiteY4-320" fmla="*/ 2427036 h 2427036"/>
              <a:gd name="connsiteX5-321" fmla="*/ 0 w 12192000"/>
              <a:gd name="connsiteY5-322" fmla="*/ 501983 h 2427036"/>
              <a:gd name="connsiteX0-323" fmla="*/ 0 w 12192000"/>
              <a:gd name="connsiteY0-324" fmla="*/ 478761 h 2403814"/>
              <a:gd name="connsiteX1-325" fmla="*/ 8191216 w 12192000"/>
              <a:gd name="connsiteY1-326" fmla="*/ 13830 h 2403814"/>
              <a:gd name="connsiteX2-327" fmla="*/ 12192000 w 12192000"/>
              <a:gd name="connsiteY2-328" fmla="*/ 298288 h 2403814"/>
              <a:gd name="connsiteX3-329" fmla="*/ 12192000 w 12192000"/>
              <a:gd name="connsiteY3-330" fmla="*/ 2403814 h 2403814"/>
              <a:gd name="connsiteX4-331" fmla="*/ 0 w 12192000"/>
              <a:gd name="connsiteY4-332" fmla="*/ 2403814 h 2403814"/>
              <a:gd name="connsiteX5-333" fmla="*/ 0 w 12192000"/>
              <a:gd name="connsiteY5-334" fmla="*/ 478761 h 2403814"/>
              <a:gd name="connsiteX0-335" fmla="*/ 0 w 12192000"/>
              <a:gd name="connsiteY0-336" fmla="*/ 464955 h 2390008"/>
              <a:gd name="connsiteX1-337" fmla="*/ 8191216 w 12192000"/>
              <a:gd name="connsiteY1-338" fmla="*/ 24 h 2390008"/>
              <a:gd name="connsiteX2-339" fmla="*/ 12192000 w 12192000"/>
              <a:gd name="connsiteY2-340" fmla="*/ 284482 h 2390008"/>
              <a:gd name="connsiteX3-341" fmla="*/ 12192000 w 12192000"/>
              <a:gd name="connsiteY3-342" fmla="*/ 2390008 h 2390008"/>
              <a:gd name="connsiteX4-343" fmla="*/ 0 w 12192000"/>
              <a:gd name="connsiteY4-344" fmla="*/ 2390008 h 2390008"/>
              <a:gd name="connsiteX5-345" fmla="*/ 0 w 12192000"/>
              <a:gd name="connsiteY5-346" fmla="*/ 464955 h 2390008"/>
              <a:gd name="connsiteX0-347" fmla="*/ 0 w 12192000"/>
              <a:gd name="connsiteY0-348" fmla="*/ 481278 h 2406331"/>
              <a:gd name="connsiteX1-349" fmla="*/ 8223873 w 12192000"/>
              <a:gd name="connsiteY1-350" fmla="*/ 19 h 2406331"/>
              <a:gd name="connsiteX2-351" fmla="*/ 12192000 w 12192000"/>
              <a:gd name="connsiteY2-352" fmla="*/ 300805 h 2406331"/>
              <a:gd name="connsiteX3-353" fmla="*/ 12192000 w 12192000"/>
              <a:gd name="connsiteY3-354" fmla="*/ 2406331 h 2406331"/>
              <a:gd name="connsiteX4-355" fmla="*/ 0 w 12192000"/>
              <a:gd name="connsiteY4-356" fmla="*/ 2406331 h 2406331"/>
              <a:gd name="connsiteX5-357" fmla="*/ 0 w 12192000"/>
              <a:gd name="connsiteY5-358" fmla="*/ 481278 h 2406331"/>
              <a:gd name="connsiteX0-359" fmla="*/ 0 w 12192000"/>
              <a:gd name="connsiteY0-360" fmla="*/ 494217 h 2419270"/>
              <a:gd name="connsiteX1-361" fmla="*/ 8223873 w 12192000"/>
              <a:gd name="connsiteY1-362" fmla="*/ 12958 h 2419270"/>
              <a:gd name="connsiteX2-363" fmla="*/ 12192000 w 12192000"/>
              <a:gd name="connsiteY2-364" fmla="*/ 313744 h 2419270"/>
              <a:gd name="connsiteX3-365" fmla="*/ 12192000 w 12192000"/>
              <a:gd name="connsiteY3-366" fmla="*/ 2419270 h 2419270"/>
              <a:gd name="connsiteX4-367" fmla="*/ 0 w 12192000"/>
              <a:gd name="connsiteY4-368" fmla="*/ 2419270 h 2419270"/>
              <a:gd name="connsiteX5-369" fmla="*/ 0 w 12192000"/>
              <a:gd name="connsiteY5-370" fmla="*/ 494217 h 2419270"/>
              <a:gd name="connsiteX0-371" fmla="*/ 0 w 12192000"/>
              <a:gd name="connsiteY0-372" fmla="*/ 513042 h 2438095"/>
              <a:gd name="connsiteX1-373" fmla="*/ 8223873 w 12192000"/>
              <a:gd name="connsiteY1-374" fmla="*/ 31783 h 2438095"/>
              <a:gd name="connsiteX2-375" fmla="*/ 12192000 w 12192000"/>
              <a:gd name="connsiteY2-376" fmla="*/ 332569 h 2438095"/>
              <a:gd name="connsiteX3-377" fmla="*/ 12192000 w 12192000"/>
              <a:gd name="connsiteY3-378" fmla="*/ 2438095 h 2438095"/>
              <a:gd name="connsiteX4-379" fmla="*/ 0 w 12192000"/>
              <a:gd name="connsiteY4-380" fmla="*/ 2438095 h 2438095"/>
              <a:gd name="connsiteX5-381" fmla="*/ 0 w 12192000"/>
              <a:gd name="connsiteY5-382" fmla="*/ 513042 h 2438095"/>
              <a:gd name="connsiteX0-383" fmla="*/ 0 w 12192000"/>
              <a:gd name="connsiteY0-384" fmla="*/ 492188 h 2417241"/>
              <a:gd name="connsiteX1-385" fmla="*/ 8223873 w 12192000"/>
              <a:gd name="connsiteY1-386" fmla="*/ 10929 h 2417241"/>
              <a:gd name="connsiteX2-387" fmla="*/ 12192000 w 12192000"/>
              <a:gd name="connsiteY2-388" fmla="*/ 311715 h 2417241"/>
              <a:gd name="connsiteX3-389" fmla="*/ 12192000 w 12192000"/>
              <a:gd name="connsiteY3-390" fmla="*/ 2417241 h 2417241"/>
              <a:gd name="connsiteX4-391" fmla="*/ 0 w 12192000"/>
              <a:gd name="connsiteY4-392" fmla="*/ 2417241 h 2417241"/>
              <a:gd name="connsiteX5-393" fmla="*/ 0 w 12192000"/>
              <a:gd name="connsiteY5-394" fmla="*/ 492188 h 2417241"/>
              <a:gd name="connsiteX0-395" fmla="*/ 0 w 12192000"/>
              <a:gd name="connsiteY0-396" fmla="*/ 506505 h 2431558"/>
              <a:gd name="connsiteX1-397" fmla="*/ 8223873 w 12192000"/>
              <a:gd name="connsiteY1-398" fmla="*/ 25246 h 2431558"/>
              <a:gd name="connsiteX2-399" fmla="*/ 12192000 w 12192000"/>
              <a:gd name="connsiteY2-400" fmla="*/ 326032 h 2431558"/>
              <a:gd name="connsiteX3-401" fmla="*/ 12192000 w 12192000"/>
              <a:gd name="connsiteY3-402" fmla="*/ 2431558 h 2431558"/>
              <a:gd name="connsiteX4-403" fmla="*/ 0 w 12192000"/>
              <a:gd name="connsiteY4-404" fmla="*/ 2431558 h 2431558"/>
              <a:gd name="connsiteX5-405" fmla="*/ 0 w 12192000"/>
              <a:gd name="connsiteY5-406" fmla="*/ 506505 h 2431558"/>
              <a:gd name="connsiteX0-407" fmla="*/ 0 w 12192000"/>
              <a:gd name="connsiteY0-408" fmla="*/ 498993 h 2424046"/>
              <a:gd name="connsiteX1-409" fmla="*/ 8223873 w 12192000"/>
              <a:gd name="connsiteY1-410" fmla="*/ 17734 h 2424046"/>
              <a:gd name="connsiteX2-411" fmla="*/ 12192000 w 12192000"/>
              <a:gd name="connsiteY2-412" fmla="*/ 318520 h 2424046"/>
              <a:gd name="connsiteX3-413" fmla="*/ 12192000 w 12192000"/>
              <a:gd name="connsiteY3-414" fmla="*/ 2424046 h 2424046"/>
              <a:gd name="connsiteX4-415" fmla="*/ 0 w 12192000"/>
              <a:gd name="connsiteY4-416" fmla="*/ 2424046 h 2424046"/>
              <a:gd name="connsiteX5-417" fmla="*/ 0 w 12192000"/>
              <a:gd name="connsiteY5-418" fmla="*/ 498993 h 2424046"/>
              <a:gd name="connsiteX0-419" fmla="*/ 0 w 12192000"/>
              <a:gd name="connsiteY0-420" fmla="*/ 485285 h 2410338"/>
              <a:gd name="connsiteX1-421" fmla="*/ 8223873 w 12192000"/>
              <a:gd name="connsiteY1-422" fmla="*/ 4026 h 2410338"/>
              <a:gd name="connsiteX2-423" fmla="*/ 12192000 w 12192000"/>
              <a:gd name="connsiteY2-424" fmla="*/ 304812 h 2410338"/>
              <a:gd name="connsiteX3-425" fmla="*/ 12192000 w 12192000"/>
              <a:gd name="connsiteY3-426" fmla="*/ 2410338 h 2410338"/>
              <a:gd name="connsiteX4-427" fmla="*/ 0 w 12192000"/>
              <a:gd name="connsiteY4-428" fmla="*/ 2410338 h 2410338"/>
              <a:gd name="connsiteX5-429" fmla="*/ 0 w 12192000"/>
              <a:gd name="connsiteY5-430" fmla="*/ 485285 h 24103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81" y="connsiteY5-82"/>
              </a:cxn>
            </a:cxnLst>
            <a:rect l="l" t="t" r="r" b="b"/>
            <a:pathLst>
              <a:path w="12192000" h="2410338">
                <a:moveTo>
                  <a:pt x="0" y="485285"/>
                </a:moveTo>
                <a:cubicBezTo>
                  <a:pt x="6323455" y="-81631"/>
                  <a:pt x="6973637" y="5459"/>
                  <a:pt x="8223873" y="4026"/>
                </a:cubicBezTo>
                <a:cubicBezTo>
                  <a:pt x="9474109" y="2593"/>
                  <a:pt x="10342989" y="81685"/>
                  <a:pt x="12192000" y="304812"/>
                </a:cubicBezTo>
                <a:lnTo>
                  <a:pt x="12192000" y="2410338"/>
                </a:lnTo>
                <a:lnTo>
                  <a:pt x="0" y="2410338"/>
                </a:lnTo>
                <a:lnTo>
                  <a:pt x="0" y="485285"/>
                </a:lnTo>
                <a:close/>
              </a:path>
            </a:pathLst>
          </a:custGeom>
          <a:gradFill>
            <a:gsLst>
              <a:gs pos="11000">
                <a:schemeClr val="accent1">
                  <a:lumMod val="60000"/>
                  <a:lumOff val="40000"/>
                </a:schemeClr>
              </a:gs>
              <a:gs pos="55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N"/>
          <p:cNvSpPr>
            <a:spLocks noGrp="1"/>
          </p:cNvSpPr>
          <p:nvPr>
            <p:ph type="sldNum" sz="quarter" idx="10"/>
          </p:nvPr>
        </p:nvSpPr>
        <p:spPr/>
        <p:txBody>
          <a:bodyPr/>
          <a:lstStyle>
            <a:lvl1pPr>
              <a:defRPr/>
            </a:lvl1pPr>
          </a:lstStyle>
          <a:p>
            <a:pPr>
              <a:defRPr/>
            </a:pPr>
            <a:fld id="{6BD53684-0D11-46CD-8CF4-D754DB1D87EA}" type="slidenum">
              <a:rPr lang="zh-CN" altLang="en-US"/>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6"/>
          <p:cNvSpPr/>
          <p:nvPr/>
        </p:nvSpPr>
        <p:spPr>
          <a:xfrm>
            <a:off x="0" y="0"/>
            <a:ext cx="5156200" cy="2000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6519334" y="1244601"/>
            <a:ext cx="5094116" cy="49323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1F4A3CEC-2882-41BE-8FE9-DF33A834DEE2}"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C62813E-DFD5-4889-88E0-214B166A56F1}" type="slidenum">
              <a:rPr lang="zh-CN" altLang="en-US"/>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1099435" y="22002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6431847" y="1376363"/>
            <a:ext cx="5183188" cy="823912"/>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6431847" y="22002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4EB4955D-1CCB-418B-89FD-6CA80664BEAD}" type="datetimeFigureOut">
              <a:rPr lang="zh-CN" altLang="en-US"/>
            </a:fld>
            <a:endParaRPr lang="zh-CN" altLang="en-US"/>
          </a:p>
        </p:txBody>
      </p:sp>
      <p:sp>
        <p:nvSpPr>
          <p:cNvPr id="8"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9" name="KSO_FN"/>
          <p:cNvSpPr>
            <a:spLocks noGrp="1"/>
          </p:cNvSpPr>
          <p:nvPr>
            <p:ph type="sldNum" sz="quarter" idx="12"/>
          </p:nvPr>
        </p:nvSpPr>
        <p:spPr/>
        <p:txBody>
          <a:bodyPr/>
          <a:lstStyle>
            <a:lvl1pPr>
              <a:defRPr/>
            </a:lvl1pPr>
          </a:lstStyle>
          <a:p>
            <a:pPr>
              <a:defRPr/>
            </a:pPr>
            <a:fld id="{2DD6D451-E671-428C-BD26-BE61B2421DD3}" type="slidenum">
              <a:rPr lang="zh-CN" altLang="en-US"/>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CB8F8F5E-EBBF-4BF7-B4E3-96A27D863028}" type="datetimeFigureOut">
              <a:rPr lang="zh-CN" altLang="en-US"/>
            </a:fld>
            <a:endParaRPr lang="zh-CN" altLang="en-US"/>
          </a:p>
        </p:txBody>
      </p:sp>
      <p:sp>
        <p:nvSpPr>
          <p:cNvPr id="4"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5" name="KSO_FN"/>
          <p:cNvSpPr>
            <a:spLocks noGrp="1"/>
          </p:cNvSpPr>
          <p:nvPr>
            <p:ph type="sldNum" sz="quarter" idx="12"/>
          </p:nvPr>
        </p:nvSpPr>
        <p:spPr/>
        <p:txBody>
          <a:bodyPr/>
          <a:lstStyle>
            <a:lvl1pPr>
              <a:defRPr/>
            </a:lvl1pPr>
          </a:lstStyle>
          <a:p>
            <a:pPr>
              <a:defRPr/>
            </a:pPr>
            <a:fld id="{AD568C43-7B16-4A36-8A54-69C2101F0DEE}" type="slidenum">
              <a:rPr lang="zh-CN" altLang="en-US"/>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A9A078D1-B409-45B4-B6EF-F36F132BECA7}" type="datetimeFigureOut">
              <a:rPr lang="zh-CN" altLang="en-US"/>
            </a:fld>
            <a:endParaRPr lang="zh-CN" altLang="en-US"/>
          </a:p>
        </p:txBody>
      </p:sp>
      <p:sp>
        <p:nvSpPr>
          <p:cNvPr id="3"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4" name="KSO_FN"/>
          <p:cNvSpPr>
            <a:spLocks noGrp="1"/>
          </p:cNvSpPr>
          <p:nvPr>
            <p:ph type="sldNum" sz="quarter" idx="12"/>
          </p:nvPr>
        </p:nvSpPr>
        <p:spPr/>
        <p:txBody>
          <a:bodyPr/>
          <a:lstStyle>
            <a:lvl1pPr>
              <a:defRPr/>
            </a:lvl1pPr>
          </a:lstStyle>
          <a:p>
            <a:pPr>
              <a:defRPr/>
            </a:pPr>
            <a:fld id="{2D851598-7576-4DF1-85CB-5827925AD648}" type="slidenum">
              <a:rPr lang="zh-CN" altLang="en-US"/>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a:prstGeom prst="rect">
            <a:avLst/>
          </a:prstGeo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1144590" y="2133603"/>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D452E90-D5FC-45F7-9626-6A67D35BBF97}"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F8767839-1CCB-4D04-BC69-C4D229FDC157}" type="slidenum">
              <a:rPr lang="zh-CN" altLang="en-US"/>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8"/>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KSO_BC2"/>
          <p:cNvSpPr>
            <a:spLocks noGrp="1"/>
          </p:cNvSpPr>
          <p:nvPr>
            <p:ph type="body" sz="half" idx="2"/>
          </p:nvPr>
        </p:nvSpPr>
        <p:spPr>
          <a:xfrm>
            <a:off x="1246192"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09B94CA9-9D5D-4DEC-9FA8-5D834DC4D5F8}" type="datetimeFigureOut">
              <a:rPr lang="zh-CN" altLang="en-US"/>
            </a:fld>
            <a:endParaRPr lang="zh-CN" altLang="en-US"/>
          </a:p>
        </p:txBody>
      </p:sp>
      <p:sp>
        <p:nvSpPr>
          <p:cNvPr id="6"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7" name="KSO_FN"/>
          <p:cNvSpPr>
            <a:spLocks noGrp="1"/>
          </p:cNvSpPr>
          <p:nvPr>
            <p:ph type="sldNum" sz="quarter" idx="12"/>
          </p:nvPr>
        </p:nvSpPr>
        <p:spPr/>
        <p:txBody>
          <a:bodyPr/>
          <a:lstStyle>
            <a:lvl1pPr>
              <a:defRPr/>
            </a:lvl1pPr>
          </a:lstStyle>
          <a:p>
            <a:pPr>
              <a:defRPr/>
            </a:pPr>
            <a:fld id="{ED89B8A7-8920-4875-9E8C-1AE5BDD98722}" type="slidenum">
              <a:rPr lang="zh-CN" altLang="en-US"/>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a:xfrm>
            <a:off x="558801" y="1412422"/>
            <a:ext cx="11056060" cy="480740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E48AA675-0AF3-4EE8-911C-4E523F937E01}"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B7F459E-6F7E-4448-97F1-6D92BBC3EB1C}" type="slidenum">
              <a:rPr lang="zh-CN" altLang="en-US"/>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6"/>
            <a:ext cx="7933269"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2B4E557-C4A4-4428-B0F3-1CAEEBDDA59F}" type="datetimeFigureOut">
              <a:rPr lang="zh-CN" altLang="en-US"/>
            </a:fld>
            <a:endParaRPr lang="zh-CN" altLang="en-US"/>
          </a:p>
        </p:txBody>
      </p:sp>
      <p:sp>
        <p:nvSpPr>
          <p:cNvPr id="5" name="KSO_FT"/>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6" name="KSO_FN"/>
          <p:cNvSpPr>
            <a:spLocks noGrp="1"/>
          </p:cNvSpPr>
          <p:nvPr>
            <p:ph type="sldNum" sz="quarter" idx="12"/>
          </p:nvPr>
        </p:nvSpPr>
        <p:spPr/>
        <p:txBody>
          <a:bodyPr/>
          <a:lstStyle>
            <a:lvl1pPr>
              <a:defRPr/>
            </a:lvl1pPr>
          </a:lstStyle>
          <a:p>
            <a:pPr>
              <a:defRPr/>
            </a:pPr>
            <a:fld id="{A62048C1-3A0B-43B6-B958-EDFB8210B7F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4" Type="http://schemas.openxmlformats.org/officeDocument/2006/relationships/theme" Target="../theme/theme10.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4" Type="http://schemas.openxmlformats.org/officeDocument/2006/relationships/theme" Target="../theme/theme1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4" Type="http://schemas.openxmlformats.org/officeDocument/2006/relationships/theme" Target="../theme/theme1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4" Type="http://schemas.openxmlformats.org/officeDocument/2006/relationships/theme" Target="../theme/theme13.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4" Type="http://schemas.openxmlformats.org/officeDocument/2006/relationships/theme" Target="../theme/theme14.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4" Type="http://schemas.openxmlformats.org/officeDocument/2006/relationships/theme" Target="../theme/theme15.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4" Type="http://schemas.openxmlformats.org/officeDocument/2006/relationships/theme" Target="../theme/theme5.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4" Type="http://schemas.openxmlformats.org/officeDocument/2006/relationships/theme" Target="../theme/theme6.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4" Type="http://schemas.openxmlformats.org/officeDocument/2006/relationships/theme" Target="../theme/theme7.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4" Type="http://schemas.openxmlformats.org/officeDocument/2006/relationships/theme" Target="../theme/theme8.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4" Type="http://schemas.openxmlformats.org/officeDocument/2006/relationships/theme" Target="../theme/theme9.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9"/>
          <p:cNvSpPr/>
          <p:nvPr userDrawn="1"/>
        </p:nvSpPr>
        <p:spPr>
          <a:xfrm>
            <a:off x="0" y="5926138"/>
            <a:ext cx="12192000" cy="854075"/>
          </a:xfrm>
          <a:custGeom>
            <a:avLst/>
            <a:gdLst>
              <a:gd name="connsiteX0" fmla="*/ 0 w 12192000"/>
              <a:gd name="connsiteY0" fmla="*/ 0 h 728420"/>
              <a:gd name="connsiteX1" fmla="*/ 12192000 w 12192000"/>
              <a:gd name="connsiteY1" fmla="*/ 0 h 728420"/>
              <a:gd name="connsiteX2" fmla="*/ 12192000 w 12192000"/>
              <a:gd name="connsiteY2" fmla="*/ 728420 h 728420"/>
              <a:gd name="connsiteX3" fmla="*/ 0 w 12192000"/>
              <a:gd name="connsiteY3" fmla="*/ 728420 h 728420"/>
              <a:gd name="connsiteX4" fmla="*/ 0 w 12192000"/>
              <a:gd name="connsiteY4" fmla="*/ 0 h 728420"/>
              <a:gd name="connsiteX0-1" fmla="*/ 0 w 12192000"/>
              <a:gd name="connsiteY0-2" fmla="*/ 0 h 728420"/>
              <a:gd name="connsiteX1-3" fmla="*/ 12192000 w 12192000"/>
              <a:gd name="connsiteY1-4" fmla="*/ 0 h 728420"/>
              <a:gd name="connsiteX2-5" fmla="*/ 12192000 w 12192000"/>
              <a:gd name="connsiteY2-6" fmla="*/ 728420 h 728420"/>
              <a:gd name="connsiteX3-7" fmla="*/ 0 w 12192000"/>
              <a:gd name="connsiteY3-8" fmla="*/ 728420 h 728420"/>
              <a:gd name="connsiteX4-9" fmla="*/ 0 w 12192000"/>
              <a:gd name="connsiteY4-10" fmla="*/ 0 h 728420"/>
              <a:gd name="connsiteX0-11" fmla="*/ 0 w 12207499"/>
              <a:gd name="connsiteY0-12" fmla="*/ 0 h 728420"/>
              <a:gd name="connsiteX1-13" fmla="*/ 12192000 w 12207499"/>
              <a:gd name="connsiteY1-14" fmla="*/ 0 h 728420"/>
              <a:gd name="connsiteX2-15" fmla="*/ 12207499 w 12207499"/>
              <a:gd name="connsiteY2-16" fmla="*/ 573437 h 728420"/>
              <a:gd name="connsiteX3-17" fmla="*/ 0 w 12207499"/>
              <a:gd name="connsiteY3-18" fmla="*/ 728420 h 728420"/>
              <a:gd name="connsiteX4-19" fmla="*/ 0 w 12207499"/>
              <a:gd name="connsiteY4-20" fmla="*/ 0 h 728420"/>
              <a:gd name="connsiteX0-21" fmla="*/ 0 w 12192001"/>
              <a:gd name="connsiteY0-22" fmla="*/ 0 h 728420"/>
              <a:gd name="connsiteX1-23" fmla="*/ 12192000 w 12192001"/>
              <a:gd name="connsiteY1-24" fmla="*/ 0 h 728420"/>
              <a:gd name="connsiteX2-25" fmla="*/ 12192001 w 12192001"/>
              <a:gd name="connsiteY2-26" fmla="*/ 650928 h 728420"/>
              <a:gd name="connsiteX3-27" fmla="*/ 0 w 12192001"/>
              <a:gd name="connsiteY3-28" fmla="*/ 728420 h 728420"/>
              <a:gd name="connsiteX4-29" fmla="*/ 0 w 12192001"/>
              <a:gd name="connsiteY4-30" fmla="*/ 0 h 728420"/>
              <a:gd name="connsiteX0-31" fmla="*/ 0 w 12192001"/>
              <a:gd name="connsiteY0-32" fmla="*/ 0 h 728420"/>
              <a:gd name="connsiteX1-33" fmla="*/ 12192000 w 12192001"/>
              <a:gd name="connsiteY1-34" fmla="*/ 0 h 728420"/>
              <a:gd name="connsiteX2-35" fmla="*/ 12192001 w 12192001"/>
              <a:gd name="connsiteY2-36" fmla="*/ 650928 h 728420"/>
              <a:gd name="connsiteX3-37" fmla="*/ 0 w 12192001"/>
              <a:gd name="connsiteY3-38" fmla="*/ 728420 h 728420"/>
              <a:gd name="connsiteX4-39" fmla="*/ 0 w 12192001"/>
              <a:gd name="connsiteY4-40" fmla="*/ 0 h 728420"/>
              <a:gd name="connsiteX0-41" fmla="*/ 0 w 12192001"/>
              <a:gd name="connsiteY0-42" fmla="*/ 0 h 728420"/>
              <a:gd name="connsiteX1-43" fmla="*/ 12192000 w 12192001"/>
              <a:gd name="connsiteY1-44" fmla="*/ 0 h 728420"/>
              <a:gd name="connsiteX2-45" fmla="*/ 12192001 w 12192001"/>
              <a:gd name="connsiteY2-46" fmla="*/ 650928 h 728420"/>
              <a:gd name="connsiteX3-47" fmla="*/ 0 w 12192001"/>
              <a:gd name="connsiteY3-48" fmla="*/ 728420 h 728420"/>
              <a:gd name="connsiteX4-49" fmla="*/ 0 w 12192001"/>
              <a:gd name="connsiteY4-50" fmla="*/ 0 h 728420"/>
              <a:gd name="connsiteX0-51" fmla="*/ 0 w 12192001"/>
              <a:gd name="connsiteY0-52" fmla="*/ 0 h 728420"/>
              <a:gd name="connsiteX1-53" fmla="*/ 12192000 w 12192001"/>
              <a:gd name="connsiteY1-54" fmla="*/ 0 h 728420"/>
              <a:gd name="connsiteX2-55" fmla="*/ 12192001 w 12192001"/>
              <a:gd name="connsiteY2-56" fmla="*/ 650928 h 728420"/>
              <a:gd name="connsiteX3-57" fmla="*/ 0 w 12192001"/>
              <a:gd name="connsiteY3-58" fmla="*/ 728420 h 728420"/>
              <a:gd name="connsiteX4-59" fmla="*/ 0 w 12192001"/>
              <a:gd name="connsiteY4-60" fmla="*/ 0 h 728420"/>
              <a:gd name="connsiteX0-61" fmla="*/ 0 w 12192001"/>
              <a:gd name="connsiteY0-62" fmla="*/ 0 h 728420"/>
              <a:gd name="connsiteX1-63" fmla="*/ 12192000 w 12192001"/>
              <a:gd name="connsiteY1-64" fmla="*/ 0 h 728420"/>
              <a:gd name="connsiteX2-65" fmla="*/ 12192001 w 12192001"/>
              <a:gd name="connsiteY2-66" fmla="*/ 650928 h 728420"/>
              <a:gd name="connsiteX3-67" fmla="*/ 0 w 12192001"/>
              <a:gd name="connsiteY3-68" fmla="*/ 728420 h 728420"/>
              <a:gd name="connsiteX4-69" fmla="*/ 0 w 12192001"/>
              <a:gd name="connsiteY4-70" fmla="*/ 0 h 728420"/>
              <a:gd name="connsiteX0-71" fmla="*/ 0 w 12192001"/>
              <a:gd name="connsiteY0-72" fmla="*/ 137762 h 866182"/>
              <a:gd name="connsiteX1-73" fmla="*/ 12192000 w 12192001"/>
              <a:gd name="connsiteY1-74" fmla="*/ 137762 h 866182"/>
              <a:gd name="connsiteX2-75" fmla="*/ 12192001 w 12192001"/>
              <a:gd name="connsiteY2-76" fmla="*/ 788690 h 866182"/>
              <a:gd name="connsiteX3-77" fmla="*/ 0 w 12192001"/>
              <a:gd name="connsiteY3-78" fmla="*/ 866182 h 866182"/>
              <a:gd name="connsiteX4-79" fmla="*/ 0 w 12192001"/>
              <a:gd name="connsiteY4-80" fmla="*/ 137762 h 866182"/>
              <a:gd name="connsiteX0-81" fmla="*/ 0 w 12222997"/>
              <a:gd name="connsiteY0-82" fmla="*/ 86791 h 815211"/>
              <a:gd name="connsiteX1-83" fmla="*/ 12222997 w 12222997"/>
              <a:gd name="connsiteY1-84" fmla="*/ 396757 h 815211"/>
              <a:gd name="connsiteX2-85" fmla="*/ 12192001 w 12222997"/>
              <a:gd name="connsiteY2-86" fmla="*/ 737719 h 815211"/>
              <a:gd name="connsiteX3-87" fmla="*/ 0 w 12222997"/>
              <a:gd name="connsiteY3-88" fmla="*/ 815211 h 815211"/>
              <a:gd name="connsiteX4-89" fmla="*/ 0 w 12222997"/>
              <a:gd name="connsiteY4-90" fmla="*/ 86791 h 815211"/>
              <a:gd name="connsiteX0-91" fmla="*/ 0 w 12192001"/>
              <a:gd name="connsiteY0-92" fmla="*/ 88432 h 816852"/>
              <a:gd name="connsiteX1-93" fmla="*/ 12192000 w 12192001"/>
              <a:gd name="connsiteY1-94" fmla="*/ 382900 h 816852"/>
              <a:gd name="connsiteX2-95" fmla="*/ 12192001 w 12192001"/>
              <a:gd name="connsiteY2-96" fmla="*/ 739360 h 816852"/>
              <a:gd name="connsiteX3-97" fmla="*/ 0 w 12192001"/>
              <a:gd name="connsiteY3-98" fmla="*/ 816852 h 816852"/>
              <a:gd name="connsiteX4-99" fmla="*/ 0 w 12192001"/>
              <a:gd name="connsiteY4-100" fmla="*/ 88432 h 816852"/>
              <a:gd name="connsiteX0-101" fmla="*/ 0 w 12192001"/>
              <a:gd name="connsiteY0-102" fmla="*/ 128784 h 857204"/>
              <a:gd name="connsiteX1-103" fmla="*/ 12192000 w 12192001"/>
              <a:gd name="connsiteY1-104" fmla="*/ 423252 h 857204"/>
              <a:gd name="connsiteX2-105" fmla="*/ 12192001 w 12192001"/>
              <a:gd name="connsiteY2-106" fmla="*/ 779712 h 857204"/>
              <a:gd name="connsiteX3-107" fmla="*/ 0 w 12192001"/>
              <a:gd name="connsiteY3-108" fmla="*/ 857204 h 857204"/>
              <a:gd name="connsiteX4-109" fmla="*/ 0 w 12192001"/>
              <a:gd name="connsiteY4-110" fmla="*/ 128784 h 857204"/>
              <a:gd name="connsiteX0-111" fmla="*/ 0 w 12192001"/>
              <a:gd name="connsiteY0-112" fmla="*/ 114230 h 842650"/>
              <a:gd name="connsiteX1-113" fmla="*/ 12192000 w 12192001"/>
              <a:gd name="connsiteY1-114" fmla="*/ 486190 h 842650"/>
              <a:gd name="connsiteX2-115" fmla="*/ 12192001 w 12192001"/>
              <a:gd name="connsiteY2-116" fmla="*/ 765158 h 842650"/>
              <a:gd name="connsiteX3-117" fmla="*/ 0 w 12192001"/>
              <a:gd name="connsiteY3-118" fmla="*/ 842650 h 842650"/>
              <a:gd name="connsiteX4-119" fmla="*/ 0 w 12192001"/>
              <a:gd name="connsiteY4-120" fmla="*/ 114230 h 842650"/>
              <a:gd name="connsiteX0-121" fmla="*/ 0 w 12192001"/>
              <a:gd name="connsiteY0-122" fmla="*/ 132514 h 860934"/>
              <a:gd name="connsiteX1-123" fmla="*/ 12192000 w 12192001"/>
              <a:gd name="connsiteY1-124" fmla="*/ 504474 h 860934"/>
              <a:gd name="connsiteX2-125" fmla="*/ 12192001 w 12192001"/>
              <a:gd name="connsiteY2-126" fmla="*/ 783442 h 860934"/>
              <a:gd name="connsiteX3-127" fmla="*/ 0 w 12192001"/>
              <a:gd name="connsiteY3-128" fmla="*/ 860934 h 860934"/>
              <a:gd name="connsiteX4-129" fmla="*/ 0 w 12192001"/>
              <a:gd name="connsiteY4-130" fmla="*/ 132514 h 860934"/>
              <a:gd name="connsiteX0-131" fmla="*/ 0 w 12192001"/>
              <a:gd name="connsiteY0-132" fmla="*/ 144834 h 873254"/>
              <a:gd name="connsiteX1-133" fmla="*/ 12192000 w 12192001"/>
              <a:gd name="connsiteY1-134" fmla="*/ 516794 h 873254"/>
              <a:gd name="connsiteX2-135" fmla="*/ 12192001 w 12192001"/>
              <a:gd name="connsiteY2-136" fmla="*/ 795762 h 873254"/>
              <a:gd name="connsiteX3-137" fmla="*/ 0 w 12192001"/>
              <a:gd name="connsiteY3-138" fmla="*/ 873254 h 873254"/>
              <a:gd name="connsiteX4-139" fmla="*/ 0 w 12192001"/>
              <a:gd name="connsiteY4-140" fmla="*/ 144834 h 873254"/>
              <a:gd name="connsiteX0-141" fmla="*/ 0 w 12192001"/>
              <a:gd name="connsiteY0-142" fmla="*/ 124771 h 853191"/>
              <a:gd name="connsiteX1-143" fmla="*/ 12192000 w 12192001"/>
              <a:gd name="connsiteY1-144" fmla="*/ 589721 h 853191"/>
              <a:gd name="connsiteX2-145" fmla="*/ 12192001 w 12192001"/>
              <a:gd name="connsiteY2-146" fmla="*/ 775699 h 853191"/>
              <a:gd name="connsiteX3-147" fmla="*/ 0 w 12192001"/>
              <a:gd name="connsiteY3-148" fmla="*/ 853191 h 853191"/>
              <a:gd name="connsiteX4-149" fmla="*/ 0 w 12192001"/>
              <a:gd name="connsiteY4-150" fmla="*/ 124771 h 8531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1" h="853191">
                <a:moveTo>
                  <a:pt x="0" y="124771"/>
                </a:moveTo>
                <a:cubicBezTo>
                  <a:pt x="5412352" y="-185195"/>
                  <a:pt x="8530955" y="124772"/>
                  <a:pt x="12192000" y="589721"/>
                </a:cubicBezTo>
                <a:cubicBezTo>
                  <a:pt x="12192000" y="806697"/>
                  <a:pt x="12192001" y="558723"/>
                  <a:pt x="12192001" y="775699"/>
                </a:cubicBezTo>
                <a:cubicBezTo>
                  <a:pt x="7973018" y="-61210"/>
                  <a:pt x="4420461" y="636214"/>
                  <a:pt x="0" y="853191"/>
                </a:cubicBezTo>
                <a:lnTo>
                  <a:pt x="0" y="124771"/>
                </a:lnTo>
                <a:close/>
              </a:path>
            </a:pathLst>
          </a:custGeom>
          <a:gradFill>
            <a:gsLst>
              <a:gs pos="0">
                <a:schemeClr val="accent1">
                  <a:lumMod val="60000"/>
                  <a:lumOff val="40000"/>
                </a:schemeClr>
              </a:gs>
              <a:gs pos="50000">
                <a:schemeClr val="accent1">
                  <a:lumMod val="20000"/>
                  <a:lumOff val="80000"/>
                </a:schemeClr>
              </a:gs>
              <a:gs pos="100000">
                <a:schemeClr val="accent1">
                  <a:lumMod val="20000"/>
                  <a:lumOff val="8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userDrawn="1"/>
        </p:nvSpPr>
        <p:spPr>
          <a:xfrm>
            <a:off x="0" y="6242050"/>
            <a:ext cx="12192000" cy="581025"/>
          </a:xfrm>
          <a:custGeom>
            <a:avLst/>
            <a:gdLst>
              <a:gd name="connsiteX0" fmla="*/ 5475514 w 9144000"/>
              <a:gd name="connsiteY0" fmla="*/ 105 h 581054"/>
              <a:gd name="connsiteX1" fmla="*/ 6167905 w 9144000"/>
              <a:gd name="connsiteY1" fmla="*/ 4026 h 581054"/>
              <a:gd name="connsiteX2" fmla="*/ 9144000 w 9144000"/>
              <a:gd name="connsiteY2" fmla="*/ 304812 h 581054"/>
              <a:gd name="connsiteX3" fmla="*/ 9144000 w 9144000"/>
              <a:gd name="connsiteY3" fmla="*/ 400581 h 581054"/>
              <a:gd name="connsiteX4" fmla="*/ 6167905 w 9144000"/>
              <a:gd name="connsiteY4" fmla="*/ 99795 h 581054"/>
              <a:gd name="connsiteX5" fmla="*/ 5475514 w 9144000"/>
              <a:gd name="connsiteY5" fmla="*/ 95874 h 581054"/>
              <a:gd name="connsiteX6" fmla="*/ 0 w 9144000"/>
              <a:gd name="connsiteY6" fmla="*/ 581054 h 581054"/>
              <a:gd name="connsiteX7" fmla="*/ 0 w 9144000"/>
              <a:gd name="connsiteY7" fmla="*/ 485285 h 581054"/>
              <a:gd name="connsiteX8" fmla="*/ 5475514 w 9144000"/>
              <a:gd name="connsiteY8" fmla="*/ 105 h 58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81054">
                <a:moveTo>
                  <a:pt x="5475514" y="105"/>
                </a:moveTo>
                <a:cubicBezTo>
                  <a:pt x="5727194" y="-790"/>
                  <a:pt x="5933486" y="4385"/>
                  <a:pt x="6167905" y="4026"/>
                </a:cubicBezTo>
                <a:cubicBezTo>
                  <a:pt x="7105582" y="2593"/>
                  <a:pt x="7757242" y="81685"/>
                  <a:pt x="9144000" y="304812"/>
                </a:cubicBezTo>
                <a:lnTo>
                  <a:pt x="9144000" y="400581"/>
                </a:lnTo>
                <a:cubicBezTo>
                  <a:pt x="7757242" y="177454"/>
                  <a:pt x="7105582" y="98362"/>
                  <a:pt x="6167905" y="99795"/>
                </a:cubicBezTo>
                <a:cubicBezTo>
                  <a:pt x="5933486" y="100154"/>
                  <a:pt x="5727194" y="94979"/>
                  <a:pt x="5475514" y="95874"/>
                </a:cubicBezTo>
                <a:cubicBezTo>
                  <a:pt x="4720475" y="98559"/>
                  <a:pt x="3556943" y="155867"/>
                  <a:pt x="0" y="581054"/>
                </a:cubicBezTo>
                <a:lnTo>
                  <a:pt x="0" y="485285"/>
                </a:lnTo>
                <a:cubicBezTo>
                  <a:pt x="3556943" y="60098"/>
                  <a:pt x="4720475" y="2790"/>
                  <a:pt x="5475514" y="10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任意多边形 14"/>
          <p:cNvSpPr/>
          <p:nvPr/>
        </p:nvSpPr>
        <p:spPr>
          <a:xfrm>
            <a:off x="0" y="6261100"/>
            <a:ext cx="12192000" cy="596900"/>
          </a:xfrm>
          <a:custGeom>
            <a:avLst/>
            <a:gdLst>
              <a:gd name="connsiteX0" fmla="*/ 5475514 w 9144000"/>
              <a:gd name="connsiteY0" fmla="*/ 105 h 597418"/>
              <a:gd name="connsiteX1" fmla="*/ 6167905 w 9144000"/>
              <a:gd name="connsiteY1" fmla="*/ 4026 h 597418"/>
              <a:gd name="connsiteX2" fmla="*/ 9144000 w 9144000"/>
              <a:gd name="connsiteY2" fmla="*/ 304812 h 597418"/>
              <a:gd name="connsiteX3" fmla="*/ 9144000 w 9144000"/>
              <a:gd name="connsiteY3" fmla="*/ 597418 h 597418"/>
              <a:gd name="connsiteX4" fmla="*/ 0 w 9144000"/>
              <a:gd name="connsiteY4" fmla="*/ 597418 h 597418"/>
              <a:gd name="connsiteX5" fmla="*/ 0 w 9144000"/>
              <a:gd name="connsiteY5" fmla="*/ 485285 h 597418"/>
              <a:gd name="connsiteX6" fmla="*/ 5475514 w 9144000"/>
              <a:gd name="connsiteY6" fmla="*/ 105 h 59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97418">
                <a:moveTo>
                  <a:pt x="5475514" y="105"/>
                </a:moveTo>
                <a:cubicBezTo>
                  <a:pt x="5727194" y="-790"/>
                  <a:pt x="5933486" y="4385"/>
                  <a:pt x="6167905" y="4026"/>
                </a:cubicBezTo>
                <a:cubicBezTo>
                  <a:pt x="7105582" y="2593"/>
                  <a:pt x="7757242" y="81685"/>
                  <a:pt x="9144000" y="304812"/>
                </a:cubicBezTo>
                <a:lnTo>
                  <a:pt x="9144000" y="597418"/>
                </a:lnTo>
                <a:lnTo>
                  <a:pt x="0" y="597418"/>
                </a:lnTo>
                <a:lnTo>
                  <a:pt x="0" y="485285"/>
                </a:lnTo>
                <a:cubicBezTo>
                  <a:pt x="3556943" y="60098"/>
                  <a:pt x="4720475" y="2790"/>
                  <a:pt x="5475514" y="105"/>
                </a:cubicBezTo>
                <a:close/>
              </a:path>
            </a:pathLst>
          </a:custGeom>
          <a:gradFill>
            <a:gsLst>
              <a:gs pos="23000">
                <a:schemeClr val="accent1">
                  <a:lumMod val="60000"/>
                  <a:lumOff val="40000"/>
                </a:schemeClr>
              </a:gs>
              <a:gs pos="71000">
                <a:schemeClr val="accent1">
                  <a:lumMod val="75000"/>
                </a:schemeClr>
              </a:gs>
              <a:gs pos="100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29" name="图片 8"/>
          <p:cNvPicPr>
            <a:picLocks noChangeAspect="1"/>
          </p:cNvPicPr>
          <p:nvPr/>
        </p:nvPicPr>
        <p:blipFill>
          <a:blip r:embed="rId12"/>
          <a:srcRect/>
          <a:stretch>
            <a:fillRect/>
          </a:stretch>
        </p:blipFill>
        <p:spPr bwMode="auto">
          <a:xfrm>
            <a:off x="0" y="1588"/>
            <a:ext cx="3640138" cy="2268537"/>
          </a:xfrm>
          <a:prstGeom prst="rect">
            <a:avLst/>
          </a:prstGeom>
          <a:noFill/>
          <a:ln w="9525">
            <a:noFill/>
            <a:miter lim="800000"/>
            <a:headEnd/>
            <a:tailEnd/>
          </a:ln>
        </p:spPr>
      </p:pic>
      <p:sp>
        <p:nvSpPr>
          <p:cNvPr id="1030" name="KSO_BT1"/>
          <p:cNvSpPr>
            <a:spLocks noGrp="1"/>
          </p:cNvSpPr>
          <p:nvPr>
            <p:ph type="title"/>
          </p:nvPr>
        </p:nvSpPr>
        <p:spPr bwMode="auto">
          <a:xfrm>
            <a:off x="558800" y="595313"/>
            <a:ext cx="11055350" cy="700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8B40457C-4269-4B76-9D83-98B0C794B21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2495" rtl="0" fontAlgn="base">
        <a:lnSpc>
          <a:spcPct val="90000"/>
        </a:lnSpc>
        <a:spcBef>
          <a:spcPct val="0"/>
        </a:spcBef>
        <a:spcAft>
          <a:spcPct val="0"/>
        </a:spcAft>
        <a:defRPr sz="3200" b="1" kern="1200">
          <a:solidFill>
            <a:srgbClr val="1287AF"/>
          </a:solidFill>
          <a:latin typeface="Arial Black" panose="020B0A04020102020204" pitchFamily="34" charset="0"/>
          <a:ea typeface="微软雅黑" panose="020B0503020204020204" pitchFamily="34" charset="-122"/>
          <a:cs typeface="+mj-cs"/>
        </a:defRPr>
      </a:lvl1pPr>
      <a:lvl2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2pPr>
      <a:lvl3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3pPr>
      <a:lvl4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4pPr>
      <a:lvl5pPr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5pPr>
      <a:lvl6pPr marL="4572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6pPr>
      <a:lvl7pPr marL="9144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7pPr>
      <a:lvl8pPr marL="13716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8pPr>
      <a:lvl9pPr marL="1828800" algn="l" defTabSz="912495" rtl="0" fontAlgn="base">
        <a:lnSpc>
          <a:spcPct val="90000"/>
        </a:lnSpc>
        <a:spcBef>
          <a:spcPct val="0"/>
        </a:spcBef>
        <a:spcAft>
          <a:spcPct val="0"/>
        </a:spcAft>
        <a:defRPr sz="3200" b="1">
          <a:solidFill>
            <a:srgbClr val="1287AF"/>
          </a:solidFill>
          <a:latin typeface="Arial Black" panose="020B0A04020102020204" pitchFamily="34" charset="0"/>
          <a:ea typeface="微软雅黑" panose="020B0503020204020204" pitchFamily="34" charset="-122"/>
        </a:defRPr>
      </a:lvl9pPr>
    </p:titleStyle>
    <p:bodyStyle>
      <a:lvl1pPr marL="355600" indent="-355600" algn="just" defTabSz="912495" rtl="0" fontAlgn="base">
        <a:lnSpc>
          <a:spcPct val="110000"/>
        </a:lnSpc>
        <a:spcBef>
          <a:spcPts val="1800"/>
        </a:spcBef>
        <a:spcAft>
          <a:spcPct val="0"/>
        </a:spcAft>
        <a:buClr>
          <a:schemeClr val="accent1"/>
        </a:buClr>
        <a:buSzPct val="150000"/>
        <a:buBlip>
          <a:blip r:embed="rId13"/>
        </a:buBlip>
        <a:defRPr sz="2000" kern="1200">
          <a:solidFill>
            <a:srgbClr val="1287AF"/>
          </a:solidFill>
          <a:latin typeface="Arial" panose="020B0604020202020204" pitchFamily="34" charset="0"/>
          <a:ea typeface="微软雅黑" panose="020B0503020204020204" pitchFamily="34" charset="-122"/>
          <a:cs typeface="+mn-cs"/>
        </a:defRPr>
      </a:lvl1pPr>
      <a:lvl2pPr marL="355600" indent="-355600" algn="just" defTabSz="912495" rtl="0" fontAlgn="base">
        <a:lnSpc>
          <a:spcPct val="130000"/>
        </a:lnSpc>
        <a:spcBef>
          <a:spcPct val="0"/>
        </a:spcBef>
        <a:spcAft>
          <a:spcPts val="600"/>
        </a:spcAft>
        <a:buClr>
          <a:srgbClr val="91BEE3"/>
        </a:buClr>
        <a:buFont typeface="幼圆" panose="02010509060101010101" charset="-122"/>
        <a:buChar char=" "/>
        <a:defRPr sz="1600" kern="1200">
          <a:solidFill>
            <a:srgbClr val="595959"/>
          </a:solidFill>
          <a:latin typeface="+mn-ea"/>
          <a:ea typeface="+mn-ea"/>
          <a:cs typeface="华文仿宋" panose="02010600040101010101" charset="-122"/>
        </a:defRPr>
      </a:lvl2pPr>
      <a:lvl3pPr marL="1141730" indent="-227330" algn="l" defTabSz="912495"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华文仿宋" panose="02010600040101010101" charset="-122"/>
        </a:defRPr>
      </a:lvl3pPr>
      <a:lvl4pPr marL="15989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4pPr>
      <a:lvl5pPr marL="2056130" indent="-227330" algn="l" defTabSz="912495"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华文仿宋" panose="02010600040101010101" charset="-122"/>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hyperlink" Target="https://www.mhchinese.wiki/" TargetMode="External"/><Relationship Id="rId1" Type="http://schemas.openxmlformats.org/officeDocument/2006/relationships/hyperlink" Target="https://mhw.huijiwiki.com/wiki/"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6.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email">
            <a:duotone>
              <a:schemeClr val="accent2">
                <a:shade val="45000"/>
                <a:satMod val="135000"/>
              </a:schemeClr>
              <a:prstClr val="white"/>
            </a:duotone>
          </a:blip>
          <a:srcRect r="42032"/>
          <a:stretch>
            <a:fillRect/>
          </a:stretch>
        </p:blipFill>
        <p:spPr>
          <a:xfrm flipH="1">
            <a:off x="7491212" y="723900"/>
            <a:ext cx="7190642" cy="5770416"/>
          </a:xfrm>
          <a:custGeom>
            <a:avLst/>
            <a:gdLst>
              <a:gd name="connsiteX0" fmla="*/ 7190642 w 7190642"/>
              <a:gd name="connsiteY0" fmla="*/ 0 h 5770416"/>
              <a:gd name="connsiteX1" fmla="*/ 0 w 7190642"/>
              <a:gd name="connsiteY1" fmla="*/ 0 h 5770416"/>
              <a:gd name="connsiteX2" fmla="*/ 0 w 7190642"/>
              <a:gd name="connsiteY2" fmla="*/ 1803599 h 5770416"/>
              <a:gd name="connsiteX3" fmla="*/ 2580541 w 7190642"/>
              <a:gd name="connsiteY3" fmla="*/ 2703393 h 5770416"/>
              <a:gd name="connsiteX4" fmla="*/ 2790091 w 7190642"/>
              <a:gd name="connsiteY4" fmla="*/ 3312993 h 5770416"/>
              <a:gd name="connsiteX5" fmla="*/ 2694841 w 7190642"/>
              <a:gd name="connsiteY5" fmla="*/ 5198943 h 5770416"/>
              <a:gd name="connsiteX6" fmla="*/ 866041 w 7190642"/>
              <a:gd name="connsiteY6" fmla="*/ 5503743 h 5770416"/>
              <a:gd name="connsiteX7" fmla="*/ 0 w 7190642"/>
              <a:gd name="connsiteY7" fmla="*/ 2710063 h 5770416"/>
              <a:gd name="connsiteX8" fmla="*/ 0 w 7190642"/>
              <a:gd name="connsiteY8" fmla="*/ 5770416 h 5770416"/>
              <a:gd name="connsiteX9" fmla="*/ 7190642 w 7190642"/>
              <a:gd name="connsiteY9" fmla="*/ 5770416 h 5770416"/>
              <a:gd name="connsiteX10" fmla="*/ 7190642 w 7190642"/>
              <a:gd name="connsiteY10" fmla="*/ 4572637 h 5770416"/>
              <a:gd name="connsiteX11" fmla="*/ 5457091 w 7190642"/>
              <a:gd name="connsiteY11" fmla="*/ 4885458 h 5770416"/>
              <a:gd name="connsiteX12" fmla="*/ 5590441 w 7190642"/>
              <a:gd name="connsiteY12" fmla="*/ 4504458 h 5770416"/>
              <a:gd name="connsiteX13" fmla="*/ 6009541 w 7190642"/>
              <a:gd name="connsiteY13" fmla="*/ 4066308 h 5770416"/>
              <a:gd name="connsiteX14" fmla="*/ 6352441 w 7190642"/>
              <a:gd name="connsiteY14" fmla="*/ 3894858 h 5770416"/>
              <a:gd name="connsiteX15" fmla="*/ 7190642 w 7190642"/>
              <a:gd name="connsiteY15" fmla="*/ 3006365 h 577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90642" h="5770416">
                <a:moveTo>
                  <a:pt x="7190642" y="0"/>
                </a:moveTo>
                <a:lnTo>
                  <a:pt x="0" y="0"/>
                </a:lnTo>
                <a:lnTo>
                  <a:pt x="0" y="1803599"/>
                </a:lnTo>
                <a:lnTo>
                  <a:pt x="2580541" y="2703393"/>
                </a:lnTo>
                <a:lnTo>
                  <a:pt x="2790091" y="3312993"/>
                </a:lnTo>
                <a:lnTo>
                  <a:pt x="2694841" y="5198943"/>
                </a:lnTo>
                <a:lnTo>
                  <a:pt x="866041" y="5503743"/>
                </a:lnTo>
                <a:lnTo>
                  <a:pt x="0" y="2710063"/>
                </a:lnTo>
                <a:lnTo>
                  <a:pt x="0" y="5770416"/>
                </a:lnTo>
                <a:lnTo>
                  <a:pt x="7190642" y="5770416"/>
                </a:lnTo>
                <a:lnTo>
                  <a:pt x="7190642" y="4572637"/>
                </a:lnTo>
                <a:lnTo>
                  <a:pt x="5457091" y="4885458"/>
                </a:lnTo>
                <a:lnTo>
                  <a:pt x="5590441" y="4504458"/>
                </a:lnTo>
                <a:lnTo>
                  <a:pt x="6009541" y="4066308"/>
                </a:lnTo>
                <a:lnTo>
                  <a:pt x="6352441" y="3894858"/>
                </a:lnTo>
                <a:lnTo>
                  <a:pt x="7190642" y="3006365"/>
                </a:lnTo>
                <a:close/>
              </a:path>
            </a:pathLst>
          </a:custGeom>
        </p:spPr>
      </p:pic>
      <p:sp>
        <p:nvSpPr>
          <p:cNvPr id="10" name="矩形 9"/>
          <p:cNvSpPr/>
          <p:nvPr/>
        </p:nvSpPr>
        <p:spPr>
          <a:xfrm rot="16200000">
            <a:off x="4956175" y="-1725930"/>
            <a:ext cx="2781300" cy="11207115"/>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a:spLocks noChangeArrowheads="1"/>
          </p:cNvSpPr>
          <p:nvPr/>
        </p:nvSpPr>
        <p:spPr bwMode="auto">
          <a:xfrm>
            <a:off x="1185303" y="2616295"/>
            <a:ext cx="10140950" cy="1531620"/>
          </a:xfrm>
          <a:prstGeom prst="rect">
            <a:avLst/>
          </a:prstGeom>
          <a:noFill/>
          <a:ln w="9525">
            <a:noFill/>
            <a:miter lim="800000"/>
          </a:ln>
        </p:spPr>
        <p:txBody>
          <a:bodyPr wrap="none">
            <a:spAutoFit/>
          </a:bodyPr>
          <a:lstStyle/>
          <a:p>
            <a:pPr>
              <a:lnSpc>
                <a:spcPct val="130000"/>
              </a:lnSpc>
            </a:pPr>
            <a:r>
              <a:rPr lang="en-US" altLang="zh-CN" sz="7200" b="1" dirty="0">
                <a:solidFill>
                  <a:schemeClr val="bg1"/>
                </a:solidFill>
                <a:ea typeface="微软雅黑" panose="020B0503020204020204" pitchFamily="34" charset="-122"/>
              </a:rPr>
              <a:t>G24</a:t>
            </a:r>
            <a:r>
              <a:rPr lang="zh-CN" altLang="en-US" sz="7200" b="1" dirty="0">
                <a:solidFill>
                  <a:schemeClr val="bg1"/>
                </a:solidFill>
                <a:ea typeface="微软雅黑" panose="020B0503020204020204" pitchFamily="34" charset="-122"/>
              </a:rPr>
              <a:t>小组</a:t>
            </a:r>
            <a:r>
              <a:rPr lang="zh-CN" sz="7200" b="1" dirty="0">
                <a:solidFill>
                  <a:schemeClr val="bg1"/>
                </a:solidFill>
                <a:ea typeface="微软雅黑" panose="020B0503020204020204" pitchFamily="34" charset="-122"/>
              </a:rPr>
              <a:t>实现与测试报告</a:t>
            </a:r>
            <a:endParaRPr lang="zh-CN" sz="7200" b="1" dirty="0">
              <a:solidFill>
                <a:schemeClr val="bg1"/>
              </a:solidFill>
              <a:ea typeface="微软雅黑" panose="020B0503020204020204" pitchFamily="34" charset="-122"/>
            </a:endParaRPr>
          </a:p>
        </p:txBody>
      </p:sp>
      <p:sp>
        <p:nvSpPr>
          <p:cNvPr id="11" name="矩形 10"/>
          <p:cNvSpPr>
            <a:spLocks noChangeArrowheads="1"/>
          </p:cNvSpPr>
          <p:nvPr/>
        </p:nvSpPr>
        <p:spPr bwMode="auto">
          <a:xfrm>
            <a:off x="6431017" y="4358142"/>
            <a:ext cx="10112266" cy="923330"/>
          </a:xfrm>
          <a:prstGeom prst="rect">
            <a:avLst/>
          </a:prstGeom>
          <a:noFill/>
          <a:ln w="9525">
            <a:noFill/>
            <a:miter lim="800000"/>
          </a:ln>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小组组员：林德坤（组长）                                       </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                梅肖玥  </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                李鹏磊</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a:spLocks noChangeArrowheads="1"/>
          </p:cNvSpPr>
          <p:nvPr/>
        </p:nvSpPr>
        <p:spPr bwMode="auto">
          <a:xfrm>
            <a:off x="15445540" y="624317"/>
            <a:ext cx="877888" cy="369887"/>
          </a:xfrm>
          <a:prstGeom prst="rect">
            <a:avLst/>
          </a:prstGeom>
          <a:noFill/>
          <a:ln w="9525">
            <a:noFill/>
            <a:miter lim="800000"/>
          </a:ln>
        </p:spPr>
        <p:txBody>
          <a:bodyPr wrap="none">
            <a:spAutoFit/>
          </a:bodyPr>
          <a:lstStyle/>
          <a:p>
            <a:r>
              <a:rPr lang="zh-CN" altLang="en-US" dirty="0">
                <a:latin typeface="Arial Black" panose="020B0A04020102020204" pitchFamily="34" charset="0"/>
                <a:ea typeface="华文仿宋" panose="02010600040101010101" charset="-122"/>
              </a:rPr>
              <a:t>延迟符</a:t>
            </a:r>
            <a:endParaRPr lang="zh-CN" altLang="en-US" dirty="0">
              <a:latin typeface="Arial Black" panose="020B0A04020102020204" pitchFamily="34" charset="0"/>
              <a:ea typeface="华文仿宋" panose="02010600040101010101" charset="-122"/>
            </a:endParaRPr>
          </a:p>
        </p:txBody>
      </p:sp>
      <p:sp>
        <p:nvSpPr>
          <p:cNvPr id="2" name="文本框 1"/>
          <p:cNvSpPr txBox="1">
            <a:spLocks noChangeArrowheads="1"/>
          </p:cNvSpPr>
          <p:nvPr/>
        </p:nvSpPr>
        <p:spPr bwMode="auto">
          <a:xfrm>
            <a:off x="152400" y="0"/>
            <a:ext cx="184731" cy="809261"/>
          </a:xfrm>
          <a:prstGeom prst="rect">
            <a:avLst/>
          </a:prstGeom>
          <a:noFill/>
          <a:ln w="9525">
            <a:noFill/>
            <a:miter lim="800000"/>
          </a:ln>
        </p:spPr>
        <p:txBody>
          <a:bodyPr wrap="none">
            <a:spAutoFit/>
          </a:bodyPr>
          <a:lstStyle/>
          <a:p>
            <a:pPr>
              <a:lnSpc>
                <a:spcPct val="130000"/>
              </a:lnSpc>
            </a:pPr>
            <a:endParaRPr lang="zh-CN" altLang="en-US" sz="4000" b="1" dirty="0">
              <a:solidFill>
                <a:srgbClr val="188CB3"/>
              </a:solidFill>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794" y="1041091"/>
            <a:ext cx="1709239" cy="1445936"/>
          </a:xfrm>
          <a:prstGeom prst="rect">
            <a:avLst/>
          </a:prstGeom>
        </p:spPr>
      </p:pic>
    </p:spTree>
  </p:cSld>
  <p:clrMapOvr>
    <a:masterClrMapping/>
  </p:clrMapOvr>
  <p:transition spd="slow" advClick="0" advTm="0">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测试用例</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graphicFrame>
        <p:nvGraphicFramePr>
          <p:cNvPr id="6" name="表格 5"/>
          <p:cNvGraphicFramePr/>
          <p:nvPr/>
        </p:nvGraphicFramePr>
        <p:xfrm>
          <a:off x="1829435" y="992505"/>
          <a:ext cx="8533765" cy="1524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注册</a:t>
                      </a:r>
                      <a:endParaRPr lang="zh-CN" altLang="en-US"/>
                    </a:p>
                  </a:txBody>
                  <a:tcPr/>
                </a:tc>
                <a:tc>
                  <a:txBody>
                    <a:bodyPr/>
                    <a:p>
                      <a:pPr>
                        <a:buNone/>
                      </a:pPr>
                      <a:r>
                        <a:rPr lang="en-US" altLang="zh-CN"/>
                        <a:t>d1234567  qwerty123</a:t>
                      </a:r>
                      <a:endParaRPr lang="en-US" altLang="zh-CN"/>
                    </a:p>
                  </a:txBody>
                  <a:tcPr/>
                </a:tc>
              </a:tr>
              <a:tr h="381000">
                <a:tc>
                  <a:txBody>
                    <a:bodyPr/>
                    <a:p>
                      <a:pPr algn="r">
                        <a:buNone/>
                      </a:pPr>
                      <a:r>
                        <a:rPr lang="zh-CN" altLang="en-US"/>
                        <a:t>（字符数超上限</a:t>
                      </a:r>
                      <a:endParaRPr lang="zh-CN" altLang="en-US"/>
                    </a:p>
                  </a:txBody>
                  <a:tcPr/>
                </a:tc>
                <a:tc>
                  <a:txBody>
                    <a:bodyPr/>
                    <a:p>
                      <a:pPr>
                        <a:buNone/>
                      </a:pPr>
                      <a:r>
                        <a:rPr lang="en-US" altLang="zh-CN"/>
                        <a:t>s123456789023456    123456</a:t>
                      </a:r>
                      <a:endParaRPr lang="en-US" altLang="zh-CN"/>
                    </a:p>
                  </a:txBody>
                  <a:tcPr/>
                </a:tc>
              </a:tr>
              <a:tr h="381000">
                <a:tc>
                  <a:txBody>
                    <a:bodyPr/>
                    <a:p>
                      <a:pPr algn="r">
                        <a:buNone/>
                      </a:pPr>
                      <a:r>
                        <a:rPr lang="zh-CN" altLang="en-US"/>
                        <a:t>（非法字符</a:t>
                      </a:r>
                      <a:endParaRPr lang="zh-CN" altLang="en-US"/>
                    </a:p>
                  </a:txBody>
                  <a:tcPr/>
                </a:tc>
                <a:tc>
                  <a:txBody>
                    <a:bodyPr/>
                    <a:p>
                      <a:pPr>
                        <a:buNone/>
                      </a:pPr>
                      <a:r>
                        <a:rPr lang="en-US" altLang="zh-CN"/>
                        <a:t>f123</a:t>
                      </a:r>
                      <a:r>
                        <a:rPr lang="zh-CN" altLang="en-US"/>
                        <a:t>￥</a:t>
                      </a:r>
                      <a:r>
                        <a:rPr lang="en-US" altLang="zh-CN"/>
                        <a:t>%…        asd789</a:t>
                      </a:r>
                      <a:endParaRPr lang="en-US" altLang="zh-CN"/>
                    </a:p>
                  </a:txBody>
                  <a:tcPr/>
                </a:tc>
              </a:tr>
              <a:tr h="381000">
                <a:tc>
                  <a:txBody>
                    <a:bodyPr/>
                    <a:p>
                      <a:pPr>
                        <a:buNone/>
                      </a:pPr>
                      <a:endParaRPr lang="zh-CN" altLang="en-US"/>
                    </a:p>
                  </a:txBody>
                  <a:tcPr/>
                </a:tc>
                <a:tc>
                  <a:txBody>
                    <a:bodyPr/>
                    <a:p>
                      <a:pPr>
                        <a:buNone/>
                      </a:pPr>
                      <a:endParaRPr lang="zh-CN" altLang="en-US"/>
                    </a:p>
                  </a:txBody>
                  <a:tcPr/>
                </a:tc>
              </a:tr>
            </a:tbl>
          </a:graphicData>
        </a:graphic>
      </p:graphicFrame>
      <p:graphicFrame>
        <p:nvGraphicFramePr>
          <p:cNvPr id="8" name="表格 7"/>
          <p:cNvGraphicFramePr/>
          <p:nvPr/>
        </p:nvGraphicFramePr>
        <p:xfrm>
          <a:off x="1828800" y="2667000"/>
          <a:ext cx="8533765" cy="1524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登录</a:t>
                      </a:r>
                      <a:endParaRPr lang="zh-CN" altLang="en-US"/>
                    </a:p>
                  </a:txBody>
                  <a:tcPr/>
                </a:tc>
                <a:tc>
                  <a:txBody>
                    <a:bodyPr/>
                    <a:p>
                      <a:pPr>
                        <a:buNone/>
                      </a:pPr>
                      <a:endParaRPr lang="zh-CN" altLang="en-US"/>
                    </a:p>
                  </a:txBody>
                  <a:tcPr/>
                </a:tc>
              </a:tr>
              <a:tr h="381000">
                <a:tc>
                  <a:txBody>
                    <a:bodyPr/>
                    <a:p>
                      <a:pPr algn="r">
                        <a:buNone/>
                      </a:pPr>
                      <a:r>
                        <a:rPr lang="zh-CN" altLang="en-US"/>
                        <a:t>（已注册用户</a:t>
                      </a:r>
                      <a:endParaRPr lang="zh-CN" altLang="en-US"/>
                    </a:p>
                  </a:txBody>
                  <a:tcPr/>
                </a:tc>
                <a:tc>
                  <a:txBody>
                    <a:bodyPr/>
                    <a:p>
                      <a:pPr>
                        <a:buNone/>
                      </a:pPr>
                      <a:r>
                        <a:rPr lang="en-US" altLang="zh-CN" sz="1800">
                          <a:sym typeface="+mn-ea"/>
                        </a:rPr>
                        <a:t>d1234567  qwerty123</a:t>
                      </a:r>
                      <a:endParaRPr lang="zh-CN" altLang="en-US"/>
                    </a:p>
                  </a:txBody>
                  <a:tcPr/>
                </a:tc>
              </a:tr>
              <a:tr h="381000">
                <a:tc>
                  <a:txBody>
                    <a:bodyPr/>
                    <a:p>
                      <a:pPr algn="r">
                        <a:buNone/>
                      </a:pPr>
                      <a:r>
                        <a:rPr lang="zh-CN" altLang="en-US"/>
                        <a:t>（未注册用户</a:t>
                      </a:r>
                      <a:endParaRPr lang="zh-CN" altLang="en-US"/>
                    </a:p>
                  </a:txBody>
                  <a:tcPr/>
                </a:tc>
                <a:tc>
                  <a:txBody>
                    <a:bodyPr/>
                    <a:p>
                      <a:pPr>
                        <a:buNone/>
                      </a:pPr>
                      <a:r>
                        <a:rPr lang="en-US" altLang="zh-CN"/>
                        <a:t>a1234567  a123456</a:t>
                      </a:r>
                      <a:endParaRPr lang="en-US" altLang="zh-CN"/>
                    </a:p>
                  </a:txBody>
                  <a:tcPr/>
                </a:tc>
              </a:tr>
              <a:tr h="381000">
                <a:tc>
                  <a:txBody>
                    <a:bodyPr/>
                    <a:p>
                      <a:pPr algn="r">
                        <a:buNone/>
                      </a:pPr>
                      <a:r>
                        <a:rPr lang="zh-CN" altLang="en-US"/>
                        <a:t>（账号密码不匹配</a:t>
                      </a:r>
                      <a:endParaRPr lang="zh-CN" altLang="en-US"/>
                    </a:p>
                  </a:txBody>
                  <a:tcPr/>
                </a:tc>
                <a:tc>
                  <a:txBody>
                    <a:bodyPr/>
                    <a:p>
                      <a:pPr>
                        <a:buNone/>
                      </a:pPr>
                      <a:r>
                        <a:rPr lang="en-US" altLang="zh-CN"/>
                        <a:t>d1234567  qwert123</a:t>
                      </a:r>
                      <a:endParaRPr lang="en-US" altLang="zh-CN"/>
                    </a:p>
                  </a:txBody>
                  <a:tcPr/>
                </a:tc>
              </a:tr>
            </a:tbl>
          </a:graphicData>
        </a:graphic>
      </p:graphicFrame>
    </p:spTree>
  </p:cSld>
  <p:clrMapOvr>
    <a:masterClrMapping/>
  </p:clrMapOvr>
  <p:transition spd="slow" advClick="0" advTm="0">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测试用例</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graphicFrame>
        <p:nvGraphicFramePr>
          <p:cNvPr id="6" name="表格 5"/>
          <p:cNvGraphicFramePr/>
          <p:nvPr/>
        </p:nvGraphicFramePr>
        <p:xfrm>
          <a:off x="1677670" y="2667000"/>
          <a:ext cx="8533765" cy="1524000"/>
        </p:xfrm>
        <a:graphic>
          <a:graphicData uri="http://schemas.openxmlformats.org/drawingml/2006/table">
            <a:tbl>
              <a:tblPr firstRow="1" bandRow="1">
                <a:tableStyleId>{5C22544A-7EE6-4342-B048-85BDC9FD1C3A}</a:tableStyleId>
              </a:tblPr>
              <a:tblGrid>
                <a:gridCol w="4276090"/>
                <a:gridCol w="4257040"/>
              </a:tblGrid>
              <a:tr h="381000">
                <a:tc>
                  <a:txBody>
                    <a:bodyPr/>
                    <a:p>
                      <a:pPr>
                        <a:buNone/>
                      </a:pPr>
                      <a:r>
                        <a:rPr lang="zh-CN" altLang="en-US"/>
                        <a:t>用户管理</a:t>
                      </a:r>
                      <a:endParaRPr lang="zh-CN" altLang="en-US"/>
                    </a:p>
                  </a:txBody>
                  <a:tcPr/>
                </a:tc>
                <a:tc>
                  <a:txBody>
                    <a:bodyPr/>
                    <a:p>
                      <a:pPr>
                        <a:buNone/>
                      </a:pPr>
                      <a:endParaRPr lang="en-US" altLang="zh-CN"/>
                    </a:p>
                  </a:txBody>
                  <a:tcPr/>
                </a:tc>
              </a:tr>
              <a:tr h="381000">
                <a:tc>
                  <a:txBody>
                    <a:bodyPr/>
                    <a:p>
                      <a:pPr algn="r">
                        <a:buNone/>
                      </a:pPr>
                      <a:r>
                        <a:rPr lang="zh-CN" altLang="en-US"/>
                        <a:t>（删除用户</a:t>
                      </a:r>
                      <a:endParaRPr lang="zh-CN" altLang="en-US"/>
                    </a:p>
                  </a:txBody>
                  <a:tcPr/>
                </a:tc>
                <a:tc>
                  <a:txBody>
                    <a:bodyPr/>
                    <a:p>
                      <a:pPr>
                        <a:buNone/>
                      </a:pPr>
                      <a:r>
                        <a:rPr lang="en-US" altLang="zh-CN"/>
                        <a:t>d1234567-&gt;</a:t>
                      </a:r>
                      <a:r>
                        <a:rPr lang="zh-CN" altLang="en-US"/>
                        <a:t>无</a:t>
                      </a:r>
                      <a:endParaRPr lang="zh-CN" altLang="en-US"/>
                    </a:p>
                  </a:txBody>
                  <a:tcPr/>
                </a:tc>
              </a:tr>
              <a:tr h="381000">
                <a:tc>
                  <a:txBody>
                    <a:bodyPr/>
                    <a:p>
                      <a:pPr algn="r">
                        <a:buNone/>
                      </a:pPr>
                      <a:r>
                        <a:rPr lang="zh-CN" altLang="en-US"/>
                        <a:t>（修改密码</a:t>
                      </a:r>
                      <a:endParaRPr lang="zh-CN" altLang="en-US"/>
                    </a:p>
                  </a:txBody>
                  <a:tcPr/>
                </a:tc>
                <a:tc>
                  <a:txBody>
                    <a:bodyPr/>
                    <a:p>
                      <a:pPr>
                        <a:buNone/>
                      </a:pPr>
                      <a:r>
                        <a:rPr lang="en-US" altLang="zh-CN"/>
                        <a:t>d1234567 qwer123 -&gt; qwer456</a:t>
                      </a:r>
                      <a:endParaRPr lang="en-US" altLang="zh-CN"/>
                    </a:p>
                  </a:txBody>
                  <a:tcPr/>
                </a:tc>
              </a:tr>
              <a:tr h="381000">
                <a:tc>
                  <a:txBody>
                    <a:bodyPr/>
                    <a:p>
                      <a:pPr algn="r">
                        <a:buNone/>
                      </a:pPr>
                      <a:r>
                        <a:rPr lang="zh-CN" altLang="en-US"/>
                        <a:t>（注销登录</a:t>
                      </a:r>
                      <a:endParaRPr lang="zh-CN" altLang="en-US"/>
                    </a:p>
                  </a:txBody>
                  <a:tcPr/>
                </a:tc>
                <a:tc>
                  <a:txBody>
                    <a:bodyPr/>
                    <a:p>
                      <a:pPr>
                        <a:buNone/>
                      </a:pPr>
                      <a:endParaRPr lang="zh-CN" altLang="en-US"/>
                    </a:p>
                  </a:txBody>
                  <a:tcPr/>
                </a:tc>
              </a:tr>
            </a:tbl>
          </a:graphicData>
        </a:graphic>
      </p:graphicFrame>
    </p:spTree>
  </p:cSld>
  <p:clrMapOvr>
    <a:masterClrMapping/>
  </p:clrMapOvr>
  <p:transition spd="slow" advClick="0" advTm="0">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indent="0" defTabSz="914400" eaLnBrk="1" fontAlgn="auto" latinLnBrk="0" hangingPunct="1">
              <a:lnSpc>
                <a:spcPct val="130000"/>
              </a:lnSpc>
              <a:spcBef>
                <a:spcPts val="0"/>
              </a:spcBef>
              <a:spcAft>
                <a:spcPts val="0"/>
              </a:spcAft>
              <a:buClrTx/>
              <a:buSzTx/>
              <a:buFontTx/>
              <a:buNone/>
              <a:defRPr/>
            </a:pPr>
            <a:r>
              <a:rPr kumimoji="0" lang="zh-CN" altLang="en-US" sz="2000" b="1" i="0" kern="1200" cap="none" spc="0" normalizeH="0" baseline="0" noProof="0" dirty="0">
                <a:solidFill>
                  <a:srgbClr val="336699">
                    <a:lumMod val="75000"/>
                  </a:srgbClr>
                </a:solidFill>
                <a:latin typeface="Arial" panose="020B0604020202020204" pitchFamily="34" charset="0"/>
                <a:ea typeface="微软雅黑" panose="020B0503020204020204" pitchFamily="34" charset="-122"/>
                <a:cs typeface="+mn-cs"/>
              </a:rPr>
              <a:t>代码审查</a:t>
            </a:r>
            <a:endParaRPr kumimoji="0" lang="zh-CN" altLang="en-US" sz="2000" b="1" i="0" kern="1200" cap="none" spc="0" normalizeH="0" baseline="0" noProof="0" dirty="0">
              <a:solidFill>
                <a:srgbClr val="336699">
                  <a:lumMod val="75000"/>
                </a:srgbClr>
              </a:solidFill>
              <a:latin typeface="Arial" panose="020B0604020202020204" pitchFamily="34" charset="0"/>
              <a:ea typeface="微软雅黑" panose="020B0503020204020204" pitchFamily="34" charset="-122"/>
              <a:cs typeface="+mn-cs"/>
            </a:endParaRPr>
          </a:p>
        </p:txBody>
      </p:sp>
      <p:graphicFrame>
        <p:nvGraphicFramePr>
          <p:cNvPr id="5" name="表格 4"/>
          <p:cNvGraphicFramePr/>
          <p:nvPr/>
        </p:nvGraphicFramePr>
        <p:xfrm>
          <a:off x="1470025" y="897255"/>
          <a:ext cx="8996045" cy="4886960"/>
        </p:xfrm>
        <a:graphic>
          <a:graphicData uri="http://schemas.openxmlformats.org/drawingml/2006/table">
            <a:tbl>
              <a:tblPr firstRow="1" bandRow="1">
                <a:tableStyleId>{5940675A-B579-460E-94D1-54222C63F5DA}</a:tableStyleId>
              </a:tblPr>
              <a:tblGrid>
                <a:gridCol w="2247900"/>
                <a:gridCol w="2251710"/>
                <a:gridCol w="2248535"/>
                <a:gridCol w="2247900"/>
              </a:tblGrid>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程序名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panose="02010600030101010101" pitchFamily="2" charset="-122"/>
                          <a:ea typeface="宋体" panose="02010600030101010101" pitchFamily="2" charset="-122"/>
                          <a:cs typeface="宋体" panose="02010600030101010101" pitchFamily="2" charset="-122"/>
                        </a:rPr>
                        <a:t>设计</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panose="02010600030101010101" pitchFamily="2" charset="-122"/>
                          <a:ea typeface="宋体" panose="02010600030101010101" pitchFamily="2" charset="-122"/>
                          <a:cs typeface="宋体" panose="02010600030101010101" pitchFamily="2" charset="-122"/>
                        </a:rPr>
                        <a:t>编写</a:t>
                      </a: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200" b="0">
                          <a:latin typeface="宋体" panose="02010600030101010101" pitchFamily="2" charset="-122"/>
                          <a:ea typeface="宋体" panose="02010600030101010101" pitchFamily="2" charset="-122"/>
                          <a:cs typeface="宋体" panose="02010600030101010101" pitchFamily="2" charset="-122"/>
                        </a:rPr>
                        <a:t>测试</a:t>
                      </a: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buNone/>
                      </a:pPr>
                      <a:r>
                        <a:rPr lang="en-US" sz="1200" b="1">
                          <a:latin typeface="宋体" panose="02010600030101010101" pitchFamily="2" charset="-122"/>
                          <a:ea typeface="宋体" panose="02010600030101010101" pitchFamily="2" charset="-122"/>
                          <a:cs typeface="宋体" panose="02010600030101010101" pitchFamily="2" charset="-122"/>
                        </a:rPr>
                        <a:t>怪物资料查找：</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建库</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b="0">
                          <a:latin typeface="宋体" panose="02010600030101010101" pitchFamily="2" charset="-122"/>
                          <a:ea typeface="宋体" panose="02010600030101010101" pitchFamily="2" charset="-122"/>
                          <a:cs typeface="宋体" panose="02010600030101010101" pitchFamily="2" charset="-122"/>
                        </a:rPr>
                        <a:t>李鹏磊</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b="0">
                          <a:latin typeface="宋体" panose="02010600030101010101" pitchFamily="2" charset="-122"/>
                          <a:ea typeface="宋体" panose="02010600030101010101" pitchFamily="2" charset="-122"/>
                          <a:cs typeface="宋体" panose="02010600030101010101" pitchFamily="2" charset="-122"/>
                        </a:rPr>
                        <a:t>梅肖玥</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b="0">
                          <a:latin typeface="宋体" panose="02010600030101010101" pitchFamily="2" charset="-122"/>
                          <a:ea typeface="宋体" panose="02010600030101010101" pitchFamily="2" charset="-122"/>
                          <a:cs typeface="宋体" panose="02010600030101010101" pitchFamily="2" charset="-122"/>
                        </a:rPr>
                        <a:t>林德坤</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查找函数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梅肖玥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李鹏磊</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林德坤</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修改函数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李鹏磊</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林德坤</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梅肖玥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删除函数</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李鹏磊</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梅肖玥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李鹏磊</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l">
                        <a:buNone/>
                      </a:pPr>
                      <a:r>
                        <a:rPr lang="en-US" sz="1200" b="1">
                          <a:latin typeface="宋体" panose="02010600030101010101" pitchFamily="2" charset="-122"/>
                          <a:ea typeface="宋体" panose="02010600030101010101" pitchFamily="2" charset="-122"/>
                          <a:cs typeface="宋体" panose="02010600030101010101" pitchFamily="2" charset="-122"/>
                        </a:rPr>
                        <a:t>BBS论坛：</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建库</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李鹏磊</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梅肖玥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林德坤</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注册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梅肖玥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李鹏磊</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林德坤</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登录</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李鹏磊</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林德坤</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梅肖玥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用户管理</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林德坤</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梅肖玥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李鹏磊</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连接数据库</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李鹏磊</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梅肖玥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b="0">
                          <a:latin typeface="宋体" panose="02010600030101010101" pitchFamily="2" charset="-122"/>
                          <a:ea typeface="宋体" panose="02010600030101010101" pitchFamily="2" charset="-122"/>
                          <a:cs typeface="宋体" panose="02010600030101010101" pitchFamily="2" charset="-122"/>
                        </a:rPr>
                        <a:t>林德坤</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5920">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查询</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梅肖玥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 </a:t>
                      </a:r>
                      <a:r>
                        <a:rPr lang="en-US" sz="1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200">
                          <a:latin typeface="宋体" panose="02010600030101010101" pitchFamily="2" charset="-122"/>
                          <a:ea typeface="宋体" panose="02010600030101010101" pitchFamily="2" charset="-122"/>
                          <a:cs typeface="宋体" panose="02010600030101010101" pitchFamily="2" charset="-122"/>
                          <a:sym typeface="+mn-ea"/>
                        </a:rPr>
                        <a:t>林德坤</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1200">
                          <a:latin typeface="宋体" panose="02010600030101010101" pitchFamily="2" charset="-122"/>
                          <a:ea typeface="宋体" panose="02010600030101010101" pitchFamily="2" charset="-122"/>
                          <a:cs typeface="宋体" panose="02010600030101010101" pitchFamily="2" charset="-122"/>
                          <a:sym typeface="+mn-ea"/>
                        </a:rPr>
                        <a:t>李鹏磊</a:t>
                      </a:r>
                      <a:endParaRPr lang="zh-CN" altLang="en-US" sz="1200" b="0">
                        <a:latin typeface="宋体" panose="02010600030101010101" pitchFamily="2" charset="-122"/>
                        <a:ea typeface="宋体" panose="02010600030101010101" pitchFamily="2" charset="-122"/>
                        <a:cs typeface="宋体" panose="02010600030101010101" pitchFamily="2" charset="-122"/>
                        <a:sym typeface="+mn-ea"/>
                      </a:endParaRPr>
                    </a:p>
                    <a:p>
                      <a:pPr indent="0" algn="ctr">
                        <a:buNone/>
                      </a:pP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2236788" cy="452438"/>
          </a:xfrm>
          <a:prstGeom prst="rect">
            <a:avLst/>
          </a:prstGeom>
          <a:noFill/>
        </p:spPr>
        <p:txBody>
          <a:bodyPr wrap="none">
            <a:spAutoFit/>
          </a:bodyPr>
          <a:lstStyle/>
          <a:p>
            <a:pPr fontAlgn="auto">
              <a:lnSpc>
                <a:spcPct val="130000"/>
              </a:lnSpc>
              <a:spcBef>
                <a:spcPts val="0"/>
              </a:spcBef>
              <a:spcAft>
                <a:spcPts val="0"/>
              </a:spcAft>
              <a:defRPr/>
            </a:pPr>
            <a:r>
              <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rPr>
              <a:t>单击此处添加标题</a:t>
            </a:r>
            <a:endPar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endParaRPr>
          </a:p>
        </p:txBody>
      </p:sp>
      <p:pic>
        <p:nvPicPr>
          <p:cNvPr id="4" name="Picture 2" descr="C:\Users\MDG\Desktop\6608733_074409897000_2.jpg"/>
          <p:cNvPicPr>
            <a:picLocks noChangeAspect="1" noChangeArrowheads="1"/>
          </p:cNvPicPr>
          <p:nvPr/>
        </p:nvPicPr>
        <p:blipFill>
          <a:blip r:embed="rId1"/>
          <a:srcRect/>
          <a:stretch>
            <a:fillRect/>
          </a:stretch>
        </p:blipFill>
        <p:spPr bwMode="auto">
          <a:xfrm>
            <a:off x="-25400" y="-17463"/>
            <a:ext cx="12217400" cy="6875463"/>
          </a:xfrm>
          <a:prstGeom prst="rect">
            <a:avLst/>
          </a:prstGeom>
          <a:noFill/>
          <a:ln w="9525">
            <a:noFill/>
            <a:miter lim="800000"/>
            <a:headEnd/>
            <a:tailEnd/>
          </a:ln>
        </p:spPr>
      </p:pic>
      <p:sp>
        <p:nvSpPr>
          <p:cNvPr id="5" name="椭圆 4"/>
          <p:cNvSpPr/>
          <p:nvPr/>
        </p:nvSpPr>
        <p:spPr>
          <a:xfrm>
            <a:off x="-900113" y="4122738"/>
            <a:ext cx="4151313" cy="414972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35425" y="-3948113"/>
            <a:ext cx="3917950" cy="7461251"/>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p:nvPr/>
        </p:nvSpPr>
        <p:spPr>
          <a:xfrm>
            <a:off x="784225" y="4676775"/>
            <a:ext cx="1508125" cy="1681163"/>
          </a:xfrm>
          <a:prstGeom prst="rect">
            <a:avLst/>
          </a:prstGeom>
          <a:noFill/>
        </p:spPr>
        <p:txBody>
          <a:bodyPr wrap="none">
            <a:spAutoFit/>
          </a:bodyPr>
          <a:lstStyle/>
          <a:p>
            <a:pPr fontAlgn="auto">
              <a:lnSpc>
                <a:spcPct val="130000"/>
              </a:lnSpc>
              <a:spcBef>
                <a:spcPts val="0"/>
              </a:spcBef>
              <a:spcAft>
                <a:spcPts val="0"/>
              </a:spcAft>
              <a:defRPr/>
            </a:pPr>
            <a:r>
              <a:rPr lang="en-US" altLang="zh-CN" sz="8800" dirty="0">
                <a:solidFill>
                  <a:schemeClr val="bg1"/>
                </a:solidFill>
                <a:latin typeface="+mj-ea"/>
                <a:ea typeface="+mj-ea"/>
                <a:cs typeface="+mn-cs"/>
              </a:rPr>
              <a:t>03</a:t>
            </a:r>
            <a:endParaRPr lang="zh-CN" altLang="en-US" sz="8800" dirty="0">
              <a:solidFill>
                <a:schemeClr val="bg1"/>
              </a:solidFill>
              <a:latin typeface="+mj-ea"/>
              <a:ea typeface="+mj-ea"/>
              <a:cs typeface="+mn-cs"/>
            </a:endParaRPr>
          </a:p>
        </p:txBody>
      </p:sp>
      <p:sp>
        <p:nvSpPr>
          <p:cNvPr id="8" name="文本框 7"/>
          <p:cNvSpPr txBox="1"/>
          <p:nvPr/>
        </p:nvSpPr>
        <p:spPr>
          <a:xfrm>
            <a:off x="4873943" y="1316673"/>
            <a:ext cx="2418080" cy="970915"/>
          </a:xfrm>
          <a:prstGeom prst="rect">
            <a:avLst/>
          </a:prstGeom>
          <a:noFill/>
        </p:spPr>
        <p:txBody>
          <a:bodyPr wrap="none">
            <a:spAutoFit/>
          </a:bodyPr>
          <a:lstStyle/>
          <a:p>
            <a:pPr fontAlgn="auto">
              <a:lnSpc>
                <a:spcPct val="130000"/>
              </a:lnSpc>
              <a:spcBef>
                <a:spcPts val="0"/>
              </a:spcBef>
              <a:spcAft>
                <a:spcPts val="0"/>
              </a:spcAft>
              <a:defRPr/>
            </a:pPr>
            <a:r>
              <a:rPr lang="zh-CN" altLang="en-US" sz="4400" b="1" dirty="0">
                <a:solidFill>
                  <a:schemeClr val="bg1"/>
                </a:solidFill>
                <a:latin typeface="+mj-ea"/>
                <a:ea typeface="+mj-ea"/>
                <a:cs typeface="+mn-cs"/>
              </a:rPr>
              <a:t>集成测试</a:t>
            </a:r>
            <a:endParaRPr lang="zh-CN" altLang="en-US" sz="4400" b="1" dirty="0">
              <a:solidFill>
                <a:schemeClr val="bg1"/>
              </a:solidFill>
              <a:latin typeface="+mj-ea"/>
              <a:ea typeface="+mj-ea"/>
              <a:cs typeface="+mn-cs"/>
            </a:endParaRPr>
          </a:p>
        </p:txBody>
      </p:sp>
    </p:spTree>
  </p:cSld>
  <p:clrMapOvr>
    <a:masterClrMapping/>
  </p:clrMapOvr>
  <p:transition spd="slow" advClick="0" advTm="0">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集成测试</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377560" y="2151727"/>
            <a:ext cx="9877926"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lang="zh-CN" sz="2000" b="1" noProof="0" dirty="0">
                <a:ln>
                  <a:noFill/>
                </a:ln>
                <a:solidFill>
                  <a:prstClr val="black"/>
                </a:solidFill>
                <a:effectLst/>
                <a:uLnTx/>
                <a:uFillTx/>
                <a:ea typeface="微软雅黑" panose="020B0503020204020204" pitchFamily="34" charset="-122"/>
                <a:sym typeface="+mn-ea"/>
              </a:rPr>
              <a:t>采用自顶向下集成。</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p:txBody>
      </p:sp>
    </p:spTree>
  </p:cSld>
  <p:clrMapOvr>
    <a:masterClrMapping/>
  </p:clrMapOvr>
  <p:transition spd="slow" advClick="0" advTm="0">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2236788" cy="452438"/>
          </a:xfrm>
          <a:prstGeom prst="rect">
            <a:avLst/>
          </a:prstGeom>
          <a:noFill/>
        </p:spPr>
        <p:txBody>
          <a:bodyPr wrap="none">
            <a:spAutoFit/>
          </a:bodyPr>
          <a:lstStyle/>
          <a:p>
            <a:pPr fontAlgn="auto">
              <a:lnSpc>
                <a:spcPct val="130000"/>
              </a:lnSpc>
              <a:spcBef>
                <a:spcPts val="0"/>
              </a:spcBef>
              <a:spcAft>
                <a:spcPts val="0"/>
              </a:spcAft>
              <a:defRPr/>
            </a:pPr>
            <a:r>
              <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rPr>
              <a:t>单击此处添加标题</a:t>
            </a:r>
            <a:endPar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endParaRPr>
          </a:p>
        </p:txBody>
      </p:sp>
      <p:pic>
        <p:nvPicPr>
          <p:cNvPr id="4" name="Picture 2" descr="C:\Users\MDG\Desktop\6608733_074409897000_2.jpg"/>
          <p:cNvPicPr>
            <a:picLocks noChangeAspect="1" noChangeArrowheads="1"/>
          </p:cNvPicPr>
          <p:nvPr/>
        </p:nvPicPr>
        <p:blipFill>
          <a:blip r:embed="rId1"/>
          <a:srcRect/>
          <a:stretch>
            <a:fillRect/>
          </a:stretch>
        </p:blipFill>
        <p:spPr bwMode="auto">
          <a:xfrm>
            <a:off x="-25400" y="-17463"/>
            <a:ext cx="12217400" cy="6875463"/>
          </a:xfrm>
          <a:prstGeom prst="rect">
            <a:avLst/>
          </a:prstGeom>
          <a:noFill/>
          <a:ln w="9525">
            <a:noFill/>
            <a:miter lim="800000"/>
            <a:headEnd/>
            <a:tailEnd/>
          </a:ln>
        </p:spPr>
      </p:pic>
      <p:sp>
        <p:nvSpPr>
          <p:cNvPr id="5" name="椭圆 4"/>
          <p:cNvSpPr/>
          <p:nvPr/>
        </p:nvSpPr>
        <p:spPr>
          <a:xfrm>
            <a:off x="-900113" y="4122738"/>
            <a:ext cx="4151313" cy="414972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35425" y="-3948113"/>
            <a:ext cx="3917950" cy="7461251"/>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p:nvPr/>
        </p:nvSpPr>
        <p:spPr>
          <a:xfrm>
            <a:off x="784225" y="4676775"/>
            <a:ext cx="1493520" cy="1851025"/>
          </a:xfrm>
          <a:prstGeom prst="rect">
            <a:avLst/>
          </a:prstGeom>
          <a:noFill/>
        </p:spPr>
        <p:txBody>
          <a:bodyPr wrap="none">
            <a:spAutoFit/>
          </a:bodyPr>
          <a:lstStyle/>
          <a:p>
            <a:pPr fontAlgn="auto">
              <a:lnSpc>
                <a:spcPct val="130000"/>
              </a:lnSpc>
              <a:spcBef>
                <a:spcPts val="0"/>
              </a:spcBef>
              <a:spcAft>
                <a:spcPts val="0"/>
              </a:spcAft>
              <a:defRPr/>
            </a:pPr>
            <a:r>
              <a:rPr lang="en-US" altLang="zh-CN" sz="8800" dirty="0">
                <a:solidFill>
                  <a:schemeClr val="bg1"/>
                </a:solidFill>
                <a:latin typeface="+mj-ea"/>
                <a:ea typeface="+mj-ea"/>
                <a:cs typeface="+mn-cs"/>
              </a:rPr>
              <a:t>04</a:t>
            </a:r>
            <a:endParaRPr lang="zh-CN" altLang="en-US" sz="8800" dirty="0">
              <a:solidFill>
                <a:schemeClr val="bg1"/>
              </a:solidFill>
              <a:latin typeface="+mj-ea"/>
              <a:ea typeface="+mj-ea"/>
              <a:cs typeface="+mn-cs"/>
            </a:endParaRPr>
          </a:p>
        </p:txBody>
      </p:sp>
      <p:sp>
        <p:nvSpPr>
          <p:cNvPr id="8" name="文本框 7"/>
          <p:cNvSpPr txBox="1"/>
          <p:nvPr/>
        </p:nvSpPr>
        <p:spPr>
          <a:xfrm>
            <a:off x="4873943" y="1391603"/>
            <a:ext cx="2418080" cy="970915"/>
          </a:xfrm>
          <a:prstGeom prst="rect">
            <a:avLst/>
          </a:prstGeom>
          <a:noFill/>
        </p:spPr>
        <p:txBody>
          <a:bodyPr wrap="none">
            <a:spAutoFit/>
          </a:bodyPr>
          <a:lstStyle/>
          <a:p>
            <a:pPr fontAlgn="auto">
              <a:lnSpc>
                <a:spcPct val="130000"/>
              </a:lnSpc>
              <a:spcBef>
                <a:spcPts val="0"/>
              </a:spcBef>
              <a:spcAft>
                <a:spcPts val="0"/>
              </a:spcAft>
              <a:defRPr/>
            </a:pPr>
            <a:r>
              <a:rPr lang="zh-CN" altLang="en-US" sz="4400" b="1" dirty="0">
                <a:solidFill>
                  <a:schemeClr val="bg1"/>
                </a:solidFill>
                <a:latin typeface="+mj-ea"/>
                <a:ea typeface="+mj-ea"/>
                <a:cs typeface="+mn-cs"/>
              </a:rPr>
              <a:t>系统测试</a:t>
            </a:r>
            <a:endParaRPr lang="zh-CN" altLang="en-US" sz="4400" b="1" dirty="0">
              <a:solidFill>
                <a:schemeClr val="bg1"/>
              </a:solidFill>
              <a:latin typeface="+mj-ea"/>
              <a:ea typeface="+mj-ea"/>
              <a:cs typeface="+mn-cs"/>
            </a:endParaRPr>
          </a:p>
        </p:txBody>
      </p:sp>
    </p:spTree>
  </p:cSld>
  <p:clrMapOvr>
    <a:masterClrMapping/>
  </p:clrMapOvr>
  <p:transition spd="slow" advClick="0" advTm="0">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系统测试</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377560" y="2151727"/>
            <a:ext cx="9877926"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p:txBody>
      </p:sp>
    </p:spTree>
  </p:cSld>
  <p:clrMapOvr>
    <a:masterClrMapping/>
  </p:clrMapOvr>
  <p:transition spd="slow" advClick="0" advTm="0">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2236788" cy="452438"/>
          </a:xfrm>
          <a:prstGeom prst="rect">
            <a:avLst/>
          </a:prstGeom>
          <a:noFill/>
        </p:spPr>
        <p:txBody>
          <a:bodyPr wrap="none">
            <a:spAutoFit/>
          </a:bodyPr>
          <a:lstStyle/>
          <a:p>
            <a:pPr fontAlgn="auto">
              <a:lnSpc>
                <a:spcPct val="130000"/>
              </a:lnSpc>
              <a:spcBef>
                <a:spcPts val="0"/>
              </a:spcBef>
              <a:spcAft>
                <a:spcPts val="0"/>
              </a:spcAft>
              <a:defRPr/>
            </a:pPr>
            <a:r>
              <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rPr>
              <a:t>单击此处添加标题</a:t>
            </a:r>
            <a:endPar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endParaRPr>
          </a:p>
        </p:txBody>
      </p:sp>
      <p:pic>
        <p:nvPicPr>
          <p:cNvPr id="4" name="Picture 2" descr="C:\Users\MDG\Desktop\58pic_538680429da69.jpg"/>
          <p:cNvPicPr>
            <a:picLocks noChangeAspect="1" noChangeArrowheads="1"/>
          </p:cNvPicPr>
          <p:nvPr/>
        </p:nvPicPr>
        <p:blipFill>
          <a:blip r:embed="rId1"/>
          <a:srcRect/>
          <a:stretch>
            <a:fillRect/>
          </a:stretch>
        </p:blipFill>
        <p:spPr bwMode="auto">
          <a:xfrm>
            <a:off x="0" y="0"/>
            <a:ext cx="12203113" cy="6884988"/>
          </a:xfrm>
          <a:prstGeom prst="rect">
            <a:avLst/>
          </a:prstGeom>
          <a:noFill/>
          <a:ln w="9525">
            <a:noFill/>
            <a:miter lim="800000"/>
            <a:headEnd/>
            <a:tailEnd/>
          </a:ln>
        </p:spPr>
      </p:pic>
      <p:sp>
        <p:nvSpPr>
          <p:cNvPr id="5" name="椭圆 4"/>
          <p:cNvSpPr/>
          <p:nvPr/>
        </p:nvSpPr>
        <p:spPr>
          <a:xfrm>
            <a:off x="-900113" y="4122738"/>
            <a:ext cx="4151313" cy="414972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35425" y="-3948113"/>
            <a:ext cx="3917950" cy="7461251"/>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p:nvPr/>
        </p:nvSpPr>
        <p:spPr>
          <a:xfrm>
            <a:off x="784225" y="4676775"/>
            <a:ext cx="1493520" cy="1851025"/>
          </a:xfrm>
          <a:prstGeom prst="rect">
            <a:avLst/>
          </a:prstGeom>
          <a:noFill/>
        </p:spPr>
        <p:txBody>
          <a:bodyPr wrap="none">
            <a:spAutoFit/>
          </a:bodyPr>
          <a:lstStyle/>
          <a:p>
            <a:pPr fontAlgn="auto">
              <a:lnSpc>
                <a:spcPct val="130000"/>
              </a:lnSpc>
              <a:spcBef>
                <a:spcPts val="0"/>
              </a:spcBef>
              <a:spcAft>
                <a:spcPts val="0"/>
              </a:spcAft>
              <a:defRPr/>
            </a:pPr>
            <a:r>
              <a:rPr lang="en-US" altLang="zh-CN" sz="8800" dirty="0">
                <a:solidFill>
                  <a:schemeClr val="bg1"/>
                </a:solidFill>
                <a:latin typeface="+mj-ea"/>
                <a:ea typeface="+mj-ea"/>
                <a:cs typeface="+mn-cs"/>
              </a:rPr>
              <a:t>0</a:t>
            </a:r>
            <a:r>
              <a:rPr lang="en-US" sz="8800" dirty="0">
                <a:solidFill>
                  <a:schemeClr val="bg1"/>
                </a:solidFill>
                <a:latin typeface="+mj-ea"/>
                <a:ea typeface="+mj-ea"/>
                <a:cs typeface="+mn-cs"/>
              </a:rPr>
              <a:t>5</a:t>
            </a:r>
            <a:endParaRPr lang="en-US" sz="8800" dirty="0">
              <a:solidFill>
                <a:schemeClr val="bg1"/>
              </a:solidFill>
              <a:latin typeface="+mj-ea"/>
              <a:ea typeface="+mj-ea"/>
              <a:cs typeface="+mn-cs"/>
            </a:endParaRPr>
          </a:p>
        </p:txBody>
      </p:sp>
      <p:sp>
        <p:nvSpPr>
          <p:cNvPr id="8" name="文本框 7"/>
          <p:cNvSpPr txBox="1"/>
          <p:nvPr/>
        </p:nvSpPr>
        <p:spPr>
          <a:xfrm>
            <a:off x="4773553" y="1406776"/>
            <a:ext cx="2441694" cy="886781"/>
          </a:xfrm>
          <a:prstGeom prst="rect">
            <a:avLst/>
          </a:prstGeom>
          <a:noFill/>
        </p:spPr>
        <p:txBody>
          <a:bodyPr wrap="none">
            <a:spAutoFit/>
          </a:bodyPr>
          <a:lstStyle/>
          <a:p>
            <a:pPr algn="ctr" fontAlgn="auto">
              <a:lnSpc>
                <a:spcPct val="130000"/>
              </a:lnSpc>
              <a:spcBef>
                <a:spcPts val="0"/>
              </a:spcBef>
              <a:spcAft>
                <a:spcPts val="0"/>
              </a:spcAft>
              <a:defRPr/>
            </a:pPr>
            <a:r>
              <a:rPr lang="zh-CN" altLang="en-US" sz="4400" b="1" dirty="0">
                <a:solidFill>
                  <a:schemeClr val="bg1"/>
                </a:solidFill>
                <a:latin typeface="+mj-ea"/>
                <a:ea typeface="+mj-ea"/>
                <a:cs typeface="+mn-cs"/>
              </a:rPr>
              <a:t>参考资料</a:t>
            </a:r>
            <a:endParaRPr lang="zh-CN" altLang="en-US" sz="4400" b="1" dirty="0">
              <a:solidFill>
                <a:schemeClr val="bg1"/>
              </a:solidFill>
              <a:latin typeface="+mj-ea"/>
              <a:ea typeface="+mj-ea"/>
              <a:cs typeface="+mn-cs"/>
            </a:endParaRPr>
          </a:p>
        </p:txBody>
      </p:sp>
    </p:spTree>
  </p:cSld>
  <p:clrMapOvr>
    <a:masterClrMapping/>
  </p:clrMapOvr>
  <p:transition spd="slow" advClick="0" advTm="0">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210588" cy="452945"/>
          </a:xfrm>
          <a:prstGeom prst="rect">
            <a:avLst/>
          </a:prstGeom>
          <a:noFill/>
        </p:spPr>
        <p:txBody>
          <a:bodyPr wrap="none">
            <a:spAutoFit/>
          </a:bodyPr>
          <a:lstStyle/>
          <a:p>
            <a:pPr fontAlgn="auto">
              <a:lnSpc>
                <a:spcPct val="130000"/>
              </a:lnSpc>
              <a:spcBef>
                <a:spcPts val="0"/>
              </a:spcBef>
              <a:spcAft>
                <a:spcPts val="0"/>
              </a:spcAft>
              <a:defRPr/>
            </a:pPr>
            <a:r>
              <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rPr>
              <a:t>参考资料</a:t>
            </a:r>
            <a:endPar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215190" y="1130968"/>
            <a:ext cx="9877926" cy="2276475"/>
          </a:xfrm>
          <a:prstGeom prst="rect">
            <a:avLst/>
          </a:prstGeom>
          <a:noFill/>
        </p:spPr>
        <p:txBody>
          <a:bodyPr wrap="square" rtlCol="0">
            <a:spAutoFit/>
          </a:bodyPr>
          <a:lstStyle/>
          <a:p>
            <a:pPr>
              <a:spcAft>
                <a:spcPct val="50000"/>
              </a:spcAft>
              <a:buFont typeface="Wingdings" panose="05000000000000000000" pitchFamily="2" charset="2"/>
              <a:buNone/>
              <a:defRPr/>
            </a:pPr>
            <a:r>
              <a:rPr lang="zh-CN" altLang="en-US" sz="2000" b="1" dirty="0">
                <a:latin typeface="楷体_GB2312" pitchFamily="49" charset="-122"/>
                <a:ea typeface="楷体_GB2312" pitchFamily="49" charset="-122"/>
              </a:rPr>
              <a:t>软件工程导论（第</a:t>
            </a:r>
            <a:r>
              <a:rPr lang="en-US" altLang="zh-CN" sz="2000" b="1" dirty="0">
                <a:latin typeface="楷体_GB2312" pitchFamily="49" charset="-122"/>
                <a:ea typeface="楷体_GB2312" pitchFamily="49" charset="-122"/>
              </a:rPr>
              <a:t>6</a:t>
            </a:r>
            <a:r>
              <a:rPr lang="zh-CN" altLang="en-US" sz="2000" b="1" dirty="0">
                <a:latin typeface="楷体_GB2312" pitchFamily="49" charset="-122"/>
                <a:ea typeface="楷体_GB2312" pitchFamily="49" charset="-122"/>
              </a:rPr>
              <a:t>版）（</a:t>
            </a:r>
            <a:r>
              <a:rPr lang="zh-CN" altLang="en-US" sz="2000" dirty="0"/>
              <a:t>张海藩、牟永敏 编著 </a:t>
            </a:r>
            <a:r>
              <a:rPr lang="en-US" altLang="zh-CN" sz="2000" dirty="0"/>
              <a:t>2013</a:t>
            </a:r>
            <a:r>
              <a:rPr lang="zh-CN" altLang="en-US" sz="2000" dirty="0"/>
              <a:t>年</a:t>
            </a:r>
            <a:r>
              <a:rPr lang="en-US" altLang="zh-CN" sz="2000" dirty="0"/>
              <a:t>8</a:t>
            </a:r>
            <a:r>
              <a:rPr lang="zh-CN" altLang="en-US" sz="2000" dirty="0"/>
              <a:t>月，清华大学出版社</a:t>
            </a:r>
            <a:r>
              <a:rPr lang="en-US" altLang="zh-CN" sz="2000" dirty="0"/>
              <a:t> ISBN</a:t>
            </a:r>
            <a:r>
              <a:rPr lang="zh-CN" altLang="en-US" sz="2000" dirty="0"/>
              <a:t>：</a:t>
            </a:r>
            <a:r>
              <a:rPr lang="en-US" altLang="zh-CN" sz="2000" dirty="0"/>
              <a:t>978-7-302-33098-1</a:t>
            </a:r>
            <a:r>
              <a:rPr lang="zh-CN" altLang="en-US" sz="2000" b="1" dirty="0">
                <a:latin typeface="楷体_GB2312" pitchFamily="49" charset="-122"/>
                <a:ea typeface="楷体_GB2312" pitchFamily="49" charset="-122"/>
              </a:rPr>
              <a:t>）</a:t>
            </a:r>
            <a:endParaRPr lang="zh-CN" altLang="en-US" sz="2000" b="1" dirty="0">
              <a:latin typeface="楷体_GB2312" pitchFamily="49" charset="-122"/>
              <a:ea typeface="楷体_GB2312" pitchFamily="49" charset="-122"/>
            </a:endParaRPr>
          </a:p>
          <a:p>
            <a:pPr>
              <a:lnSpc>
                <a:spcPct val="130000"/>
              </a:lnSpc>
            </a:pPr>
            <a:r>
              <a:rPr lang="zh-CN" altLang="en-US" sz="1400" b="1" dirty="0">
                <a:latin typeface="Arial" panose="020B0604020202020204" pitchFamily="34" charset="0"/>
                <a:ea typeface="微软雅黑" panose="020B0503020204020204" pitchFamily="34" charset="-122"/>
              </a:rPr>
              <a:t>灰机</a:t>
            </a:r>
            <a:r>
              <a:rPr lang="en-US" altLang="zh-CN" sz="1400" b="1" dirty="0">
                <a:latin typeface="Arial" panose="020B0604020202020204" pitchFamily="34" charset="0"/>
                <a:ea typeface="微软雅黑" panose="020B0503020204020204" pitchFamily="34" charset="-122"/>
              </a:rPr>
              <a:t>wiki</a:t>
            </a:r>
            <a:r>
              <a:rPr lang="zh-CN" altLang="en-US" sz="1400" b="1" dirty="0">
                <a:latin typeface="Arial" panose="020B0604020202020204" pitchFamily="34" charset="0"/>
                <a:ea typeface="微软雅黑" panose="020B0503020204020204" pitchFamily="34" charset="-122"/>
              </a:rPr>
              <a:t>（</a:t>
            </a:r>
            <a:r>
              <a:rPr lang="en-US" altLang="zh-CN" sz="1400" dirty="0">
                <a:ea typeface="微软雅黑" panose="020B0503020204020204" pitchFamily="34" charset="-122"/>
                <a:hlinkClick r:id="rId1"/>
              </a:rPr>
              <a:t>https://mhw.huijiwiki.com/wiki/</a:t>
            </a:r>
            <a:r>
              <a:rPr lang="zh-CN" altLang="en-US" sz="1400" b="1" dirty="0">
                <a:latin typeface="Arial" panose="020B0604020202020204" pitchFamily="34" charset="0"/>
                <a:ea typeface="微软雅黑" panose="020B0503020204020204" pitchFamily="34" charset="-122"/>
              </a:rPr>
              <a:t>）</a:t>
            </a:r>
            <a:endParaRPr lang="en-US" altLang="zh-CN" sz="1400" b="1" dirty="0">
              <a:latin typeface="Arial" panose="020B0604020202020204" pitchFamily="34" charset="0"/>
              <a:ea typeface="微软雅黑" panose="020B0503020204020204" pitchFamily="34" charset="-122"/>
            </a:endParaRPr>
          </a:p>
          <a:p>
            <a:pPr>
              <a:lnSpc>
                <a:spcPct val="130000"/>
              </a:lnSpc>
            </a:pPr>
            <a:r>
              <a:rPr lang="zh-TW" altLang="en-US" sz="1400" b="1" dirty="0">
                <a:ea typeface="微软雅黑" panose="020B0503020204020204" pitchFamily="34" charset="-122"/>
              </a:rPr>
              <a:t>我們一起狩獵吧</a:t>
            </a:r>
            <a:r>
              <a:rPr lang="en-US" altLang="zh-TW" sz="1400" b="1" dirty="0">
                <a:ea typeface="微软雅黑" panose="020B0503020204020204" pitchFamily="34" charset="-122"/>
              </a:rPr>
              <a:t>! | MHW </a:t>
            </a:r>
            <a:r>
              <a:rPr lang="zh-TW" altLang="en-US" sz="1400" b="1" dirty="0">
                <a:ea typeface="微软雅黑" panose="020B0503020204020204" pitchFamily="34" charset="-122"/>
              </a:rPr>
              <a:t>魔物獵人中文攻略 </a:t>
            </a:r>
            <a:r>
              <a:rPr lang="en-US" altLang="zh-TW" sz="1400" b="1" dirty="0">
                <a:ea typeface="微软雅黑" panose="020B0503020204020204" pitchFamily="34" charset="-122"/>
              </a:rPr>
              <a:t>wiki</a:t>
            </a:r>
            <a:r>
              <a:rPr lang="zh-CN" altLang="en-US" sz="1400" b="1" dirty="0">
                <a:ea typeface="微软雅黑" panose="020B0503020204020204" pitchFamily="34" charset="-122"/>
              </a:rPr>
              <a:t>（</a:t>
            </a:r>
            <a:r>
              <a:rPr lang="en-US" altLang="zh-CN" sz="1400" dirty="0">
                <a:ea typeface="微软雅黑" panose="020B0503020204020204" pitchFamily="34" charset="-122"/>
                <a:hlinkClick r:id="rId2"/>
              </a:rPr>
              <a:t>https://www.mhchinese.wiki/</a:t>
            </a:r>
            <a:r>
              <a:rPr lang="zh-CN" altLang="en-US" sz="1400" b="1" dirty="0">
                <a:ea typeface="微软雅黑" panose="020B0503020204020204" pitchFamily="34" charset="-122"/>
              </a:rPr>
              <a:t>）</a:t>
            </a:r>
            <a:endParaRPr lang="en-US" altLang="zh-CN" sz="1400" b="1" dirty="0">
              <a:ea typeface="微软雅黑" panose="020B0503020204020204" pitchFamily="34" charset="-122"/>
            </a:endParaRPr>
          </a:p>
          <a:p>
            <a:pPr>
              <a:lnSpc>
                <a:spcPct val="130000"/>
              </a:lnSpc>
            </a:pPr>
            <a:r>
              <a:rPr lang="en-US" altLang="zh-CN" sz="1400" b="1" dirty="0" err="1">
                <a:latin typeface="Arial" panose="020B0604020202020204" pitchFamily="34" charset="0"/>
                <a:ea typeface="微软雅黑" panose="020B0503020204020204" pitchFamily="34" charset="-122"/>
              </a:rPr>
              <a:t>App《mhw</a:t>
            </a:r>
            <a:r>
              <a:rPr lang="zh-CN" altLang="en-US" sz="1400" b="1" dirty="0">
                <a:latin typeface="Arial" panose="020B0604020202020204" pitchFamily="34" charset="0"/>
                <a:ea typeface="微软雅黑" panose="020B0503020204020204" pitchFamily="34" charset="-122"/>
              </a:rPr>
              <a:t>伙伴</a:t>
            </a:r>
            <a:r>
              <a:rPr lang="en-US" altLang="zh-CN" sz="1400" b="1" dirty="0">
                <a:latin typeface="Arial" panose="020B0604020202020204" pitchFamily="34" charset="0"/>
                <a:ea typeface="微软雅黑" panose="020B0503020204020204" pitchFamily="34" charset="-122"/>
              </a:rPr>
              <a:t>》</a:t>
            </a:r>
            <a:r>
              <a:rPr lang="zh-CN" altLang="en-US" sz="1400" b="1" dirty="0">
                <a:latin typeface="Arial" panose="020B0604020202020204" pitchFamily="34" charset="0"/>
                <a:ea typeface="微软雅黑" panose="020B0503020204020204" pitchFamily="34" charset="-122"/>
              </a:rPr>
              <a:t>（</a:t>
            </a:r>
            <a:r>
              <a:rPr lang="en-US" altLang="zh-CN" sz="1400" dirty="0"/>
              <a:t>https://weibo.com/mhwo</a:t>
            </a:r>
            <a:r>
              <a:rPr lang="zh-CN" altLang="en-US" sz="1400" b="1" dirty="0">
                <a:latin typeface="Arial" panose="020B0604020202020204" pitchFamily="34" charset="0"/>
                <a:ea typeface="微软雅黑" panose="020B0503020204020204" pitchFamily="34" charset="-122"/>
              </a:rPr>
              <a:t>）</a:t>
            </a:r>
            <a:endParaRPr lang="zh-CN" altLang="en-US" sz="1400" b="1" dirty="0">
              <a:latin typeface="Arial" panose="020B0604020202020204" pitchFamily="34" charset="0"/>
              <a:ea typeface="微软雅黑" panose="020B0503020204020204" pitchFamily="34" charset="-122"/>
            </a:endParaRPr>
          </a:p>
          <a:p>
            <a:pPr>
              <a:lnSpc>
                <a:spcPct val="130000"/>
              </a:lnSpc>
            </a:pPr>
            <a:r>
              <a:rPr lang="zh-CN" altLang="en-US" sz="1400" b="1" dirty="0">
                <a:latin typeface="Arial" panose="020B0604020202020204" pitchFamily="34" charset="0"/>
                <a:ea typeface="微软雅黑" panose="020B0503020204020204" pitchFamily="34" charset="-122"/>
              </a:rPr>
              <a:t>《阿里巴巴Java开发手册》</a:t>
            </a:r>
            <a:endParaRPr lang="zh-CN" altLang="en-US" sz="1400" b="1" dirty="0">
              <a:latin typeface="Arial" panose="020B0604020202020204" pitchFamily="34" charset="0"/>
              <a:ea typeface="微软雅黑" panose="020B0503020204020204" pitchFamily="34" charset="-122"/>
            </a:endParaRPr>
          </a:p>
          <a:p>
            <a:pPr>
              <a:lnSpc>
                <a:spcPct val="130000"/>
              </a:lnSpc>
            </a:pPr>
            <a:endParaRPr lang="en-US" altLang="zh-CN" sz="1400" b="1" dirty="0">
              <a:latin typeface="Arial" panose="020B0604020202020204" pitchFamily="34" charset="0"/>
              <a:ea typeface="微软雅黑" panose="020B0503020204020204" pitchFamily="34" charset="-122"/>
            </a:endParaRPr>
          </a:p>
        </p:txBody>
      </p:sp>
    </p:spTree>
  </p:cSld>
  <p:clrMapOvr>
    <a:masterClrMapping/>
  </p:clrMapOvr>
  <p:transition spd="slow" advClick="0" advTm="0">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程序清单</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358510" y="761077"/>
            <a:ext cx="9877926" cy="423862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登录</a:t>
            </a:r>
            <a:endPar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&lt;form-beans&gt;</a:t>
            </a:r>
            <a:endPar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&lt;form-bean name="adminLoginForm" type="j2eebbs.admin.form.AdminLoginForm" /&gt;</a:t>
            </a:r>
            <a:endPar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&lt;/form-beans&gt;</a:t>
            </a:r>
            <a:endPar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&lt;action-mappings&gt;</a:t>
            </a:r>
            <a:endPar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&lt;action path="/adminlogin" type="j2eebbs.admin.action.AdminLoginAction" name="adminLoginForm" scope="request" input="/common/messagepage.jsp" /&gt;</a:t>
            </a:r>
            <a:endPar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&lt;/action-mappings&gt;</a:t>
            </a:r>
            <a:endPar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p:txBody>
      </p:sp>
    </p:spTree>
  </p:cSld>
  <p:clrMapOvr>
    <a:masterClrMapping/>
  </p:clrMapOvr>
  <p:transition spd="slow" advClick="0" advTm="0">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3"/>
          <p:cNvPicPr>
            <a:picLocks noChangeAspect="1"/>
          </p:cNvPicPr>
          <p:nvPr/>
        </p:nvPicPr>
        <p:blipFill>
          <a:blip r:embed="rId1"/>
          <a:srcRect/>
          <a:stretch>
            <a:fillRect/>
          </a:stretch>
        </p:blipFill>
        <p:spPr bwMode="auto">
          <a:xfrm>
            <a:off x="0" y="0"/>
            <a:ext cx="4705350" cy="5040313"/>
          </a:xfrm>
          <a:prstGeom prst="rect">
            <a:avLst/>
          </a:prstGeom>
          <a:noFill/>
          <a:ln w="9525">
            <a:noFill/>
            <a:miter lim="800000"/>
            <a:headEnd/>
            <a:tailEnd/>
          </a:ln>
        </p:spPr>
      </p:pic>
      <p:sp>
        <p:nvSpPr>
          <p:cNvPr id="6" name="文本框 5"/>
          <p:cNvSpPr txBox="1"/>
          <p:nvPr/>
        </p:nvSpPr>
        <p:spPr>
          <a:xfrm>
            <a:off x="2043113" y="2108200"/>
            <a:ext cx="2032000" cy="1390650"/>
          </a:xfrm>
          <a:prstGeom prst="rect">
            <a:avLst/>
          </a:prstGeom>
          <a:noFill/>
        </p:spPr>
        <p:txBody>
          <a:bodyPr wrap="none">
            <a:spAutoFit/>
          </a:bodyPr>
          <a:lstStyle/>
          <a:p>
            <a:pPr fontAlgn="auto">
              <a:lnSpc>
                <a:spcPct val="130000"/>
              </a:lnSpc>
              <a:spcBef>
                <a:spcPts val="0"/>
              </a:spcBef>
              <a:spcAft>
                <a:spcPts val="0"/>
              </a:spcAft>
              <a:defRPr/>
            </a:pPr>
            <a:r>
              <a:rPr lang="zh-CN" altLang="en-US" sz="7200" b="1" dirty="0">
                <a:solidFill>
                  <a:schemeClr val="accent5">
                    <a:lumMod val="75000"/>
                  </a:schemeClr>
                </a:solidFill>
                <a:latin typeface="Arial" panose="020B0604020202020204" pitchFamily="34" charset="0"/>
                <a:ea typeface="微软雅黑" panose="020B0503020204020204" pitchFamily="34" charset="-122"/>
                <a:cs typeface="+mn-cs"/>
              </a:rPr>
              <a:t>目录</a:t>
            </a:r>
            <a:endParaRPr lang="zh-CN" altLang="en-US" sz="7200" b="1" dirty="0">
              <a:solidFill>
                <a:schemeClr val="accent5">
                  <a:lumMod val="75000"/>
                </a:schemeClr>
              </a:solidFill>
              <a:latin typeface="Arial" panose="020B0604020202020204" pitchFamily="34" charset="0"/>
              <a:ea typeface="微软雅黑" panose="020B0503020204020204" pitchFamily="34" charset="-122"/>
              <a:cs typeface="+mn-cs"/>
            </a:endParaRPr>
          </a:p>
        </p:txBody>
      </p:sp>
      <p:sp>
        <p:nvSpPr>
          <p:cNvPr id="8" name="矩形 7"/>
          <p:cNvSpPr/>
          <p:nvPr/>
        </p:nvSpPr>
        <p:spPr>
          <a:xfrm>
            <a:off x="1585913" y="3394075"/>
            <a:ext cx="3003550" cy="708025"/>
          </a:xfrm>
          <a:prstGeom prst="rect">
            <a:avLst/>
          </a:prstGeom>
        </p:spPr>
        <p:txBody>
          <a:bodyPr wrap="none">
            <a:spAutoFit/>
          </a:bodyPr>
          <a:lstStyle/>
          <a:p>
            <a:pPr fontAlgn="auto">
              <a:spcBef>
                <a:spcPts val="0"/>
              </a:spcBef>
              <a:spcAft>
                <a:spcPts val="0"/>
              </a:spcAft>
              <a:defRPr/>
            </a:pPr>
            <a:r>
              <a:rPr lang="en-US" altLang="zh-CN" sz="4000" dirty="0">
                <a:solidFill>
                  <a:schemeClr val="accent5">
                    <a:lumMod val="75000"/>
                  </a:schemeClr>
                </a:solidFill>
                <a:latin typeface="Arial" panose="020B0604020202020204" pitchFamily="34" charset="0"/>
                <a:ea typeface="+mn-ea"/>
                <a:cs typeface="+mn-cs"/>
              </a:rPr>
              <a:t>CONTENTS</a:t>
            </a:r>
            <a:endParaRPr lang="zh-CN" altLang="en-US" sz="3200" dirty="0">
              <a:solidFill>
                <a:schemeClr val="accent5">
                  <a:lumMod val="75000"/>
                </a:schemeClr>
              </a:solidFill>
              <a:latin typeface="+mn-lt"/>
              <a:ea typeface="+mn-ea"/>
              <a:cs typeface="+mn-cs"/>
            </a:endParaRPr>
          </a:p>
        </p:txBody>
      </p:sp>
      <p:sp>
        <p:nvSpPr>
          <p:cNvPr id="9" name="文本框 8"/>
          <p:cNvSpPr txBox="1"/>
          <p:nvPr/>
        </p:nvSpPr>
        <p:spPr>
          <a:xfrm>
            <a:off x="5453063" y="958850"/>
            <a:ext cx="3267075" cy="650875"/>
          </a:xfrm>
          <a:prstGeom prst="rect">
            <a:avLst/>
          </a:prstGeom>
          <a:noFill/>
        </p:spPr>
        <p:txBody>
          <a:bodyPr wrap="none">
            <a:spAutoFit/>
          </a:bodyPr>
          <a:lstStyle/>
          <a:p>
            <a:pPr algn="l" fontAlgn="auto">
              <a:lnSpc>
                <a:spcPct val="130000"/>
              </a:lnSpc>
              <a:spcBef>
                <a:spcPts val="0"/>
              </a:spcBef>
              <a:spcAft>
                <a:spcPts val="0"/>
              </a:spcAft>
              <a:defRPr/>
            </a:pPr>
            <a:r>
              <a:rPr lang="en-US" altLang="zh-CN" sz="2800" b="1" dirty="0">
                <a:solidFill>
                  <a:schemeClr val="accent5">
                    <a:lumMod val="75000"/>
                  </a:schemeClr>
                </a:solidFill>
                <a:latin typeface="+mj-ea"/>
                <a:ea typeface="+mj-ea"/>
                <a:cs typeface="+mn-cs"/>
              </a:rPr>
              <a:t>Part 01 / </a:t>
            </a:r>
            <a:r>
              <a:rPr lang="zh-CN" altLang="en-US" sz="2800" b="1" dirty="0">
                <a:solidFill>
                  <a:schemeClr val="accent5">
                    <a:lumMod val="75000"/>
                  </a:schemeClr>
                </a:solidFill>
                <a:latin typeface="+mj-ea"/>
                <a:ea typeface="+mj-ea"/>
                <a:cs typeface="+mn-cs"/>
              </a:rPr>
              <a:t>总体概述</a:t>
            </a:r>
            <a:endParaRPr lang="zh-CN" altLang="en-US" sz="2800" b="1" dirty="0">
              <a:solidFill>
                <a:schemeClr val="accent5">
                  <a:lumMod val="75000"/>
                </a:schemeClr>
              </a:solidFill>
              <a:latin typeface="+mj-ea"/>
              <a:ea typeface="+mj-ea"/>
              <a:cs typeface="+mn-cs"/>
            </a:endParaRPr>
          </a:p>
        </p:txBody>
      </p:sp>
      <p:sp>
        <p:nvSpPr>
          <p:cNvPr id="10" name="文本框 9"/>
          <p:cNvSpPr txBox="1"/>
          <p:nvPr/>
        </p:nvSpPr>
        <p:spPr>
          <a:xfrm>
            <a:off x="5453063" y="1609725"/>
            <a:ext cx="3267075" cy="650875"/>
          </a:xfrm>
          <a:prstGeom prst="rect">
            <a:avLst/>
          </a:prstGeom>
          <a:noFill/>
        </p:spPr>
        <p:txBody>
          <a:bodyPr wrap="none">
            <a:spAutoFit/>
          </a:bodyPr>
          <a:lstStyle/>
          <a:p>
            <a:pPr algn="l" fontAlgn="auto">
              <a:lnSpc>
                <a:spcPct val="130000"/>
              </a:lnSpc>
              <a:spcBef>
                <a:spcPts val="0"/>
              </a:spcBef>
              <a:spcAft>
                <a:spcPts val="0"/>
              </a:spcAft>
              <a:defRPr/>
            </a:pPr>
            <a:r>
              <a:rPr lang="en-US" altLang="zh-CN" sz="2800" b="1" dirty="0">
                <a:solidFill>
                  <a:schemeClr val="accent5">
                    <a:lumMod val="75000"/>
                  </a:schemeClr>
                </a:solidFill>
                <a:latin typeface="+mj-ea"/>
                <a:ea typeface="+mj-ea"/>
                <a:cs typeface="+mn-cs"/>
              </a:rPr>
              <a:t>Part 02 / </a:t>
            </a:r>
            <a:r>
              <a:rPr lang="zh-CN" altLang="en-US" sz="2800" b="1" dirty="0">
                <a:solidFill>
                  <a:schemeClr val="accent5">
                    <a:lumMod val="75000"/>
                  </a:schemeClr>
                </a:solidFill>
                <a:latin typeface="+mj-ea"/>
                <a:ea typeface="+mj-ea"/>
                <a:cs typeface="+mn-cs"/>
              </a:rPr>
              <a:t>测试计划</a:t>
            </a:r>
            <a:endParaRPr lang="zh-CN" altLang="en-US" sz="2800" b="1" dirty="0">
              <a:solidFill>
                <a:schemeClr val="accent5">
                  <a:lumMod val="75000"/>
                </a:schemeClr>
              </a:solidFill>
              <a:latin typeface="+mj-ea"/>
              <a:ea typeface="+mj-ea"/>
              <a:cs typeface="+mn-cs"/>
            </a:endParaRPr>
          </a:p>
        </p:txBody>
      </p:sp>
      <p:sp>
        <p:nvSpPr>
          <p:cNvPr id="11" name="文本框 10"/>
          <p:cNvSpPr txBox="1"/>
          <p:nvPr/>
        </p:nvSpPr>
        <p:spPr>
          <a:xfrm>
            <a:off x="5453063" y="2334578"/>
            <a:ext cx="3267075" cy="650875"/>
          </a:xfrm>
          <a:prstGeom prst="rect">
            <a:avLst/>
          </a:prstGeom>
          <a:noFill/>
        </p:spPr>
        <p:txBody>
          <a:bodyPr wrap="none">
            <a:spAutoFit/>
          </a:bodyPr>
          <a:lstStyle/>
          <a:p>
            <a:pPr algn="l" fontAlgn="auto">
              <a:lnSpc>
                <a:spcPct val="130000"/>
              </a:lnSpc>
              <a:spcBef>
                <a:spcPts val="0"/>
              </a:spcBef>
              <a:spcAft>
                <a:spcPts val="0"/>
              </a:spcAft>
              <a:defRPr/>
            </a:pPr>
            <a:r>
              <a:rPr lang="en-US" altLang="zh-CN" sz="2800" b="1" dirty="0">
                <a:solidFill>
                  <a:schemeClr val="accent5">
                    <a:lumMod val="75000"/>
                  </a:schemeClr>
                </a:solidFill>
                <a:latin typeface="+mj-ea"/>
                <a:ea typeface="+mj-ea"/>
                <a:cs typeface="+mn-cs"/>
              </a:rPr>
              <a:t>Part 03 / </a:t>
            </a:r>
            <a:r>
              <a:rPr lang="zh-CN" altLang="en-US" sz="2800" b="1" dirty="0">
                <a:solidFill>
                  <a:schemeClr val="accent5">
                    <a:lumMod val="75000"/>
                  </a:schemeClr>
                </a:solidFill>
                <a:latin typeface="+mj-ea"/>
                <a:ea typeface="+mj-ea"/>
                <a:cs typeface="+mn-cs"/>
              </a:rPr>
              <a:t>单元测试</a:t>
            </a:r>
            <a:endParaRPr lang="zh-CN" altLang="en-US" sz="2800" b="1" dirty="0">
              <a:solidFill>
                <a:schemeClr val="accent5">
                  <a:lumMod val="75000"/>
                </a:schemeClr>
              </a:solidFill>
              <a:latin typeface="+mj-ea"/>
              <a:ea typeface="+mj-ea"/>
              <a:cs typeface="+mn-cs"/>
            </a:endParaRPr>
          </a:p>
        </p:txBody>
      </p:sp>
      <p:sp>
        <p:nvSpPr>
          <p:cNvPr id="12" name="文本框 11"/>
          <p:cNvSpPr txBox="1"/>
          <p:nvPr/>
        </p:nvSpPr>
        <p:spPr>
          <a:xfrm>
            <a:off x="5453063" y="4756150"/>
            <a:ext cx="3267075" cy="650875"/>
          </a:xfrm>
          <a:prstGeom prst="rect">
            <a:avLst/>
          </a:prstGeom>
          <a:noFill/>
        </p:spPr>
        <p:txBody>
          <a:bodyPr wrap="none">
            <a:spAutoFit/>
          </a:bodyPr>
          <a:lstStyle/>
          <a:p>
            <a:pPr fontAlgn="auto">
              <a:lnSpc>
                <a:spcPct val="130000"/>
              </a:lnSpc>
              <a:spcBef>
                <a:spcPts val="0"/>
              </a:spcBef>
              <a:spcAft>
                <a:spcPts val="0"/>
              </a:spcAft>
              <a:defRPr/>
            </a:pPr>
            <a:r>
              <a:rPr lang="en-US" altLang="zh-CN" sz="2800" b="1" dirty="0">
                <a:solidFill>
                  <a:schemeClr val="accent5">
                    <a:lumMod val="75000"/>
                  </a:schemeClr>
                </a:solidFill>
                <a:latin typeface="+mj-ea"/>
                <a:ea typeface="+mj-ea"/>
                <a:cs typeface="+mn-cs"/>
              </a:rPr>
              <a:t>Part 06 / </a:t>
            </a:r>
            <a:r>
              <a:rPr lang="zh-CN" altLang="en-US" sz="2800" b="1" dirty="0">
                <a:solidFill>
                  <a:schemeClr val="accent5">
                    <a:lumMod val="75000"/>
                  </a:schemeClr>
                </a:solidFill>
                <a:latin typeface="+mj-ea"/>
                <a:ea typeface="+mj-ea"/>
                <a:cs typeface="+mn-cs"/>
              </a:rPr>
              <a:t>参考资料</a:t>
            </a:r>
            <a:endParaRPr lang="zh-CN" altLang="en-US" sz="2800" b="1" dirty="0">
              <a:solidFill>
                <a:schemeClr val="accent5">
                  <a:lumMod val="75000"/>
                </a:schemeClr>
              </a:solidFill>
              <a:latin typeface="+mj-ea"/>
              <a:ea typeface="+mj-ea"/>
              <a:cs typeface="+mn-cs"/>
            </a:endParaRPr>
          </a:p>
        </p:txBody>
      </p:sp>
      <p:sp>
        <p:nvSpPr>
          <p:cNvPr id="13" name="文本框 12"/>
          <p:cNvSpPr txBox="1"/>
          <p:nvPr/>
        </p:nvSpPr>
        <p:spPr>
          <a:xfrm>
            <a:off x="5453063" y="5406708"/>
            <a:ext cx="3622675" cy="650875"/>
          </a:xfrm>
          <a:prstGeom prst="rect">
            <a:avLst/>
          </a:prstGeom>
          <a:noFill/>
        </p:spPr>
        <p:txBody>
          <a:bodyPr wrap="none">
            <a:spAutoFit/>
          </a:bodyPr>
          <a:lstStyle/>
          <a:p>
            <a:pPr fontAlgn="auto">
              <a:lnSpc>
                <a:spcPct val="130000"/>
              </a:lnSpc>
              <a:spcBef>
                <a:spcPts val="0"/>
              </a:spcBef>
              <a:spcAft>
                <a:spcPts val="0"/>
              </a:spcAft>
              <a:defRPr/>
            </a:pPr>
            <a:r>
              <a:rPr lang="en-US" altLang="zh-CN" sz="2800" b="1" dirty="0">
                <a:solidFill>
                  <a:schemeClr val="accent5">
                    <a:lumMod val="75000"/>
                  </a:schemeClr>
                </a:solidFill>
                <a:latin typeface="+mj-ea"/>
                <a:ea typeface="+mj-ea"/>
                <a:cs typeface="+mn-cs"/>
              </a:rPr>
              <a:t>Part 07 / </a:t>
            </a:r>
            <a:r>
              <a:rPr lang="zh-CN" altLang="en-US" sz="2800" b="1" dirty="0">
                <a:solidFill>
                  <a:schemeClr val="accent5">
                    <a:lumMod val="75000"/>
                  </a:schemeClr>
                </a:solidFill>
                <a:latin typeface="+mj-ea"/>
                <a:ea typeface="+mj-ea"/>
                <a:cs typeface="+mn-cs"/>
              </a:rPr>
              <a:t>分工及评价</a:t>
            </a:r>
            <a:endParaRPr lang="zh-CN" altLang="en-US" sz="2800" b="1" dirty="0">
              <a:solidFill>
                <a:schemeClr val="accent5">
                  <a:lumMod val="75000"/>
                </a:schemeClr>
              </a:solidFill>
              <a:latin typeface="+mj-ea"/>
              <a:ea typeface="+mj-ea"/>
              <a:cs typeface="+mn-cs"/>
            </a:endParaRPr>
          </a:p>
        </p:txBody>
      </p:sp>
      <p:sp>
        <p:nvSpPr>
          <p:cNvPr id="2" name="文本框 1"/>
          <p:cNvSpPr txBox="1"/>
          <p:nvPr/>
        </p:nvSpPr>
        <p:spPr>
          <a:xfrm>
            <a:off x="5453063" y="3103563"/>
            <a:ext cx="3267075" cy="650875"/>
          </a:xfrm>
          <a:prstGeom prst="rect">
            <a:avLst/>
          </a:prstGeom>
          <a:noFill/>
        </p:spPr>
        <p:txBody>
          <a:bodyPr wrap="none">
            <a:spAutoFit/>
          </a:bodyPr>
          <a:p>
            <a:pPr algn="l" fontAlgn="auto">
              <a:lnSpc>
                <a:spcPct val="130000"/>
              </a:lnSpc>
              <a:spcBef>
                <a:spcPts val="0"/>
              </a:spcBef>
              <a:spcAft>
                <a:spcPts val="0"/>
              </a:spcAft>
              <a:defRPr/>
            </a:pPr>
            <a:r>
              <a:rPr lang="en-US" altLang="zh-CN" sz="2800" b="1" dirty="0">
                <a:solidFill>
                  <a:schemeClr val="accent5">
                    <a:lumMod val="75000"/>
                  </a:schemeClr>
                </a:solidFill>
                <a:latin typeface="+mj-ea"/>
                <a:ea typeface="+mj-ea"/>
                <a:cs typeface="+mn-cs"/>
              </a:rPr>
              <a:t>Part 04 / </a:t>
            </a:r>
            <a:r>
              <a:rPr lang="zh-CN" altLang="en-US" sz="2800" b="1" dirty="0">
                <a:solidFill>
                  <a:schemeClr val="accent5">
                    <a:lumMod val="75000"/>
                  </a:schemeClr>
                </a:solidFill>
                <a:latin typeface="+mj-ea"/>
                <a:ea typeface="+mj-ea"/>
                <a:cs typeface="+mn-cs"/>
              </a:rPr>
              <a:t>集成测试</a:t>
            </a:r>
            <a:endParaRPr lang="zh-CN" altLang="en-US" sz="2800" b="1" dirty="0">
              <a:solidFill>
                <a:schemeClr val="accent5">
                  <a:lumMod val="75000"/>
                </a:schemeClr>
              </a:solidFill>
              <a:latin typeface="+mj-ea"/>
              <a:ea typeface="+mj-ea"/>
              <a:cs typeface="+mn-cs"/>
            </a:endParaRPr>
          </a:p>
        </p:txBody>
      </p:sp>
      <p:sp>
        <p:nvSpPr>
          <p:cNvPr id="3" name="文本框 2"/>
          <p:cNvSpPr txBox="1"/>
          <p:nvPr/>
        </p:nvSpPr>
        <p:spPr>
          <a:xfrm>
            <a:off x="5453063" y="3948748"/>
            <a:ext cx="3267075" cy="650875"/>
          </a:xfrm>
          <a:prstGeom prst="rect">
            <a:avLst/>
          </a:prstGeom>
          <a:noFill/>
        </p:spPr>
        <p:txBody>
          <a:bodyPr wrap="none">
            <a:spAutoFit/>
          </a:bodyPr>
          <a:p>
            <a:pPr algn="l" fontAlgn="auto">
              <a:lnSpc>
                <a:spcPct val="130000"/>
              </a:lnSpc>
              <a:spcBef>
                <a:spcPts val="0"/>
              </a:spcBef>
              <a:spcAft>
                <a:spcPts val="0"/>
              </a:spcAft>
              <a:defRPr/>
            </a:pPr>
            <a:r>
              <a:rPr lang="en-US" altLang="zh-CN" sz="2800" b="1" dirty="0">
                <a:solidFill>
                  <a:schemeClr val="accent5">
                    <a:lumMod val="75000"/>
                  </a:schemeClr>
                </a:solidFill>
                <a:latin typeface="+mj-ea"/>
                <a:ea typeface="+mj-ea"/>
                <a:cs typeface="+mn-cs"/>
              </a:rPr>
              <a:t>Part 05 / </a:t>
            </a:r>
            <a:r>
              <a:rPr lang="zh-CN" altLang="en-US" sz="2800" b="1" dirty="0">
                <a:solidFill>
                  <a:schemeClr val="accent5">
                    <a:lumMod val="75000"/>
                  </a:schemeClr>
                </a:solidFill>
                <a:latin typeface="+mj-ea"/>
                <a:ea typeface="+mj-ea"/>
                <a:cs typeface="+mn-cs"/>
              </a:rPr>
              <a:t>系统测试</a:t>
            </a:r>
            <a:endParaRPr lang="zh-CN" altLang="en-US" sz="2800" b="1" dirty="0">
              <a:solidFill>
                <a:schemeClr val="accent5">
                  <a:lumMod val="75000"/>
                </a:schemeClr>
              </a:solidFill>
              <a:latin typeface="+mj-ea"/>
              <a:ea typeface="+mj-ea"/>
              <a:cs typeface="+mn-cs"/>
            </a:endParaRPr>
          </a:p>
        </p:txBody>
      </p:sp>
    </p:spTree>
    <p:custDataLst>
      <p:tags r:id="rId2"/>
    </p:custDataLst>
  </p:cSld>
  <p:clrMapOvr>
    <a:masterClrMapping/>
  </p:clrMapOvr>
  <p:transition spd="slow" advClick="0" advTm="0">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程序清单</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358510" y="761077"/>
            <a:ext cx="9877926" cy="56184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lang="zh-CN" sz="2000" b="1" noProof="0" dirty="0">
                <a:ln>
                  <a:noFill/>
                </a:ln>
                <a:solidFill>
                  <a:prstClr val="black"/>
                </a:solidFill>
                <a:effectLst/>
                <a:uLnTx/>
                <a:uFillTx/>
                <a:ea typeface="微软雅黑" panose="020B0503020204020204" pitchFamily="34" charset="-122"/>
                <a:sym typeface="+mn-ea"/>
              </a:rPr>
              <a:t>用户管理</a:t>
            </a:r>
            <a:endParaRPr lang="zh-CN"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public class AdminLogoffAction extends Action {</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	public ActionForward execute(ActionMapping map, ActionForm arg1,</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	 		HttpServletRequest request, HttpServletResponse arg3)	throws Exception {</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     //调用session.invalidate方法以清除session中的信息</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    //然后将请求转发到ToAdminLogin所代表的路径</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	HttpSession session = request.getSession();</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	session.invalidate();</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	return map.findForward("ToAdminLogin");</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	}</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a:t>
            </a:r>
            <a:endParaRPr kumimoji="0" 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p:txBody>
      </p:sp>
    </p:spTree>
  </p:cSld>
  <p:clrMapOvr>
    <a:masterClrMapping/>
  </p:clrMapOvr>
  <p:transition spd="slow" advClick="0" advTm="0">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程序清单</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358510" y="761077"/>
            <a:ext cx="9877926" cy="609790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注销登录</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public class AdminLogoffAction extends Action {</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public ActionForward execute(ActionMapping map, ActionForm arg1,</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HttpServletRequest request, HttpServletResponse arg3)	throws Exception {</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//调用session.invalidate方法以清除session中的信息</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//然后将请求转发到ToAdminLogin所代表的路径</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HttpSession session = request.getSession();</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session.invalidate();</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return map.findForward("ToAdminLogin");</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a:t>
            </a:r>
            <a:endParaRPr sz="2000" b="1" noProof="0" dirty="0">
              <a:ln>
                <a:noFill/>
              </a:ln>
              <a:solidFill>
                <a:prstClr val="black"/>
              </a:solidFill>
              <a:effectLst/>
              <a:uLnTx/>
              <a:uFillTx/>
              <a:ea typeface="微软雅黑" panose="020B0503020204020204" pitchFamily="34" charset="-122"/>
              <a:sym typeface="+mn-ea"/>
            </a:endParaRPr>
          </a:p>
        </p:txBody>
      </p:sp>
    </p:spTree>
  </p:cSld>
  <p:clrMapOvr>
    <a:masterClrMapping/>
  </p:clrMapOvr>
  <p:transition spd="slow" advClick="0" advTm="0">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程序清单</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358510" y="761077"/>
            <a:ext cx="9877926" cy="619315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连接数据库</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public class DB {</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Connection connect = null;</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ResultSet rs = null;</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public DB(DataSource dataSource) {		</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try {</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connect = dataSource.getConnection();</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catch(SQLException e) {</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e.printStackTrace();</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a:t>
            </a:r>
            <a:endParaRPr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sz="2000" b="1" noProof="0" dirty="0">
                <a:ln>
                  <a:noFill/>
                </a:ln>
                <a:solidFill>
                  <a:prstClr val="black"/>
                </a:solidFill>
                <a:effectLst/>
                <a:uLnTx/>
                <a:uFillTx/>
                <a:ea typeface="微软雅黑" panose="020B0503020204020204" pitchFamily="34" charset="-122"/>
                <a:sym typeface="+mn-ea"/>
              </a:rPr>
              <a:t>	}}</a:t>
            </a:r>
            <a:endParaRPr sz="2000" b="1" noProof="0" dirty="0">
              <a:ln>
                <a:noFill/>
              </a:ln>
              <a:solidFill>
                <a:prstClr val="black"/>
              </a:solidFill>
              <a:effectLst/>
              <a:uLnTx/>
              <a:uFillTx/>
              <a:ea typeface="微软雅黑" panose="020B0503020204020204" pitchFamily="34" charset="-122"/>
              <a:sym typeface="+mn-ea"/>
            </a:endParaRPr>
          </a:p>
        </p:txBody>
      </p:sp>
    </p:spTree>
  </p:cSld>
  <p:clrMapOvr>
    <a:masterClrMapping/>
  </p:clrMapOvr>
  <p:transition spd="slow" advClick="0" advTm="0">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2236788" cy="452438"/>
          </a:xfrm>
          <a:prstGeom prst="rect">
            <a:avLst/>
          </a:prstGeom>
          <a:noFill/>
        </p:spPr>
        <p:txBody>
          <a:bodyPr wrap="none">
            <a:spAutoFit/>
          </a:bodyPr>
          <a:lstStyle/>
          <a:p>
            <a:pPr fontAlgn="auto">
              <a:lnSpc>
                <a:spcPct val="130000"/>
              </a:lnSpc>
              <a:spcBef>
                <a:spcPts val="0"/>
              </a:spcBef>
              <a:spcAft>
                <a:spcPts val="0"/>
              </a:spcAft>
              <a:defRPr/>
            </a:pPr>
            <a:r>
              <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rPr>
              <a:t>单击此处添加标题</a:t>
            </a:r>
            <a:endPar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endParaRPr>
          </a:p>
        </p:txBody>
      </p:sp>
      <p:pic>
        <p:nvPicPr>
          <p:cNvPr id="4" name="Picture 3" descr="C:\Users\MDG\Desktop\911964_1284175202.jpg"/>
          <p:cNvPicPr>
            <a:picLocks noChangeAspect="1" noChangeArrowheads="1"/>
          </p:cNvPicPr>
          <p:nvPr/>
        </p:nvPicPr>
        <p:blipFill>
          <a:blip r:embed="rId1"/>
          <a:srcRect/>
          <a:stretch>
            <a:fillRect/>
          </a:stretch>
        </p:blipFill>
        <p:spPr bwMode="auto">
          <a:xfrm>
            <a:off x="0" y="0"/>
            <a:ext cx="12192000" cy="6858000"/>
          </a:xfrm>
          <a:prstGeom prst="rect">
            <a:avLst/>
          </a:prstGeom>
          <a:noFill/>
          <a:ln w="9525">
            <a:noFill/>
            <a:miter lim="800000"/>
            <a:headEnd/>
            <a:tailEnd/>
          </a:ln>
        </p:spPr>
      </p:pic>
      <p:sp>
        <p:nvSpPr>
          <p:cNvPr id="5" name="椭圆 4"/>
          <p:cNvSpPr/>
          <p:nvPr/>
        </p:nvSpPr>
        <p:spPr>
          <a:xfrm>
            <a:off x="-900113" y="4122738"/>
            <a:ext cx="4151313" cy="414972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35425" y="-3948113"/>
            <a:ext cx="3917950" cy="7461251"/>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文本框 6"/>
          <p:cNvSpPr txBox="1"/>
          <p:nvPr/>
        </p:nvSpPr>
        <p:spPr>
          <a:xfrm>
            <a:off x="784225" y="4676775"/>
            <a:ext cx="1493520" cy="1851025"/>
          </a:xfrm>
          <a:prstGeom prst="rect">
            <a:avLst/>
          </a:prstGeom>
          <a:noFill/>
        </p:spPr>
        <p:txBody>
          <a:bodyPr wrap="none">
            <a:spAutoFit/>
          </a:bodyPr>
          <a:lstStyle/>
          <a:p>
            <a:pPr fontAlgn="auto">
              <a:lnSpc>
                <a:spcPct val="130000"/>
              </a:lnSpc>
              <a:spcBef>
                <a:spcPts val="0"/>
              </a:spcBef>
              <a:spcAft>
                <a:spcPts val="0"/>
              </a:spcAft>
              <a:defRPr/>
            </a:pPr>
            <a:r>
              <a:rPr lang="en-US" altLang="zh-CN" sz="8800" dirty="0">
                <a:solidFill>
                  <a:schemeClr val="bg1"/>
                </a:solidFill>
                <a:latin typeface="+mj-ea"/>
                <a:ea typeface="+mj-ea"/>
                <a:cs typeface="+mn-cs"/>
              </a:rPr>
              <a:t>0</a:t>
            </a:r>
            <a:r>
              <a:rPr lang="en-US" sz="8800" dirty="0">
                <a:solidFill>
                  <a:schemeClr val="bg1"/>
                </a:solidFill>
                <a:latin typeface="+mj-ea"/>
                <a:ea typeface="+mj-ea"/>
                <a:cs typeface="+mn-cs"/>
              </a:rPr>
              <a:t>6</a:t>
            </a:r>
            <a:endParaRPr lang="en-US" sz="8800" dirty="0">
              <a:solidFill>
                <a:schemeClr val="bg1"/>
              </a:solidFill>
              <a:latin typeface="+mj-ea"/>
              <a:ea typeface="+mj-ea"/>
              <a:cs typeface="+mn-cs"/>
            </a:endParaRPr>
          </a:p>
        </p:txBody>
      </p:sp>
      <p:sp>
        <p:nvSpPr>
          <p:cNvPr id="8" name="文本框 7"/>
          <p:cNvSpPr txBox="1"/>
          <p:nvPr/>
        </p:nvSpPr>
        <p:spPr>
          <a:xfrm>
            <a:off x="4773553" y="1515060"/>
            <a:ext cx="2441694" cy="886781"/>
          </a:xfrm>
          <a:prstGeom prst="rect">
            <a:avLst/>
          </a:prstGeom>
          <a:noFill/>
        </p:spPr>
        <p:txBody>
          <a:bodyPr wrap="none">
            <a:spAutoFit/>
          </a:bodyPr>
          <a:lstStyle/>
          <a:p>
            <a:pPr fontAlgn="auto">
              <a:lnSpc>
                <a:spcPct val="130000"/>
              </a:lnSpc>
              <a:spcBef>
                <a:spcPts val="0"/>
              </a:spcBef>
              <a:spcAft>
                <a:spcPts val="0"/>
              </a:spcAft>
              <a:defRPr/>
            </a:pPr>
            <a:r>
              <a:rPr lang="zh-CN" altLang="en-US" sz="4400" b="1" dirty="0">
                <a:solidFill>
                  <a:schemeClr val="bg1"/>
                </a:solidFill>
                <a:latin typeface="+mj-ea"/>
                <a:ea typeface="+mj-ea"/>
                <a:cs typeface="+mn-cs"/>
              </a:rPr>
              <a:t>小组分工</a:t>
            </a:r>
            <a:endParaRPr lang="zh-CN" altLang="en-US" sz="4400" b="1" dirty="0">
              <a:solidFill>
                <a:schemeClr val="bg1"/>
              </a:solidFill>
              <a:latin typeface="+mj-ea"/>
              <a:ea typeface="+mj-ea"/>
              <a:cs typeface="+mn-cs"/>
            </a:endParaRPr>
          </a:p>
        </p:txBody>
      </p:sp>
    </p:spTree>
  </p:cSld>
  <p:clrMapOvr>
    <a:masterClrMapping/>
  </p:clrMapOvr>
  <p:transition spd="slow" advClick="0" advTm="0">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本次小组分工</a:t>
            </a:r>
            <a:endParaRPr lang="zh-CN" altLang="en-US" dirty="0"/>
          </a:p>
        </p:txBody>
      </p:sp>
      <p:sp>
        <p:nvSpPr>
          <p:cNvPr id="4" name="文本框 3"/>
          <p:cNvSpPr txBox="1"/>
          <p:nvPr/>
        </p:nvSpPr>
        <p:spPr>
          <a:xfrm>
            <a:off x="999859" y="1649338"/>
            <a:ext cx="9708022" cy="3328670"/>
          </a:xfrm>
          <a:prstGeom prst="rect">
            <a:avLst/>
          </a:prstGeom>
          <a:noFill/>
        </p:spPr>
        <p:txBody>
          <a:bodyPr wrap="square" rtlCol="0">
            <a:spAutoFit/>
          </a:bodyPr>
          <a:lstStyle/>
          <a:p>
            <a:pPr>
              <a:lnSpc>
                <a:spcPct val="130000"/>
              </a:lnSpc>
            </a:pPr>
            <a:r>
              <a:rPr lang="zh-CN" altLang="en-US" b="1" dirty="0">
                <a:latin typeface="Arial" panose="020B0604020202020204" pitchFamily="34" charset="0"/>
                <a:ea typeface="微软雅黑" panose="020B0503020204020204" pitchFamily="34" charset="-122"/>
              </a:rPr>
              <a:t>林德坤：</a:t>
            </a:r>
            <a:r>
              <a:rPr lang="en-US" altLang="zh-CN" dirty="0">
                <a:latin typeface="Arial" panose="020B0604020202020204" pitchFamily="34" charset="0"/>
                <a:ea typeface="微软雅黑" panose="020B0503020204020204" pitchFamily="34" charset="-122"/>
              </a:rPr>
              <a:t>ppt</a:t>
            </a:r>
            <a:r>
              <a:rPr lang="zh-CN" altLang="en-US" dirty="0">
                <a:latin typeface="Arial" panose="020B0604020202020204" pitchFamily="34" charset="0"/>
                <a:ea typeface="微软雅黑" panose="020B0503020204020204" pitchFamily="34" charset="-122"/>
              </a:rPr>
              <a:t>的</a:t>
            </a:r>
            <a:r>
              <a:rPr lang="zh-CN" altLang="en-US" dirty="0">
                <a:ea typeface="微软雅黑" panose="020B0503020204020204" pitchFamily="34" charset="-122"/>
              </a:rPr>
              <a:t>编写，召集组员。</a:t>
            </a:r>
            <a:r>
              <a:rPr lang="en-US" dirty="0">
                <a:ea typeface="微软雅黑" panose="020B0503020204020204" pitchFamily="34" charset="-122"/>
              </a:rPr>
              <a:t>8</a:t>
            </a:r>
            <a:r>
              <a:rPr lang="en-US" altLang="zh-CN" dirty="0">
                <a:ea typeface="微软雅黑" panose="020B0503020204020204" pitchFamily="34" charset="-122"/>
              </a:rPr>
              <a:t>.5/10</a:t>
            </a:r>
            <a:r>
              <a:rPr lang="zh-CN" altLang="en-US" dirty="0">
                <a:ea typeface="微软雅黑" panose="020B0503020204020204" pitchFamily="34" charset="-122"/>
              </a:rPr>
              <a:t>分</a:t>
            </a:r>
            <a:endParaRPr lang="en-US" altLang="zh-CN" dirty="0">
              <a:ea typeface="微软雅黑" panose="020B0503020204020204" pitchFamily="34" charset="-122"/>
            </a:endParaRPr>
          </a:p>
          <a:p>
            <a:pPr>
              <a:lnSpc>
                <a:spcPct val="130000"/>
              </a:lnSpc>
            </a:pPr>
            <a:endParaRPr lang="en-US" altLang="zh-CN" dirty="0">
              <a:latin typeface="Arial" panose="020B0604020202020204" pitchFamily="34" charset="0"/>
              <a:ea typeface="微软雅黑" panose="020B0503020204020204" pitchFamily="34" charset="-122"/>
            </a:endParaRPr>
          </a:p>
          <a:p>
            <a:pPr>
              <a:lnSpc>
                <a:spcPct val="130000"/>
              </a:lnSpc>
            </a:pPr>
            <a:endParaRPr lang="en-US" altLang="zh-CN" dirty="0">
              <a:ea typeface="微软雅黑" panose="020B0503020204020204" pitchFamily="34" charset="-122"/>
            </a:endParaRPr>
          </a:p>
          <a:p>
            <a:pPr>
              <a:lnSpc>
                <a:spcPct val="130000"/>
              </a:lnSpc>
            </a:pPr>
            <a:endParaRPr lang="en-US" altLang="zh-CN" dirty="0">
              <a:latin typeface="Arial" panose="020B0604020202020204" pitchFamily="34" charset="0"/>
              <a:ea typeface="微软雅黑" panose="020B0503020204020204" pitchFamily="34" charset="-122"/>
            </a:endParaRPr>
          </a:p>
          <a:p>
            <a:pPr>
              <a:lnSpc>
                <a:spcPct val="130000"/>
              </a:lnSpc>
            </a:pPr>
            <a:r>
              <a:rPr lang="zh-CN" altLang="en-US" b="1" dirty="0">
                <a:ea typeface="微软雅黑" panose="020B0503020204020204" pitchFamily="34" charset="-122"/>
              </a:rPr>
              <a:t>李鹏磊：</a:t>
            </a:r>
            <a:r>
              <a:rPr lang="zh-CN" altLang="en-US" dirty="0">
                <a:ea typeface="微软雅黑" panose="020B0503020204020204" pitchFamily="34" charset="-122"/>
              </a:rPr>
              <a:t>内容的更新                                                                                  </a:t>
            </a:r>
            <a:r>
              <a:rPr lang="en-US" altLang="zh-CN" dirty="0">
                <a:ea typeface="微软雅黑" panose="020B0503020204020204" pitchFamily="34" charset="-122"/>
              </a:rPr>
              <a:t>7.5</a:t>
            </a:r>
            <a:r>
              <a:rPr lang="en-US" altLang="zh-CN" dirty="0">
                <a:ea typeface="微软雅黑" panose="020B0503020204020204" pitchFamily="34" charset="-122"/>
              </a:rPr>
              <a:t>/10</a:t>
            </a:r>
            <a:r>
              <a:rPr lang="zh-CN" altLang="en-US" dirty="0">
                <a:ea typeface="微软雅黑" panose="020B0503020204020204" pitchFamily="34" charset="-122"/>
              </a:rPr>
              <a:t>分</a:t>
            </a:r>
            <a:endParaRPr lang="en-US" altLang="zh-CN" dirty="0">
              <a:ea typeface="微软雅黑" panose="020B0503020204020204" pitchFamily="34" charset="-122"/>
            </a:endParaRPr>
          </a:p>
          <a:p>
            <a:pPr>
              <a:lnSpc>
                <a:spcPct val="130000"/>
              </a:lnSpc>
            </a:pPr>
            <a:endParaRPr lang="en-US" altLang="zh-CN" dirty="0">
              <a:ea typeface="微软雅黑" panose="020B0503020204020204" pitchFamily="34" charset="-122"/>
            </a:endParaRPr>
          </a:p>
          <a:p>
            <a:pPr>
              <a:lnSpc>
                <a:spcPct val="130000"/>
              </a:lnSpc>
            </a:pPr>
            <a:endParaRPr lang="en-US" altLang="zh-CN" dirty="0">
              <a:ea typeface="微软雅黑" panose="020B0503020204020204" pitchFamily="34" charset="-122"/>
            </a:endParaRPr>
          </a:p>
          <a:p>
            <a:pPr>
              <a:lnSpc>
                <a:spcPct val="130000"/>
              </a:lnSpc>
            </a:pPr>
            <a:endParaRPr lang="en-US" altLang="zh-CN" dirty="0">
              <a:ea typeface="微软雅黑" panose="020B0503020204020204" pitchFamily="34" charset="-122"/>
            </a:endParaRPr>
          </a:p>
          <a:p>
            <a:pPr>
              <a:lnSpc>
                <a:spcPct val="130000"/>
              </a:lnSpc>
            </a:pPr>
            <a:r>
              <a:rPr lang="zh-CN" altLang="en-US" b="1" dirty="0">
                <a:latin typeface="Arial" panose="020B0604020202020204" pitchFamily="34" charset="0"/>
                <a:ea typeface="微软雅黑" panose="020B0503020204020204" pitchFamily="34" charset="-122"/>
              </a:rPr>
              <a:t>梅肖玥：</a:t>
            </a:r>
            <a:r>
              <a:rPr lang="zh-CN" altLang="en-US" sz="1800" dirty="0">
                <a:latin typeface="Arial" panose="020B0604020202020204" pitchFamily="34" charset="0"/>
                <a:ea typeface="微软雅黑" panose="020B0503020204020204" pitchFamily="34" charset="-122"/>
              </a:rPr>
              <a:t>测试用例的设计</a:t>
            </a:r>
            <a:r>
              <a:rPr lang="zh-CN" altLang="en-US" dirty="0">
                <a:ea typeface="微软雅黑" panose="020B0503020204020204" pitchFamily="34" charset="-122"/>
              </a:rPr>
              <a:t>，催促工作的推进。                                           </a:t>
            </a:r>
            <a:r>
              <a:rPr lang="en-US" altLang="zh-CN" dirty="0">
                <a:ea typeface="微软雅黑" panose="020B0503020204020204" pitchFamily="34" charset="-122"/>
              </a:rPr>
              <a:t>8</a:t>
            </a:r>
            <a:r>
              <a:rPr lang="en-US" altLang="zh-CN" dirty="0">
                <a:ea typeface="微软雅黑" panose="020B0503020204020204" pitchFamily="34" charset="-122"/>
              </a:rPr>
              <a:t>/10</a:t>
            </a:r>
            <a:r>
              <a:rPr lang="zh-CN" altLang="en-US" dirty="0">
                <a:ea typeface="微软雅黑" panose="020B0503020204020204" pitchFamily="34" charset="-122"/>
              </a:rPr>
              <a:t>分</a:t>
            </a:r>
            <a:endParaRPr lang="zh-CN" altLang="en-US" dirty="0">
              <a:latin typeface="Arial" panose="020B0604020202020204" pitchFamily="34" charset="0"/>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计划更新</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pic>
        <p:nvPicPr>
          <p:cNvPr id="5" name="图片 4"/>
          <p:cNvPicPr>
            <a:picLocks noChangeAspect="1"/>
          </p:cNvPicPr>
          <p:nvPr/>
        </p:nvPicPr>
        <p:blipFill>
          <a:blip r:embed="rId1"/>
          <a:stretch>
            <a:fillRect/>
          </a:stretch>
        </p:blipFill>
        <p:spPr>
          <a:xfrm>
            <a:off x="132080" y="978535"/>
            <a:ext cx="11927840" cy="5223510"/>
          </a:xfrm>
          <a:prstGeom prst="rect">
            <a:avLst/>
          </a:prstGeom>
        </p:spPr>
      </p:pic>
    </p:spTree>
  </p:cSld>
  <p:clrMapOvr>
    <a:masterClrMapping/>
  </p:clrMapOvr>
  <p:transition spd="slow" advClick="0" advTm="0">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cstate="email">
            <a:duotone>
              <a:schemeClr val="accent2">
                <a:shade val="45000"/>
                <a:satMod val="135000"/>
              </a:schemeClr>
              <a:prstClr val="white"/>
            </a:duotone>
          </a:blip>
          <a:srcRect r="42032"/>
          <a:stretch>
            <a:fillRect/>
          </a:stretch>
        </p:blipFill>
        <p:spPr>
          <a:xfrm flipH="1">
            <a:off x="7434942" y="589536"/>
            <a:ext cx="7190642" cy="5770416"/>
          </a:xfrm>
          <a:custGeom>
            <a:avLst/>
            <a:gdLst>
              <a:gd name="connsiteX0" fmla="*/ 7190642 w 7190642"/>
              <a:gd name="connsiteY0" fmla="*/ 0 h 5770416"/>
              <a:gd name="connsiteX1" fmla="*/ 0 w 7190642"/>
              <a:gd name="connsiteY1" fmla="*/ 0 h 5770416"/>
              <a:gd name="connsiteX2" fmla="*/ 0 w 7190642"/>
              <a:gd name="connsiteY2" fmla="*/ 1803599 h 5770416"/>
              <a:gd name="connsiteX3" fmla="*/ 2580541 w 7190642"/>
              <a:gd name="connsiteY3" fmla="*/ 2703393 h 5770416"/>
              <a:gd name="connsiteX4" fmla="*/ 2790091 w 7190642"/>
              <a:gd name="connsiteY4" fmla="*/ 3312993 h 5770416"/>
              <a:gd name="connsiteX5" fmla="*/ 2694841 w 7190642"/>
              <a:gd name="connsiteY5" fmla="*/ 5198943 h 5770416"/>
              <a:gd name="connsiteX6" fmla="*/ 866041 w 7190642"/>
              <a:gd name="connsiteY6" fmla="*/ 5503743 h 5770416"/>
              <a:gd name="connsiteX7" fmla="*/ 0 w 7190642"/>
              <a:gd name="connsiteY7" fmla="*/ 2710063 h 5770416"/>
              <a:gd name="connsiteX8" fmla="*/ 0 w 7190642"/>
              <a:gd name="connsiteY8" fmla="*/ 5770416 h 5770416"/>
              <a:gd name="connsiteX9" fmla="*/ 7190642 w 7190642"/>
              <a:gd name="connsiteY9" fmla="*/ 5770416 h 5770416"/>
              <a:gd name="connsiteX10" fmla="*/ 7190642 w 7190642"/>
              <a:gd name="connsiteY10" fmla="*/ 4572637 h 5770416"/>
              <a:gd name="connsiteX11" fmla="*/ 5457091 w 7190642"/>
              <a:gd name="connsiteY11" fmla="*/ 4885458 h 5770416"/>
              <a:gd name="connsiteX12" fmla="*/ 5590441 w 7190642"/>
              <a:gd name="connsiteY12" fmla="*/ 4504458 h 5770416"/>
              <a:gd name="connsiteX13" fmla="*/ 6009541 w 7190642"/>
              <a:gd name="connsiteY13" fmla="*/ 4066308 h 5770416"/>
              <a:gd name="connsiteX14" fmla="*/ 6352441 w 7190642"/>
              <a:gd name="connsiteY14" fmla="*/ 3894858 h 5770416"/>
              <a:gd name="connsiteX15" fmla="*/ 7190642 w 7190642"/>
              <a:gd name="connsiteY15" fmla="*/ 3006365 h 577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90642" h="5770416">
                <a:moveTo>
                  <a:pt x="7190642" y="0"/>
                </a:moveTo>
                <a:lnTo>
                  <a:pt x="0" y="0"/>
                </a:lnTo>
                <a:lnTo>
                  <a:pt x="0" y="1803599"/>
                </a:lnTo>
                <a:lnTo>
                  <a:pt x="2580541" y="2703393"/>
                </a:lnTo>
                <a:lnTo>
                  <a:pt x="2790091" y="3312993"/>
                </a:lnTo>
                <a:lnTo>
                  <a:pt x="2694841" y="5198943"/>
                </a:lnTo>
                <a:lnTo>
                  <a:pt x="866041" y="5503743"/>
                </a:lnTo>
                <a:lnTo>
                  <a:pt x="0" y="2710063"/>
                </a:lnTo>
                <a:lnTo>
                  <a:pt x="0" y="5770416"/>
                </a:lnTo>
                <a:lnTo>
                  <a:pt x="7190642" y="5770416"/>
                </a:lnTo>
                <a:lnTo>
                  <a:pt x="7190642" y="4572637"/>
                </a:lnTo>
                <a:lnTo>
                  <a:pt x="5457091" y="4885458"/>
                </a:lnTo>
                <a:lnTo>
                  <a:pt x="5590441" y="4504458"/>
                </a:lnTo>
                <a:lnTo>
                  <a:pt x="6009541" y="4066308"/>
                </a:lnTo>
                <a:lnTo>
                  <a:pt x="6352441" y="3894858"/>
                </a:lnTo>
                <a:lnTo>
                  <a:pt x="7190642" y="3006365"/>
                </a:lnTo>
                <a:close/>
              </a:path>
            </a:pathLst>
          </a:custGeom>
        </p:spPr>
      </p:pic>
      <p:sp>
        <p:nvSpPr>
          <p:cNvPr id="10" name="矩形 9"/>
          <p:cNvSpPr/>
          <p:nvPr/>
        </p:nvSpPr>
        <p:spPr>
          <a:xfrm rot="16200000">
            <a:off x="2933700" y="-430212"/>
            <a:ext cx="2781300" cy="8648700"/>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a:spLocks noChangeArrowheads="1"/>
          </p:cNvSpPr>
          <p:nvPr/>
        </p:nvSpPr>
        <p:spPr bwMode="auto">
          <a:xfrm>
            <a:off x="1457325" y="2674938"/>
            <a:ext cx="5316538" cy="1812925"/>
          </a:xfrm>
          <a:prstGeom prst="rect">
            <a:avLst/>
          </a:prstGeom>
          <a:noFill/>
          <a:ln w="9525">
            <a:noFill/>
            <a:miter lim="800000"/>
          </a:ln>
        </p:spPr>
        <p:txBody>
          <a:bodyPr wrap="none">
            <a:spAutoFit/>
          </a:bodyPr>
          <a:lstStyle/>
          <a:p>
            <a:pPr>
              <a:lnSpc>
                <a:spcPct val="130000"/>
              </a:lnSpc>
            </a:pPr>
            <a:r>
              <a:rPr lang="en-US" altLang="zh-CN" sz="9600" b="1">
                <a:solidFill>
                  <a:schemeClr val="bg1"/>
                </a:solidFill>
                <a:ea typeface="微软雅黑" panose="020B0503020204020204" pitchFamily="34" charset="-122"/>
              </a:rPr>
              <a:t>THANKS</a:t>
            </a:r>
            <a:endParaRPr lang="zh-CN" altLang="en-US" sz="9600" b="1">
              <a:solidFill>
                <a:schemeClr val="bg1"/>
              </a:solidFill>
              <a:ea typeface="微软雅黑" panose="020B0503020204020204" pitchFamily="34" charset="-122"/>
            </a:endParaRPr>
          </a:p>
        </p:txBody>
      </p:sp>
      <p:sp>
        <p:nvSpPr>
          <p:cNvPr id="6" name="文本框 5"/>
          <p:cNvSpPr txBox="1">
            <a:spLocks noChangeArrowheads="1"/>
          </p:cNvSpPr>
          <p:nvPr/>
        </p:nvSpPr>
        <p:spPr bwMode="auto">
          <a:xfrm>
            <a:off x="11487150" y="-647700"/>
            <a:ext cx="877888" cy="369887"/>
          </a:xfrm>
          <a:prstGeom prst="rect">
            <a:avLst/>
          </a:prstGeom>
          <a:noFill/>
          <a:ln w="9525">
            <a:noFill/>
            <a:miter lim="800000"/>
          </a:ln>
        </p:spPr>
        <p:txBody>
          <a:bodyPr wrap="none">
            <a:spAutoFit/>
          </a:bodyPr>
          <a:lstStyle/>
          <a:p>
            <a:r>
              <a:rPr lang="zh-CN" altLang="en-US">
                <a:latin typeface="Arial Black" panose="020B0A04020102020204" pitchFamily="34" charset="0"/>
                <a:ea typeface="华文仿宋" panose="02010600040101010101" charset="-122"/>
              </a:rPr>
              <a:t>延迟符</a:t>
            </a:r>
            <a:endParaRPr lang="zh-CN" altLang="en-US">
              <a:latin typeface="Arial Black" panose="020B0A04020102020204" pitchFamily="34" charset="0"/>
              <a:ea typeface="华文仿宋" panose="02010600040101010101" charset="-122"/>
            </a:endParaRPr>
          </a:p>
        </p:txBody>
      </p:sp>
      <p:sp>
        <p:nvSpPr>
          <p:cNvPr id="11" name="矩形 10"/>
          <p:cNvSpPr/>
          <p:nvPr/>
        </p:nvSpPr>
        <p:spPr>
          <a:xfrm>
            <a:off x="196850" y="1616075"/>
            <a:ext cx="774700" cy="230188"/>
          </a:xfrm>
          <a:prstGeom prst="rect">
            <a:avLst/>
          </a:prstGeom>
        </p:spPr>
        <p:txBody>
          <a:bodyPr>
            <a:spAutoFit/>
          </a:bodyPr>
          <a:lstStyle/>
          <a:p>
            <a:pPr fontAlgn="auto">
              <a:spcBef>
                <a:spcPts val="0"/>
              </a:spcBef>
              <a:spcAft>
                <a:spcPts val="0"/>
              </a:spcAft>
              <a:defRPr/>
            </a:pPr>
            <a:r>
              <a:rPr lang="en-US" altLang="zh-CN" sz="100" kern="0" dirty="0">
                <a:solidFill>
                  <a:sysClr val="window" lastClr="FFFFFF"/>
                </a:solidFill>
                <a:latin typeface="+mn-lt"/>
                <a:ea typeface="+mn-ea"/>
                <a:cs typeface="+mn-cs"/>
              </a:rPr>
              <a:t>PPT</a:t>
            </a:r>
            <a:r>
              <a:rPr lang="zh-CN" altLang="en-US" sz="100" kern="0" dirty="0">
                <a:solidFill>
                  <a:sysClr val="window" lastClr="FFFFFF"/>
                </a:solidFill>
                <a:latin typeface="+mn-lt"/>
                <a:ea typeface="+mn-ea"/>
                <a:cs typeface="+mn-cs"/>
              </a:rPr>
              <a:t>模板下载：</a:t>
            </a:r>
            <a:r>
              <a:rPr lang="en-US" altLang="zh-CN" sz="100" kern="0" dirty="0">
                <a:solidFill>
                  <a:sysClr val="window" lastClr="FFFFFF"/>
                </a:solidFill>
                <a:latin typeface="+mn-lt"/>
                <a:ea typeface="+mn-ea"/>
                <a:cs typeface="+mn-cs"/>
              </a:rPr>
              <a:t>www.1ppt.com/moban/     </a:t>
            </a:r>
            <a:r>
              <a:rPr lang="zh-CN" altLang="en-US" sz="100" kern="0" dirty="0">
                <a:solidFill>
                  <a:sysClr val="window" lastClr="FFFFFF"/>
                </a:solidFill>
                <a:latin typeface="+mn-lt"/>
                <a:ea typeface="+mn-ea"/>
                <a:cs typeface="+mn-cs"/>
              </a:rPr>
              <a:t>行业</a:t>
            </a:r>
            <a:r>
              <a:rPr lang="en-US" altLang="zh-CN" sz="100" kern="0" dirty="0">
                <a:solidFill>
                  <a:sysClr val="window" lastClr="FFFFFF"/>
                </a:solidFill>
                <a:latin typeface="+mn-lt"/>
                <a:ea typeface="+mn-ea"/>
                <a:cs typeface="+mn-cs"/>
              </a:rPr>
              <a:t>PPT</a:t>
            </a:r>
            <a:r>
              <a:rPr lang="zh-CN" altLang="en-US" sz="100" kern="0" dirty="0">
                <a:solidFill>
                  <a:sysClr val="window" lastClr="FFFFFF"/>
                </a:solidFill>
                <a:latin typeface="+mn-lt"/>
                <a:ea typeface="+mn-ea"/>
                <a:cs typeface="+mn-cs"/>
              </a:rPr>
              <a:t>模板：</a:t>
            </a:r>
            <a:r>
              <a:rPr lang="en-US" altLang="zh-CN" sz="100" kern="0" dirty="0">
                <a:solidFill>
                  <a:sysClr val="window" lastClr="FFFFFF"/>
                </a:solidFill>
                <a:latin typeface="+mn-lt"/>
                <a:ea typeface="+mn-ea"/>
                <a:cs typeface="+mn-cs"/>
              </a:rPr>
              <a:t>www.1ppt.com/hangye/ </a:t>
            </a:r>
            <a:endParaRPr lang="en-US" altLang="zh-CN" sz="100" kern="0" dirty="0">
              <a:solidFill>
                <a:sysClr val="window" lastClr="FFFFFF"/>
              </a:solidFill>
              <a:latin typeface="+mn-lt"/>
              <a:ea typeface="+mn-ea"/>
              <a:cs typeface="+mn-cs"/>
            </a:endParaRPr>
          </a:p>
          <a:p>
            <a:pPr fontAlgn="auto">
              <a:spcBef>
                <a:spcPts val="0"/>
              </a:spcBef>
              <a:spcAft>
                <a:spcPts val="0"/>
              </a:spcAft>
              <a:defRPr/>
            </a:pPr>
            <a:r>
              <a:rPr lang="zh-CN" altLang="en-US" sz="100" kern="0" dirty="0">
                <a:solidFill>
                  <a:sysClr val="window" lastClr="FFFFFF"/>
                </a:solidFill>
                <a:latin typeface="+mn-lt"/>
                <a:ea typeface="+mn-ea"/>
                <a:cs typeface="+mn-cs"/>
              </a:rPr>
              <a:t>节日</a:t>
            </a:r>
            <a:r>
              <a:rPr lang="en-US" altLang="zh-CN" sz="100" kern="0" dirty="0">
                <a:solidFill>
                  <a:sysClr val="window" lastClr="FFFFFF"/>
                </a:solidFill>
                <a:latin typeface="+mn-lt"/>
                <a:ea typeface="+mn-ea"/>
                <a:cs typeface="+mn-cs"/>
              </a:rPr>
              <a:t>PPT</a:t>
            </a:r>
            <a:r>
              <a:rPr lang="zh-CN" altLang="en-US" sz="100" kern="0" dirty="0">
                <a:solidFill>
                  <a:sysClr val="window" lastClr="FFFFFF"/>
                </a:solidFill>
                <a:latin typeface="+mn-lt"/>
                <a:ea typeface="+mn-ea"/>
                <a:cs typeface="+mn-cs"/>
              </a:rPr>
              <a:t>模板：</a:t>
            </a:r>
            <a:r>
              <a:rPr lang="en-US" altLang="zh-CN" sz="100" kern="0" dirty="0">
                <a:solidFill>
                  <a:sysClr val="window" lastClr="FFFFFF"/>
                </a:solidFill>
                <a:latin typeface="+mn-lt"/>
                <a:ea typeface="+mn-ea"/>
                <a:cs typeface="+mn-cs"/>
              </a:rPr>
              <a:t>www.1ppt.com/jieri/           PPT</a:t>
            </a:r>
            <a:r>
              <a:rPr lang="zh-CN" altLang="en-US" sz="100" kern="0" dirty="0">
                <a:solidFill>
                  <a:sysClr val="window" lastClr="FFFFFF"/>
                </a:solidFill>
                <a:latin typeface="+mn-lt"/>
                <a:ea typeface="+mn-ea"/>
                <a:cs typeface="+mn-cs"/>
              </a:rPr>
              <a:t>素材下载：</a:t>
            </a:r>
            <a:r>
              <a:rPr lang="en-US" altLang="zh-CN" sz="100" kern="0" dirty="0">
                <a:solidFill>
                  <a:sysClr val="window" lastClr="FFFFFF"/>
                </a:solidFill>
                <a:latin typeface="+mn-lt"/>
                <a:ea typeface="+mn-ea"/>
                <a:cs typeface="+mn-cs"/>
              </a:rPr>
              <a:t>www.1ppt.com/sucai/</a:t>
            </a:r>
            <a:endParaRPr lang="en-US" altLang="zh-CN" sz="100" kern="0" dirty="0">
              <a:solidFill>
                <a:sysClr val="window" lastClr="FFFFFF"/>
              </a:solidFill>
              <a:latin typeface="+mn-lt"/>
              <a:ea typeface="+mn-ea"/>
              <a:cs typeface="+mn-cs"/>
            </a:endParaRPr>
          </a:p>
          <a:p>
            <a:pPr fontAlgn="auto">
              <a:spcBef>
                <a:spcPts val="0"/>
              </a:spcBef>
              <a:spcAft>
                <a:spcPts val="0"/>
              </a:spcAft>
              <a:defRPr/>
            </a:pPr>
            <a:r>
              <a:rPr lang="en-US" altLang="zh-CN" sz="100" kern="0" dirty="0">
                <a:solidFill>
                  <a:sysClr val="window" lastClr="FFFFFF"/>
                </a:solidFill>
                <a:latin typeface="+mn-lt"/>
                <a:ea typeface="+mn-ea"/>
                <a:cs typeface="+mn-cs"/>
              </a:rPr>
              <a:t>PPT</a:t>
            </a:r>
            <a:r>
              <a:rPr lang="zh-CN" altLang="en-US" sz="100" kern="0" dirty="0">
                <a:solidFill>
                  <a:sysClr val="window" lastClr="FFFFFF"/>
                </a:solidFill>
                <a:latin typeface="+mn-lt"/>
                <a:ea typeface="+mn-ea"/>
                <a:cs typeface="+mn-cs"/>
              </a:rPr>
              <a:t>背景图片：</a:t>
            </a:r>
            <a:r>
              <a:rPr lang="en-US" altLang="zh-CN" sz="100" kern="0" dirty="0">
                <a:solidFill>
                  <a:sysClr val="window" lastClr="FFFFFF"/>
                </a:solidFill>
                <a:latin typeface="+mn-lt"/>
                <a:ea typeface="+mn-ea"/>
                <a:cs typeface="+mn-cs"/>
              </a:rPr>
              <a:t>www.1ppt.com/beijing/      PPT</a:t>
            </a:r>
            <a:r>
              <a:rPr lang="zh-CN" altLang="en-US" sz="100" kern="0" dirty="0">
                <a:solidFill>
                  <a:sysClr val="window" lastClr="FFFFFF"/>
                </a:solidFill>
                <a:latin typeface="+mn-lt"/>
                <a:ea typeface="+mn-ea"/>
                <a:cs typeface="+mn-cs"/>
              </a:rPr>
              <a:t>图表下载：</a:t>
            </a:r>
            <a:r>
              <a:rPr lang="en-US" altLang="zh-CN" sz="100" kern="0" dirty="0">
                <a:solidFill>
                  <a:sysClr val="window" lastClr="FFFFFF"/>
                </a:solidFill>
                <a:latin typeface="+mn-lt"/>
                <a:ea typeface="+mn-ea"/>
                <a:cs typeface="+mn-cs"/>
              </a:rPr>
              <a:t>www.1ppt.com/tubiao/      </a:t>
            </a:r>
            <a:endParaRPr lang="en-US" altLang="zh-CN" sz="100" kern="0" dirty="0">
              <a:solidFill>
                <a:sysClr val="window" lastClr="FFFFFF"/>
              </a:solidFill>
              <a:latin typeface="+mn-lt"/>
              <a:ea typeface="+mn-ea"/>
              <a:cs typeface="+mn-cs"/>
            </a:endParaRPr>
          </a:p>
          <a:p>
            <a:pPr fontAlgn="auto">
              <a:spcBef>
                <a:spcPts val="0"/>
              </a:spcBef>
              <a:spcAft>
                <a:spcPts val="0"/>
              </a:spcAft>
              <a:defRPr/>
            </a:pPr>
            <a:r>
              <a:rPr lang="zh-CN" altLang="en-US" sz="100" kern="0" dirty="0">
                <a:solidFill>
                  <a:sysClr val="window" lastClr="FFFFFF"/>
                </a:solidFill>
                <a:latin typeface="+mn-lt"/>
                <a:ea typeface="+mn-ea"/>
                <a:cs typeface="+mn-cs"/>
              </a:rPr>
              <a:t>优秀</a:t>
            </a:r>
            <a:r>
              <a:rPr lang="en-US" altLang="zh-CN" sz="100" kern="0" dirty="0">
                <a:solidFill>
                  <a:sysClr val="window" lastClr="FFFFFF"/>
                </a:solidFill>
                <a:latin typeface="+mn-lt"/>
                <a:ea typeface="+mn-ea"/>
                <a:cs typeface="+mn-cs"/>
              </a:rPr>
              <a:t>PPT</a:t>
            </a:r>
            <a:r>
              <a:rPr lang="zh-CN" altLang="en-US" sz="100" kern="0" dirty="0">
                <a:solidFill>
                  <a:sysClr val="window" lastClr="FFFFFF"/>
                </a:solidFill>
                <a:latin typeface="+mn-lt"/>
                <a:ea typeface="+mn-ea"/>
                <a:cs typeface="+mn-cs"/>
              </a:rPr>
              <a:t>下载：</a:t>
            </a:r>
            <a:r>
              <a:rPr lang="en-US" altLang="zh-CN" sz="100" kern="0" dirty="0">
                <a:solidFill>
                  <a:sysClr val="window" lastClr="FFFFFF"/>
                </a:solidFill>
                <a:latin typeface="+mn-lt"/>
                <a:ea typeface="+mn-ea"/>
                <a:cs typeface="+mn-cs"/>
              </a:rPr>
              <a:t>www.1ppt.com/xiazai/        PPT</a:t>
            </a:r>
            <a:r>
              <a:rPr lang="zh-CN" altLang="en-US" sz="100" kern="0" dirty="0">
                <a:solidFill>
                  <a:sysClr val="window" lastClr="FFFFFF"/>
                </a:solidFill>
                <a:latin typeface="+mn-lt"/>
                <a:ea typeface="+mn-ea"/>
                <a:cs typeface="+mn-cs"/>
              </a:rPr>
              <a:t>教程： </a:t>
            </a:r>
            <a:r>
              <a:rPr lang="en-US" altLang="zh-CN" sz="100" kern="0" dirty="0">
                <a:solidFill>
                  <a:sysClr val="window" lastClr="FFFFFF"/>
                </a:solidFill>
                <a:latin typeface="+mn-lt"/>
                <a:ea typeface="+mn-ea"/>
                <a:cs typeface="+mn-cs"/>
              </a:rPr>
              <a:t>www.1ppt.com/powerpoint/      </a:t>
            </a:r>
            <a:endParaRPr lang="en-US" altLang="zh-CN" sz="100" kern="0" dirty="0">
              <a:solidFill>
                <a:sysClr val="window" lastClr="FFFFFF"/>
              </a:solidFill>
              <a:latin typeface="+mn-lt"/>
              <a:ea typeface="+mn-ea"/>
              <a:cs typeface="+mn-cs"/>
            </a:endParaRPr>
          </a:p>
          <a:p>
            <a:pPr fontAlgn="auto">
              <a:spcBef>
                <a:spcPts val="0"/>
              </a:spcBef>
              <a:spcAft>
                <a:spcPts val="0"/>
              </a:spcAft>
              <a:defRPr/>
            </a:pPr>
            <a:r>
              <a:rPr lang="en-US" altLang="zh-CN" sz="100" kern="0" dirty="0">
                <a:solidFill>
                  <a:sysClr val="window" lastClr="FFFFFF"/>
                </a:solidFill>
                <a:latin typeface="+mn-lt"/>
                <a:ea typeface="+mn-ea"/>
                <a:cs typeface="+mn-cs"/>
              </a:rPr>
              <a:t>Word</a:t>
            </a:r>
            <a:r>
              <a:rPr lang="zh-CN" altLang="en-US" sz="100" kern="0" dirty="0">
                <a:solidFill>
                  <a:sysClr val="window" lastClr="FFFFFF"/>
                </a:solidFill>
                <a:latin typeface="+mn-lt"/>
                <a:ea typeface="+mn-ea"/>
                <a:cs typeface="+mn-cs"/>
              </a:rPr>
              <a:t>教程： </a:t>
            </a:r>
            <a:r>
              <a:rPr lang="en-US" altLang="zh-CN" sz="100" kern="0" dirty="0">
                <a:solidFill>
                  <a:sysClr val="window" lastClr="FFFFFF"/>
                </a:solidFill>
                <a:latin typeface="+mn-lt"/>
                <a:ea typeface="+mn-ea"/>
                <a:cs typeface="+mn-cs"/>
              </a:rPr>
              <a:t>www.1ppt.com/word/              Excel</a:t>
            </a:r>
            <a:r>
              <a:rPr lang="zh-CN" altLang="en-US" sz="100" kern="0" dirty="0">
                <a:solidFill>
                  <a:sysClr val="window" lastClr="FFFFFF"/>
                </a:solidFill>
                <a:latin typeface="+mn-lt"/>
                <a:ea typeface="+mn-ea"/>
                <a:cs typeface="+mn-cs"/>
              </a:rPr>
              <a:t>教程：</a:t>
            </a:r>
            <a:r>
              <a:rPr lang="en-US" altLang="zh-CN" sz="100" kern="0" dirty="0">
                <a:solidFill>
                  <a:sysClr val="window" lastClr="FFFFFF"/>
                </a:solidFill>
                <a:latin typeface="+mn-lt"/>
                <a:ea typeface="+mn-ea"/>
                <a:cs typeface="+mn-cs"/>
              </a:rPr>
              <a:t>www.1ppt.com/excel/  </a:t>
            </a:r>
            <a:endParaRPr lang="en-US" altLang="zh-CN" sz="100" kern="0" dirty="0">
              <a:solidFill>
                <a:sysClr val="window" lastClr="FFFFFF"/>
              </a:solidFill>
              <a:latin typeface="+mn-lt"/>
              <a:ea typeface="+mn-ea"/>
              <a:cs typeface="+mn-cs"/>
            </a:endParaRPr>
          </a:p>
          <a:p>
            <a:pPr fontAlgn="auto">
              <a:spcBef>
                <a:spcPts val="0"/>
              </a:spcBef>
              <a:spcAft>
                <a:spcPts val="0"/>
              </a:spcAft>
              <a:defRPr/>
            </a:pPr>
            <a:r>
              <a:rPr lang="zh-CN" altLang="en-US" sz="100" kern="0" dirty="0">
                <a:solidFill>
                  <a:sysClr val="window" lastClr="FFFFFF"/>
                </a:solidFill>
                <a:latin typeface="+mn-lt"/>
                <a:ea typeface="+mn-ea"/>
                <a:cs typeface="+mn-cs"/>
              </a:rPr>
              <a:t>资料下载：</a:t>
            </a:r>
            <a:r>
              <a:rPr lang="en-US" altLang="zh-CN" sz="100" kern="0" dirty="0">
                <a:solidFill>
                  <a:sysClr val="window" lastClr="FFFFFF"/>
                </a:solidFill>
                <a:latin typeface="+mn-lt"/>
                <a:ea typeface="+mn-ea"/>
                <a:cs typeface="+mn-cs"/>
              </a:rPr>
              <a:t>www.1ppt.com/ziliao/                PPT</a:t>
            </a:r>
            <a:r>
              <a:rPr lang="zh-CN" altLang="en-US" sz="100" kern="0" dirty="0">
                <a:solidFill>
                  <a:sysClr val="window" lastClr="FFFFFF"/>
                </a:solidFill>
                <a:latin typeface="+mn-lt"/>
                <a:ea typeface="+mn-ea"/>
                <a:cs typeface="+mn-cs"/>
              </a:rPr>
              <a:t>课件下载：</a:t>
            </a:r>
            <a:r>
              <a:rPr lang="en-US" altLang="zh-CN" sz="100" kern="0" dirty="0">
                <a:solidFill>
                  <a:sysClr val="window" lastClr="FFFFFF"/>
                </a:solidFill>
                <a:latin typeface="+mn-lt"/>
                <a:ea typeface="+mn-ea"/>
                <a:cs typeface="+mn-cs"/>
              </a:rPr>
              <a:t>www.1ppt.com/kejian/ </a:t>
            </a:r>
            <a:endParaRPr lang="en-US" altLang="zh-CN" sz="100" kern="0" dirty="0">
              <a:solidFill>
                <a:sysClr val="window" lastClr="FFFFFF"/>
              </a:solidFill>
              <a:latin typeface="+mn-lt"/>
              <a:ea typeface="+mn-ea"/>
              <a:cs typeface="+mn-cs"/>
            </a:endParaRPr>
          </a:p>
          <a:p>
            <a:pPr fontAlgn="auto">
              <a:spcBef>
                <a:spcPts val="0"/>
              </a:spcBef>
              <a:spcAft>
                <a:spcPts val="0"/>
              </a:spcAft>
              <a:defRPr/>
            </a:pPr>
            <a:r>
              <a:rPr lang="zh-CN" altLang="en-US" sz="100" kern="0" dirty="0">
                <a:solidFill>
                  <a:sysClr val="window" lastClr="FFFFFF"/>
                </a:solidFill>
                <a:latin typeface="+mn-lt"/>
                <a:ea typeface="+mn-ea"/>
                <a:cs typeface="+mn-cs"/>
              </a:rPr>
              <a:t>范文下载：</a:t>
            </a:r>
            <a:r>
              <a:rPr lang="en-US" altLang="zh-CN" sz="100" kern="0" dirty="0">
                <a:solidFill>
                  <a:sysClr val="window" lastClr="FFFFFF"/>
                </a:solidFill>
                <a:latin typeface="+mn-lt"/>
                <a:ea typeface="+mn-ea"/>
                <a:cs typeface="+mn-cs"/>
              </a:rPr>
              <a:t>www.1ppt.com/fanwen/             </a:t>
            </a:r>
            <a:r>
              <a:rPr lang="zh-CN" altLang="en-US" sz="100" kern="0" dirty="0">
                <a:solidFill>
                  <a:sysClr val="window" lastClr="FFFFFF"/>
                </a:solidFill>
                <a:latin typeface="+mn-lt"/>
                <a:ea typeface="+mn-ea"/>
                <a:cs typeface="+mn-cs"/>
              </a:rPr>
              <a:t>试卷下载：</a:t>
            </a:r>
            <a:r>
              <a:rPr lang="en-US" altLang="zh-CN" sz="100" kern="0" dirty="0">
                <a:solidFill>
                  <a:sysClr val="window" lastClr="FFFFFF"/>
                </a:solidFill>
                <a:latin typeface="+mn-lt"/>
                <a:ea typeface="+mn-ea"/>
                <a:cs typeface="+mn-cs"/>
              </a:rPr>
              <a:t>www.1ppt.com/shiti/  </a:t>
            </a:r>
            <a:endParaRPr lang="en-US" altLang="zh-CN" sz="100" kern="0" dirty="0">
              <a:solidFill>
                <a:sysClr val="window" lastClr="FFFFFF"/>
              </a:solidFill>
              <a:latin typeface="+mn-lt"/>
              <a:ea typeface="+mn-ea"/>
              <a:cs typeface="+mn-cs"/>
            </a:endParaRPr>
          </a:p>
          <a:p>
            <a:pPr fontAlgn="auto">
              <a:spcBef>
                <a:spcPts val="0"/>
              </a:spcBef>
              <a:spcAft>
                <a:spcPts val="0"/>
              </a:spcAft>
              <a:defRPr/>
            </a:pPr>
            <a:r>
              <a:rPr lang="zh-CN" altLang="en-US" sz="100" kern="0" dirty="0">
                <a:solidFill>
                  <a:sysClr val="window" lastClr="FFFFFF"/>
                </a:solidFill>
                <a:latin typeface="+mn-lt"/>
                <a:ea typeface="+mn-ea"/>
                <a:cs typeface="+mn-cs"/>
              </a:rPr>
              <a:t>教案下载：</a:t>
            </a:r>
            <a:r>
              <a:rPr lang="en-US" altLang="zh-CN" sz="100" kern="0" dirty="0">
                <a:solidFill>
                  <a:sysClr val="window" lastClr="FFFFFF"/>
                </a:solidFill>
                <a:latin typeface="+mn-lt"/>
                <a:ea typeface="+mn-ea"/>
                <a:cs typeface="+mn-cs"/>
              </a:rPr>
              <a:t>www.1ppt.com/jiaoan/        PPT</a:t>
            </a:r>
            <a:r>
              <a:rPr lang="zh-CN" altLang="en-US" sz="100" kern="0" dirty="0">
                <a:solidFill>
                  <a:sysClr val="window" lastClr="FFFFFF"/>
                </a:solidFill>
                <a:latin typeface="+mn-lt"/>
                <a:ea typeface="+mn-ea"/>
                <a:cs typeface="+mn-cs"/>
              </a:rPr>
              <a:t>论坛：</a:t>
            </a:r>
            <a:r>
              <a:rPr lang="en-US" altLang="zh-CN" sz="100" kern="0" dirty="0">
                <a:solidFill>
                  <a:sysClr val="window" lastClr="FFFFFF"/>
                </a:solidFill>
                <a:latin typeface="+mn-lt"/>
                <a:ea typeface="+mn-ea"/>
                <a:cs typeface="+mn-cs"/>
              </a:rPr>
              <a:t>www.1ppt.cn</a:t>
            </a:r>
            <a:endParaRPr lang="en-US" altLang="zh-CN" sz="100" kern="0" dirty="0">
              <a:solidFill>
                <a:sysClr val="window" lastClr="FFFFFF"/>
              </a:solidFill>
              <a:latin typeface="+mn-lt"/>
              <a:ea typeface="+mn-ea"/>
              <a:cs typeface="+mn-cs"/>
            </a:endParaRPr>
          </a:p>
          <a:p>
            <a:pPr fontAlgn="auto">
              <a:spcBef>
                <a:spcPts val="0"/>
              </a:spcBef>
              <a:spcAft>
                <a:spcPts val="0"/>
              </a:spcAft>
              <a:defRPr/>
            </a:pPr>
            <a:r>
              <a:rPr lang="en-US" altLang="zh-CN" sz="100" kern="0" dirty="0">
                <a:solidFill>
                  <a:sysClr val="window" lastClr="FFFFFF"/>
                </a:solidFill>
                <a:latin typeface="+mn-lt"/>
                <a:ea typeface="+mn-ea"/>
                <a:cs typeface="+mn-cs"/>
              </a:rPr>
              <a:t> </a:t>
            </a:r>
            <a:endParaRPr lang="zh-CN" altLang="en-US" sz="100" kern="0" dirty="0">
              <a:solidFill>
                <a:sysClr val="window" lastClr="FFFFFF"/>
              </a:solidFill>
              <a:latin typeface="+mn-lt"/>
              <a:ea typeface="+mn-ea"/>
              <a:cs typeface="+mn-cs"/>
            </a:endParaRP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0-#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grpId="0" nodeType="click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1" dur="750" fill="hold"/>
                                        <p:tgtEl>
                                          <p:spTgt spid="9"/>
                                        </p:tgtEl>
                                        <p:attrNameLst>
                                          <p:attrName>ppt_y</p:attrName>
                                        </p:attrNameLst>
                                      </p:cBhvr>
                                      <p:tavLst>
                                        <p:tav tm="0">
                                          <p:val>
                                            <p:strVal val="#ppt_y"/>
                                          </p:val>
                                        </p:tav>
                                        <p:tav tm="100000">
                                          <p:val>
                                            <p:strVal val="#ppt_y"/>
                                          </p:val>
                                        </p:tav>
                                      </p:tavLst>
                                    </p:anim>
                                    <p:anim calcmode="lin" valueType="num">
                                      <p:cBhvr>
                                        <p:cTn id="22" dur="7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3" dur="7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4" dur="750" tmFilter="0,0; .5, 1; 1, 1"/>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zjd\Desktop\图片1.jpg"/>
          <p:cNvPicPr>
            <a:picLocks noChangeAspect="1" noChangeArrowheads="1"/>
          </p:cNvPicPr>
          <p:nvPr/>
        </p:nvPicPr>
        <p:blipFill>
          <a:blip r:embed="rId1"/>
          <a:srcRect/>
          <a:stretch>
            <a:fillRect/>
          </a:stretch>
        </p:blipFill>
        <p:spPr bwMode="auto">
          <a:xfrm>
            <a:off x="0" y="0"/>
            <a:ext cx="12192000" cy="6858000"/>
          </a:xfrm>
          <a:prstGeom prst="rect">
            <a:avLst/>
          </a:prstGeom>
          <a:noFill/>
          <a:ln w="9525">
            <a:noFill/>
            <a:miter lim="800000"/>
            <a:headEnd/>
            <a:tailEnd/>
          </a:ln>
        </p:spPr>
      </p:pic>
      <p:sp>
        <p:nvSpPr>
          <p:cNvPr id="7" name="椭圆 6"/>
          <p:cNvSpPr/>
          <p:nvPr/>
        </p:nvSpPr>
        <p:spPr>
          <a:xfrm>
            <a:off x="-900113" y="4122738"/>
            <a:ext cx="4151313" cy="414972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4035425" y="-3948113"/>
            <a:ext cx="3917950" cy="7461251"/>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文本框 8"/>
          <p:cNvSpPr txBox="1"/>
          <p:nvPr/>
        </p:nvSpPr>
        <p:spPr>
          <a:xfrm>
            <a:off x="784225" y="4676775"/>
            <a:ext cx="1508125" cy="1681163"/>
          </a:xfrm>
          <a:prstGeom prst="rect">
            <a:avLst/>
          </a:prstGeom>
          <a:noFill/>
        </p:spPr>
        <p:txBody>
          <a:bodyPr wrap="none">
            <a:spAutoFit/>
          </a:bodyPr>
          <a:lstStyle/>
          <a:p>
            <a:pPr fontAlgn="auto">
              <a:lnSpc>
                <a:spcPct val="130000"/>
              </a:lnSpc>
              <a:spcBef>
                <a:spcPts val="0"/>
              </a:spcBef>
              <a:spcAft>
                <a:spcPts val="0"/>
              </a:spcAft>
              <a:defRPr/>
            </a:pPr>
            <a:r>
              <a:rPr lang="en-US" altLang="zh-CN" sz="8800" dirty="0">
                <a:solidFill>
                  <a:schemeClr val="bg1"/>
                </a:solidFill>
                <a:latin typeface="+mj-ea"/>
                <a:ea typeface="+mj-ea"/>
                <a:cs typeface="+mn-cs"/>
              </a:rPr>
              <a:t>01</a:t>
            </a:r>
            <a:endParaRPr lang="zh-CN" altLang="en-US" sz="8800" dirty="0">
              <a:solidFill>
                <a:schemeClr val="bg1"/>
              </a:solidFill>
              <a:latin typeface="+mj-ea"/>
              <a:ea typeface="+mj-ea"/>
              <a:cs typeface="+mn-cs"/>
            </a:endParaRPr>
          </a:p>
        </p:txBody>
      </p:sp>
      <p:sp>
        <p:nvSpPr>
          <p:cNvPr id="10" name="文本框 9"/>
          <p:cNvSpPr txBox="1"/>
          <p:nvPr/>
        </p:nvSpPr>
        <p:spPr>
          <a:xfrm>
            <a:off x="4785360" y="1370681"/>
            <a:ext cx="2418080" cy="970915"/>
          </a:xfrm>
          <a:prstGeom prst="rect">
            <a:avLst/>
          </a:prstGeom>
          <a:noFill/>
        </p:spPr>
        <p:txBody>
          <a:bodyPr wrap="none">
            <a:spAutoFit/>
          </a:bodyPr>
          <a:lstStyle/>
          <a:p>
            <a:pPr algn="ctr" fontAlgn="auto">
              <a:lnSpc>
                <a:spcPct val="130000"/>
              </a:lnSpc>
              <a:spcBef>
                <a:spcPts val="0"/>
              </a:spcBef>
              <a:spcAft>
                <a:spcPts val="0"/>
              </a:spcAft>
              <a:defRPr/>
            </a:pPr>
            <a:r>
              <a:rPr lang="zh-CN" altLang="en-US" sz="4400" b="1" dirty="0">
                <a:solidFill>
                  <a:schemeClr val="bg1"/>
                </a:solidFill>
                <a:latin typeface="+mj-ea"/>
                <a:ea typeface="+mj-ea"/>
                <a:cs typeface="+mn-cs"/>
              </a:rPr>
              <a:t>总体概述</a:t>
            </a:r>
            <a:endParaRPr lang="zh-CN" altLang="en-US" sz="4400" b="1" dirty="0">
              <a:solidFill>
                <a:schemeClr val="bg1"/>
              </a:solidFill>
              <a:latin typeface="+mj-ea"/>
              <a:ea typeface="+mj-ea"/>
              <a:cs typeface="+mn-cs"/>
            </a:endParaRPr>
          </a:p>
        </p:txBody>
      </p:sp>
    </p:spTree>
  </p:cSld>
  <p:clrMapOvr>
    <a:masterClrMapping/>
  </p:clrMapOvr>
  <p:transition spd="slow" advClick="0" advTm="0">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fontAlgn="auto">
              <a:lnSpc>
                <a:spcPct val="130000"/>
              </a:lnSpc>
              <a:spcBef>
                <a:spcPts val="0"/>
              </a:spcBef>
              <a:spcAft>
                <a:spcPts val="0"/>
              </a:spcAft>
              <a:defRPr/>
            </a:pPr>
            <a:r>
              <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rPr>
              <a:t>项目介绍</a:t>
            </a:r>
            <a:endParaRPr lang="zh-CN" altLang="en-US" sz="2000" b="1" dirty="0">
              <a:solidFill>
                <a:schemeClr val="accent5">
                  <a:lumMod val="75000"/>
                </a:schemeClr>
              </a:solidFill>
              <a:latin typeface="Arial" panose="020B0604020202020204" pitchFamily="34" charset="0"/>
              <a:ea typeface="微软雅黑" panose="020B0503020204020204" pitchFamily="34" charset="-122"/>
              <a:cs typeface="+mn-cs"/>
            </a:endParaRPr>
          </a:p>
        </p:txBody>
      </p:sp>
      <p:sp>
        <p:nvSpPr>
          <p:cNvPr id="12" name="Rectangle 5"/>
          <p:cNvSpPr/>
          <p:nvPr/>
        </p:nvSpPr>
        <p:spPr bwMode="auto">
          <a:xfrm>
            <a:off x="1244283" y="2137093"/>
            <a:ext cx="9702800" cy="1000125"/>
          </a:xfrm>
          <a:prstGeom prst="rect">
            <a:avLst/>
          </a:prstGeom>
          <a:noFill/>
          <a:ln>
            <a:noFill/>
          </a:ln>
        </p:spPr>
        <p:txBody>
          <a:bodyPr lIns="0" tIns="0" rIns="0" bIns="0"/>
          <a:lstStyle/>
          <a:p>
            <a:pPr algn="ctr">
              <a:lnSpc>
                <a:spcPct val="150000"/>
              </a:lnSpc>
              <a:defRPr/>
            </a:pPr>
            <a:r>
              <a:rPr lang="en-US" altLang="zh-CN" sz="1400" dirty="0">
                <a:solidFill>
                  <a:schemeClr val="tx1">
                    <a:lumMod val="75000"/>
                    <a:lumOff val="25000"/>
                  </a:schemeClr>
                </a:solidFill>
                <a:latin typeface="+mj-ea"/>
                <a:ea typeface="+mj-ea"/>
                <a:cs typeface="+mn-cs"/>
                <a:sym typeface="Gill Sans" charset="0"/>
              </a:rPr>
              <a:t>《</a:t>
            </a:r>
            <a:r>
              <a:rPr lang="zh-CN" altLang="en-US" sz="1400" dirty="0">
                <a:solidFill>
                  <a:schemeClr val="tx1">
                    <a:lumMod val="75000"/>
                    <a:lumOff val="25000"/>
                  </a:schemeClr>
                </a:solidFill>
                <a:latin typeface="+mj-ea"/>
                <a:ea typeface="+mj-ea"/>
                <a:cs typeface="+mn-cs"/>
                <a:sym typeface="Gill Sans" charset="0"/>
              </a:rPr>
              <a:t>怪物猎人：世界</a:t>
            </a:r>
            <a:r>
              <a:rPr lang="en-US" altLang="zh-CN" sz="1400" dirty="0">
                <a:solidFill>
                  <a:schemeClr val="tx1">
                    <a:lumMod val="75000"/>
                    <a:lumOff val="25000"/>
                  </a:schemeClr>
                </a:solidFill>
                <a:latin typeface="+mj-ea"/>
                <a:ea typeface="+mj-ea"/>
                <a:cs typeface="+mn-cs"/>
                <a:sym typeface="Gill Sans" charset="0"/>
              </a:rPr>
              <a:t>》</a:t>
            </a:r>
            <a:r>
              <a:rPr lang="zh-CN" altLang="en-US" sz="1400" dirty="0">
                <a:solidFill>
                  <a:schemeClr val="tx1">
                    <a:lumMod val="75000"/>
                    <a:lumOff val="25000"/>
                  </a:schemeClr>
                </a:solidFill>
                <a:latin typeface="+mj-ea"/>
                <a:ea typeface="+mj-ea"/>
                <a:cs typeface="+mn-cs"/>
                <a:sym typeface="Gill Sans" charset="0"/>
              </a:rPr>
              <a:t>是由</a:t>
            </a:r>
            <a:r>
              <a:rPr lang="en-US" altLang="zh-CN" sz="1400" dirty="0">
                <a:solidFill>
                  <a:schemeClr val="tx1">
                    <a:lumMod val="75000"/>
                    <a:lumOff val="25000"/>
                  </a:schemeClr>
                </a:solidFill>
                <a:latin typeface="+mj-ea"/>
                <a:ea typeface="+mj-ea"/>
                <a:cs typeface="+mn-cs"/>
                <a:sym typeface="Gill Sans" charset="0"/>
              </a:rPr>
              <a:t>CAPCOM</a:t>
            </a:r>
            <a:r>
              <a:rPr lang="zh-CN" altLang="en-US" sz="1400" dirty="0">
                <a:solidFill>
                  <a:schemeClr val="tx1">
                    <a:lumMod val="75000"/>
                    <a:lumOff val="25000"/>
                  </a:schemeClr>
                </a:solidFill>
                <a:latin typeface="+mj-ea"/>
                <a:ea typeface="+mj-ea"/>
                <a:cs typeface="+mn-cs"/>
                <a:sym typeface="Gill Sans" charset="0"/>
              </a:rPr>
              <a:t>制作发行的一款动作冒险游戏，曾荣获了</a:t>
            </a:r>
            <a:r>
              <a:rPr lang="en-US" altLang="zh-CN" sz="1400" dirty="0">
                <a:solidFill>
                  <a:schemeClr val="tx1">
                    <a:lumMod val="75000"/>
                    <a:lumOff val="25000"/>
                  </a:schemeClr>
                </a:solidFill>
                <a:latin typeface="+mj-ea"/>
                <a:ea typeface="+mj-ea"/>
                <a:cs typeface="+mn-cs"/>
                <a:sym typeface="Gill Sans" charset="0"/>
              </a:rPr>
              <a:t>2018</a:t>
            </a:r>
            <a:r>
              <a:rPr lang="zh-CN" altLang="en-US" sz="1400" dirty="0">
                <a:solidFill>
                  <a:schemeClr val="tx1">
                    <a:lumMod val="75000"/>
                    <a:lumOff val="25000"/>
                  </a:schemeClr>
                </a:solidFill>
                <a:latin typeface="+mj-ea"/>
                <a:ea typeface="+mj-ea"/>
                <a:cs typeface="+mn-cs"/>
                <a:sym typeface="Gill Sans" charset="0"/>
              </a:rPr>
              <a:t>年</a:t>
            </a:r>
            <a:r>
              <a:rPr lang="en-US" altLang="zh-CN" sz="1400" dirty="0">
                <a:solidFill>
                  <a:schemeClr val="tx1">
                    <a:lumMod val="75000"/>
                    <a:lumOff val="25000"/>
                  </a:schemeClr>
                </a:solidFill>
                <a:latin typeface="+mj-ea"/>
                <a:ea typeface="+mj-ea"/>
                <a:cs typeface="+mn-cs"/>
                <a:sym typeface="Gill Sans" charset="0"/>
              </a:rPr>
              <a:t>TGA</a:t>
            </a:r>
            <a:r>
              <a:rPr lang="zh-CN" altLang="en-US" sz="1400" dirty="0">
                <a:solidFill>
                  <a:schemeClr val="tx1">
                    <a:lumMod val="75000"/>
                    <a:lumOff val="25000"/>
                  </a:schemeClr>
                </a:solidFill>
                <a:latin typeface="+mj-ea"/>
                <a:ea typeface="+mj-ea"/>
                <a:cs typeface="+mn-cs"/>
                <a:sym typeface="Gill Sans" charset="0"/>
              </a:rPr>
              <a:t>年度最佳角色扮演游戏奖。游戏最多支持</a:t>
            </a:r>
            <a:r>
              <a:rPr lang="en-US" altLang="zh-CN" sz="1400" dirty="0">
                <a:solidFill>
                  <a:schemeClr val="tx1">
                    <a:lumMod val="75000"/>
                    <a:lumOff val="25000"/>
                  </a:schemeClr>
                </a:solidFill>
                <a:latin typeface="+mj-ea"/>
                <a:ea typeface="+mj-ea"/>
                <a:cs typeface="+mn-cs"/>
                <a:sym typeface="Gill Sans" charset="0"/>
              </a:rPr>
              <a:t>16</a:t>
            </a:r>
            <a:r>
              <a:rPr lang="zh-CN" altLang="en-US" sz="1400" dirty="0">
                <a:solidFill>
                  <a:schemeClr val="tx1">
                    <a:lumMod val="75000"/>
                    <a:lumOff val="25000"/>
                  </a:schemeClr>
                </a:solidFill>
                <a:latin typeface="+mj-ea"/>
                <a:ea typeface="+mj-ea"/>
                <a:cs typeface="+mn-cs"/>
                <a:sym typeface="Gill Sans" charset="0"/>
              </a:rPr>
              <a:t>人联机集会所，</a:t>
            </a:r>
            <a:r>
              <a:rPr lang="en-US" altLang="zh-CN" sz="1400" dirty="0">
                <a:solidFill>
                  <a:schemeClr val="tx1">
                    <a:lumMod val="75000"/>
                    <a:lumOff val="25000"/>
                  </a:schemeClr>
                </a:solidFill>
                <a:latin typeface="+mj-ea"/>
                <a:ea typeface="+mj-ea"/>
                <a:cs typeface="+mn-cs"/>
                <a:sym typeface="Gill Sans" charset="0"/>
              </a:rPr>
              <a:t>4</a:t>
            </a:r>
            <a:r>
              <a:rPr lang="zh-CN" altLang="en-US" sz="1400" dirty="0">
                <a:solidFill>
                  <a:schemeClr val="tx1">
                    <a:lumMod val="75000"/>
                    <a:lumOff val="25000"/>
                  </a:schemeClr>
                </a:solidFill>
                <a:latin typeface="+mj-ea"/>
                <a:ea typeface="+mj-ea"/>
                <a:cs typeface="+mn-cs"/>
                <a:sym typeface="Gill Sans" charset="0"/>
              </a:rPr>
              <a:t>人联机狩猎。在这款游戏中，有着数十种不同的魔物，要使玩家们能够熟练讨伐魔物，需要十分的了解每个怪物的弱点并且搭配出安全且高效的装备，就需要一款简单的小助手来帮助他们完成这些。</a:t>
            </a:r>
            <a:endParaRPr lang="zh-CN" altLang="en-US" sz="1400" dirty="0">
              <a:solidFill>
                <a:schemeClr val="tx1">
                  <a:lumMod val="75000"/>
                  <a:lumOff val="25000"/>
                </a:schemeClr>
              </a:solidFill>
              <a:latin typeface="+mj-ea"/>
              <a:ea typeface="+mj-ea"/>
              <a:cs typeface="+mn-cs"/>
              <a:sym typeface="Gill Sans" charset="0"/>
            </a:endParaRPr>
          </a:p>
          <a:p>
            <a:pPr algn="ctr">
              <a:lnSpc>
                <a:spcPct val="150000"/>
              </a:lnSpc>
              <a:defRPr/>
            </a:pPr>
            <a:r>
              <a:rPr lang="zh-CN" altLang="en-US" sz="1400" dirty="0">
                <a:solidFill>
                  <a:schemeClr val="tx1">
                    <a:lumMod val="75000"/>
                    <a:lumOff val="25000"/>
                  </a:schemeClr>
                </a:solidFill>
                <a:latin typeface="+mj-ea"/>
                <a:ea typeface="+mj-ea"/>
                <a:cs typeface="+mn-cs"/>
                <a:sym typeface="Gill Sans" charset="0"/>
              </a:rPr>
              <a:t>而目前市面上的各种助手，都多多少少有平台冷门，使用不方便，网络延迟大，资料不详细，花钱也得不到很好的体验的缺点。所以我们</a:t>
            </a:r>
            <a:r>
              <a:rPr lang="en-US" altLang="zh-CN" sz="1400" dirty="0">
                <a:solidFill>
                  <a:schemeClr val="tx1">
                    <a:lumMod val="75000"/>
                    <a:lumOff val="25000"/>
                  </a:schemeClr>
                </a:solidFill>
                <a:latin typeface="+mj-ea"/>
                <a:ea typeface="+mj-ea"/>
                <a:cs typeface="+mn-cs"/>
                <a:sym typeface="Gill Sans" charset="0"/>
              </a:rPr>
              <a:t>g24</a:t>
            </a:r>
            <a:r>
              <a:rPr lang="zh-CN" altLang="en-US" sz="1400" dirty="0">
                <a:solidFill>
                  <a:schemeClr val="tx1">
                    <a:lumMod val="75000"/>
                    <a:lumOff val="25000"/>
                  </a:schemeClr>
                </a:solidFill>
                <a:latin typeface="+mj-ea"/>
                <a:ea typeface="+mj-ea"/>
                <a:cs typeface="+mn-cs"/>
                <a:sym typeface="Gill Sans" charset="0"/>
              </a:rPr>
              <a:t>小组决定，我们的目标就是做一个</a:t>
            </a:r>
            <a:r>
              <a:rPr lang="en-US" altLang="zh-CN" sz="1400" dirty="0">
                <a:solidFill>
                  <a:schemeClr val="tx1">
                    <a:lumMod val="75000"/>
                    <a:lumOff val="25000"/>
                  </a:schemeClr>
                </a:solidFill>
                <a:latin typeface="+mj-ea"/>
                <a:ea typeface="+mj-ea"/>
                <a:cs typeface="+mn-cs"/>
                <a:sym typeface="Gill Sans" charset="0"/>
              </a:rPr>
              <a:t>pc</a:t>
            </a:r>
            <a:r>
              <a:rPr lang="zh-CN" altLang="en-US" sz="1400" dirty="0">
                <a:solidFill>
                  <a:schemeClr val="tx1">
                    <a:lumMod val="75000"/>
                    <a:lumOff val="25000"/>
                  </a:schemeClr>
                </a:solidFill>
                <a:latin typeface="+mj-ea"/>
                <a:ea typeface="+mj-ea"/>
                <a:cs typeface="+mn-cs"/>
                <a:sym typeface="Gill Sans" charset="0"/>
              </a:rPr>
              <a:t>端的软件来克服这些缺点，方便这些需求量很大的游戏玩家们。</a:t>
            </a:r>
            <a:endParaRPr lang="zh-CN" altLang="en-US" sz="1400" dirty="0">
              <a:solidFill>
                <a:schemeClr val="tx1">
                  <a:lumMod val="75000"/>
                  <a:lumOff val="25000"/>
                </a:schemeClr>
              </a:solidFill>
              <a:latin typeface="+mj-ea"/>
              <a:ea typeface="+mj-ea"/>
              <a:cs typeface="+mn-cs"/>
              <a:sym typeface="Gill Sans" charset="0"/>
            </a:endParaRPr>
          </a:p>
          <a:p>
            <a:pPr algn="ctr">
              <a:lnSpc>
                <a:spcPct val="150000"/>
              </a:lnSpc>
              <a:defRPr/>
            </a:pPr>
            <a:endParaRPr lang="en-US" sz="1400" dirty="0">
              <a:solidFill>
                <a:schemeClr val="tx1">
                  <a:lumMod val="75000"/>
                  <a:lumOff val="25000"/>
                </a:schemeClr>
              </a:solidFill>
              <a:latin typeface="+mj-ea"/>
              <a:ea typeface="+mj-ea"/>
              <a:cs typeface="Lato Light" charset="0"/>
              <a:sym typeface="Lato Light" charset="0"/>
            </a:endParaRPr>
          </a:p>
        </p:txBody>
      </p:sp>
    </p:spTree>
  </p:cSld>
  <p:clrMapOvr>
    <a:masterClrMapping/>
  </p:clrMapOvr>
  <p:transition spd="slow" advClick="0" advTm="0">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210588" cy="452945"/>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项目功能</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377560" y="2151727"/>
            <a:ext cx="9877926" cy="143510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lang="en-US" altLang="zh-CN" sz="2000" b="1" noProof="0" dirty="0">
                <a:ln>
                  <a:noFill/>
                </a:ln>
                <a:solidFill>
                  <a:prstClr val="black"/>
                </a:solidFill>
                <a:effectLst/>
                <a:uLnTx/>
                <a:uFillTx/>
                <a:ea typeface="微软雅黑" panose="020B0503020204020204" pitchFamily="34" charset="-122"/>
                <a:sym typeface="+mn-ea"/>
              </a:rPr>
              <a:t>1 </a:t>
            </a:r>
            <a:r>
              <a:rPr lang="zh-CN" altLang="en-US" sz="2000" b="1" noProof="0" dirty="0">
                <a:ln>
                  <a:noFill/>
                </a:ln>
                <a:solidFill>
                  <a:prstClr val="black"/>
                </a:solidFill>
                <a:effectLst/>
                <a:uLnTx/>
                <a:uFillTx/>
                <a:ea typeface="微软雅黑" panose="020B0503020204020204" pitchFamily="34" charset="-122"/>
                <a:sym typeface="+mn-ea"/>
              </a:rPr>
              <a:t>基础的怪物弱点查找功能，在此之下添加针对不同怪物的推荐武器以及配装。</a:t>
            </a:r>
            <a:endPar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lang="en-US" altLang="zh-CN" sz="2000" b="1" noProof="0" dirty="0">
                <a:ln>
                  <a:noFill/>
                </a:ln>
                <a:solidFill>
                  <a:prstClr val="black"/>
                </a:solidFill>
                <a:effectLst/>
                <a:uLnTx/>
                <a:uFillTx/>
                <a:ea typeface="微软雅黑" panose="020B0503020204020204" pitchFamily="34" charset="-122"/>
                <a:sym typeface="+mn-ea"/>
              </a:rPr>
              <a:t>2 </a:t>
            </a:r>
            <a:r>
              <a:rPr lang="zh-CN" altLang="en-US" sz="2000" b="1" noProof="0" dirty="0">
                <a:ln>
                  <a:noFill/>
                </a:ln>
                <a:solidFill>
                  <a:prstClr val="black"/>
                </a:solidFill>
                <a:effectLst/>
                <a:uLnTx/>
                <a:uFillTx/>
                <a:ea typeface="微软雅黑" panose="020B0503020204020204" pitchFamily="34" charset="-122"/>
                <a:sym typeface="+mn-ea"/>
              </a:rPr>
              <a:t>招募版，为玩家们临时招募团体讨伐难度极高的怪物提供便利，并包含讨论板功能。</a:t>
            </a:r>
            <a:endPar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lang="en-US" altLang="zh-CN" sz="2000" b="1" dirty="0">
                <a:solidFill>
                  <a:prstClr val="black"/>
                </a:solidFill>
                <a:ea typeface="微软雅黑" panose="020B0503020204020204" pitchFamily="34" charset="-122"/>
                <a:sym typeface="+mn-ea"/>
              </a:rPr>
              <a:t>3 </a:t>
            </a:r>
            <a:r>
              <a:rPr lang="zh-CN" altLang="en-US" sz="2000" b="1" dirty="0">
                <a:solidFill>
                  <a:prstClr val="black"/>
                </a:solidFill>
                <a:ea typeface="微软雅黑" panose="020B0503020204020204" pitchFamily="34" charset="-122"/>
                <a:sym typeface="+mn-ea"/>
              </a:rPr>
              <a:t>通告栏 及时更新官方的活动内容（整合进招募版内）。</a:t>
            </a:r>
            <a:endPar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p:txBody>
      </p:sp>
    </p:spTree>
  </p:cSld>
  <p:clrMapOvr>
    <a:masterClrMapping/>
  </p:clrMapOvr>
  <p:transition spd="slow" advClick="0" advTm="0">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代码规范</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377560" y="2151727"/>
            <a:ext cx="9877926" cy="362966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lang="en-US" altLang="zh-CN" sz="2000" b="1" noProof="0" dirty="0">
                <a:ln>
                  <a:noFill/>
                </a:ln>
                <a:solidFill>
                  <a:prstClr val="black"/>
                </a:solidFill>
                <a:effectLst/>
                <a:uLnTx/>
                <a:uFillTx/>
                <a:ea typeface="微软雅黑" panose="020B0503020204020204" pitchFamily="34" charset="-122"/>
                <a:sym typeface="+mn-ea"/>
              </a:rPr>
              <a:t>1 </a:t>
            </a:r>
            <a:r>
              <a:rPr lang="zh-CN" altLang="en-US" sz="2000" b="1" noProof="0" dirty="0">
                <a:ln>
                  <a:noFill/>
                </a:ln>
                <a:solidFill>
                  <a:prstClr val="black"/>
                </a:solidFill>
                <a:effectLst/>
                <a:uLnTx/>
                <a:uFillTx/>
                <a:ea typeface="微软雅黑" panose="020B0503020204020204" pitchFamily="34" charset="-122"/>
                <a:sym typeface="+mn-ea"/>
              </a:rPr>
              <a:t>命名</a:t>
            </a:r>
            <a:r>
              <a:rPr lang="zh-CN" sz="2000" b="1" noProof="0" dirty="0">
                <a:ln>
                  <a:noFill/>
                </a:ln>
                <a:solidFill>
                  <a:prstClr val="black"/>
                </a:solidFill>
                <a:effectLst/>
                <a:uLnTx/>
                <a:uFillTx/>
                <a:ea typeface="微软雅黑" panose="020B0503020204020204" pitchFamily="34" charset="-122"/>
                <a:sym typeface="+mn-ea"/>
              </a:rPr>
              <a:t>全部参照数据字典（数据字典由一个人负责完成所以可以保证命名的一致性</a:t>
            </a:r>
            <a:endParaRPr lang="zh-CN"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rPr>
              <a:t>2 常量定义</a:t>
            </a:r>
            <a:endPar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rPr>
              <a:t>1、不允许任何未经定义的常量直接出现在代码中。</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rPr>
              <a:t>反例： String key = "Id#taobao_" + tradeId;</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rPr>
              <a:t>cache.put(key, value);</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rPr>
              <a:t>2、long 或者 Long 初始赋值时，必须使用大写的 L，不能是小写的 l，小写容易跟数字1 混淆，造成误解。</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rPr>
              <a:t> </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rPr>
              <a:t>3、不要使用一个常量类维护所有常量，应该按常量功能进行归类，分开维护。如：缓存相关的常量放在类： CacheConsts 下； 系统配置相关的常量放在类： ConfigConsts 下。</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endParaRPr>
          </a:p>
        </p:txBody>
      </p:sp>
    </p:spTree>
  </p:cSld>
  <p:clrMapOvr>
    <a:masterClrMapping/>
  </p:clrMapOvr>
  <p:transition spd="slow" advClick="0" advTm="0">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a:stretch>
            <a:fillRect/>
          </a:stretch>
        </p:blipFill>
        <p:spPr bwMode="auto">
          <a:xfrm>
            <a:off x="0" y="0"/>
            <a:ext cx="12192000" cy="6858000"/>
          </a:xfrm>
          <a:prstGeom prst="rect">
            <a:avLst/>
          </a:prstGeom>
          <a:noFill/>
          <a:ln w="9525">
            <a:noFill/>
            <a:miter lim="800000"/>
            <a:headEnd/>
            <a:tailEnd/>
          </a:ln>
        </p:spPr>
      </p:pic>
      <p:sp>
        <p:nvSpPr>
          <p:cNvPr id="4" name="椭圆 3"/>
          <p:cNvSpPr/>
          <p:nvPr/>
        </p:nvSpPr>
        <p:spPr>
          <a:xfrm>
            <a:off x="-900113" y="4122738"/>
            <a:ext cx="4151313" cy="4149725"/>
          </a:xfrm>
          <a:prstGeom prst="ellipse">
            <a:avLst/>
          </a:prstGeom>
          <a:solidFill>
            <a:schemeClr val="accent5">
              <a:lumMod val="7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4035425" y="-3948113"/>
            <a:ext cx="3917950" cy="7461251"/>
          </a:xfrm>
          <a:prstGeom prst="rect">
            <a:avLst/>
          </a:prstGeom>
          <a:solidFill>
            <a:schemeClr val="accent5">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文本框 5"/>
          <p:cNvSpPr txBox="1"/>
          <p:nvPr/>
        </p:nvSpPr>
        <p:spPr>
          <a:xfrm>
            <a:off x="784225" y="4676775"/>
            <a:ext cx="1508125" cy="1681163"/>
          </a:xfrm>
          <a:prstGeom prst="rect">
            <a:avLst/>
          </a:prstGeom>
          <a:noFill/>
        </p:spPr>
        <p:txBody>
          <a:bodyPr wrap="none">
            <a:spAutoFit/>
          </a:bodyPr>
          <a:lstStyle/>
          <a:p>
            <a:pPr fontAlgn="auto">
              <a:lnSpc>
                <a:spcPct val="130000"/>
              </a:lnSpc>
              <a:spcBef>
                <a:spcPts val="0"/>
              </a:spcBef>
              <a:spcAft>
                <a:spcPts val="0"/>
              </a:spcAft>
              <a:defRPr/>
            </a:pPr>
            <a:r>
              <a:rPr lang="en-US" altLang="zh-CN" sz="8800" dirty="0">
                <a:solidFill>
                  <a:schemeClr val="bg1"/>
                </a:solidFill>
                <a:latin typeface="+mj-ea"/>
                <a:ea typeface="+mj-ea"/>
                <a:cs typeface="+mn-cs"/>
              </a:rPr>
              <a:t>02</a:t>
            </a:r>
            <a:endParaRPr lang="zh-CN" altLang="en-US" sz="8800" dirty="0">
              <a:solidFill>
                <a:schemeClr val="bg1"/>
              </a:solidFill>
              <a:latin typeface="+mj-ea"/>
              <a:ea typeface="+mj-ea"/>
              <a:cs typeface="+mn-cs"/>
            </a:endParaRPr>
          </a:p>
        </p:txBody>
      </p:sp>
      <p:sp>
        <p:nvSpPr>
          <p:cNvPr id="7" name="文本框 6"/>
          <p:cNvSpPr txBox="1"/>
          <p:nvPr/>
        </p:nvSpPr>
        <p:spPr>
          <a:xfrm>
            <a:off x="4785043" y="1366203"/>
            <a:ext cx="2418080" cy="970915"/>
          </a:xfrm>
          <a:prstGeom prst="rect">
            <a:avLst/>
          </a:prstGeom>
          <a:noFill/>
        </p:spPr>
        <p:txBody>
          <a:bodyPr wrap="none">
            <a:spAutoFit/>
          </a:bodyPr>
          <a:lstStyle/>
          <a:p>
            <a:pPr fontAlgn="auto">
              <a:lnSpc>
                <a:spcPct val="130000"/>
              </a:lnSpc>
              <a:spcBef>
                <a:spcPts val="0"/>
              </a:spcBef>
              <a:spcAft>
                <a:spcPts val="0"/>
              </a:spcAft>
              <a:defRPr/>
            </a:pPr>
            <a:r>
              <a:rPr lang="zh-CN" altLang="en-US" sz="4400" b="1" dirty="0">
                <a:solidFill>
                  <a:schemeClr val="bg1"/>
                </a:solidFill>
                <a:latin typeface="+mj-ea"/>
                <a:ea typeface="+mj-ea"/>
                <a:cs typeface="+mn-cs"/>
              </a:rPr>
              <a:t>单元测试</a:t>
            </a:r>
            <a:endParaRPr lang="zh-CN" altLang="en-US" sz="4400" b="1" dirty="0">
              <a:solidFill>
                <a:schemeClr val="bg1"/>
              </a:solidFill>
              <a:latin typeface="+mj-ea"/>
              <a:ea typeface="+mj-ea"/>
              <a:cs typeface="+mn-cs"/>
            </a:endParaRPr>
          </a:p>
        </p:txBody>
      </p:sp>
    </p:spTree>
  </p:cSld>
  <p:clrMapOvr>
    <a:masterClrMapping/>
  </p:clrMapOvr>
  <p:transition spd="slow" advClick="0" advTm="0">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单元测试</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1358510" y="761077"/>
            <a:ext cx="9877926" cy="122491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lang="zh-CN" sz="2000" b="1" noProof="0" dirty="0">
                <a:ln>
                  <a:noFill/>
                </a:ln>
                <a:solidFill>
                  <a:prstClr val="black"/>
                </a:solidFill>
                <a:effectLst/>
                <a:uLnTx/>
                <a:uFillTx/>
                <a:ea typeface="微软雅黑" panose="020B0503020204020204" pitchFamily="34" charset="-122"/>
                <a:sym typeface="+mn-ea"/>
              </a:rPr>
              <a:t>逻辑覆盖：判定</a:t>
            </a:r>
            <a:r>
              <a:rPr lang="en-US" altLang="zh-CN" sz="2000" b="1" noProof="0" dirty="0">
                <a:ln>
                  <a:noFill/>
                </a:ln>
                <a:solidFill>
                  <a:prstClr val="black"/>
                </a:solidFill>
                <a:effectLst/>
                <a:uLnTx/>
                <a:uFillTx/>
                <a:ea typeface="微软雅黑" panose="020B0503020204020204" pitchFamily="34" charset="-122"/>
                <a:sym typeface="+mn-ea"/>
              </a:rPr>
              <a:t>/</a:t>
            </a:r>
            <a:r>
              <a:rPr lang="zh-CN" altLang="en-US" sz="2000" b="1" noProof="0" dirty="0">
                <a:ln>
                  <a:noFill/>
                </a:ln>
                <a:solidFill>
                  <a:prstClr val="black"/>
                </a:solidFill>
                <a:effectLst/>
                <a:uLnTx/>
                <a:uFillTx/>
                <a:ea typeface="微软雅黑" panose="020B0503020204020204" pitchFamily="34" charset="-122"/>
                <a:sym typeface="+mn-ea"/>
              </a:rPr>
              <a:t>条件覆盖</a:t>
            </a:r>
            <a:endParaRPr lang="zh-CN" altLang="en-US" sz="2000" b="1" noProof="0" dirty="0">
              <a:ln>
                <a:noFill/>
              </a:ln>
              <a:solidFill>
                <a:prstClr val="black"/>
              </a:solidFill>
              <a:effectLst/>
              <a:uLnTx/>
              <a:uFillTx/>
              <a:ea typeface="微软雅黑" panose="020B0503020204020204" pitchFamily="34" charset="-122"/>
              <a:sym typeface="+mn-ea"/>
            </a:endParaRPr>
          </a:p>
          <a:p>
            <a:pPr marL="0" marR="0" lvl="0" indent="0" algn="l" defTabSz="914400" rtl="0" eaLnBrk="1" fontAlgn="base" latinLnBrk="0" hangingPunct="1">
              <a:lnSpc>
                <a:spcPct val="100000"/>
              </a:lnSpc>
              <a:spcBef>
                <a:spcPct val="0"/>
              </a:spcBef>
              <a:spcAft>
                <a:spcPct val="50000"/>
              </a:spcAft>
              <a:buClrTx/>
              <a:buSzTx/>
              <a:buFont typeface="Wingdings" panose="05000000000000000000" pitchFamily="2" charset="2"/>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rPr>
              <a:t>接口测试：使用fiddler抓取请求，postman模拟客户端通过对fiddler抓取的请求修改并发送到服务端并接收服务器返回的数据及异常来进行验证接口。</a:t>
            </a:r>
            <a:endPar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sym typeface="+mn-ea"/>
            </a:endParaRPr>
          </a:p>
        </p:txBody>
      </p:sp>
    </p:spTree>
  </p:cSld>
  <p:clrMapOvr>
    <a:masterClrMapping/>
  </p:clrMapOvr>
  <p:transition spd="slow" advClick="0" advTm="0">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33600" y="101600"/>
            <a:ext cx="1198880" cy="49149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rPr>
              <a:t>测试用例</a:t>
            </a:r>
            <a:endParaRPr kumimoji="0" lang="zh-CN" altLang="en-US" sz="2000" b="1" i="0" u="none" strike="noStrike" kern="1200" cap="none" spc="0" normalizeH="0" baseline="0" noProof="0" dirty="0">
              <a:ln>
                <a:noFill/>
              </a:ln>
              <a:solidFill>
                <a:srgbClr val="336699">
                  <a:lumMod val="75000"/>
                </a:srgbClr>
              </a:solidFill>
              <a:effectLst/>
              <a:uLnTx/>
              <a:uFillTx/>
              <a:latin typeface="Arial" panose="020B0604020202020204" pitchFamily="34" charset="0"/>
              <a:ea typeface="微软雅黑" panose="020B0503020204020204" pitchFamily="34" charset="-122"/>
              <a:cs typeface="+mn-cs"/>
            </a:endParaRPr>
          </a:p>
        </p:txBody>
      </p:sp>
      <p:graphicFrame>
        <p:nvGraphicFramePr>
          <p:cNvPr id="5" name="表格 4"/>
          <p:cNvGraphicFramePr/>
          <p:nvPr/>
        </p:nvGraphicFramePr>
        <p:xfrm>
          <a:off x="1829435" y="916305"/>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查找</a:t>
                      </a:r>
                      <a:endParaRPr lang="zh-CN" altLang="en-US"/>
                    </a:p>
                  </a:txBody>
                  <a:tcPr/>
                </a:tc>
                <a:tc>
                  <a:txBody>
                    <a:bodyPr/>
                    <a:p>
                      <a:pPr>
                        <a:buNone/>
                      </a:pPr>
                      <a:r>
                        <a:rPr lang="zh-CN" altLang="en-US"/>
                        <a:t>惨爪龙</a:t>
                      </a:r>
                      <a:endParaRPr lang="zh-CN" altLang="en-US"/>
                    </a:p>
                  </a:txBody>
                  <a:tcPr/>
                </a:tc>
              </a:tr>
              <a:tr h="381000">
                <a:tc>
                  <a:txBody>
                    <a:bodyPr/>
                    <a:p>
                      <a:pPr>
                        <a:buNone/>
                      </a:pPr>
                      <a:endParaRPr lang="zh-CN" altLang="en-US"/>
                    </a:p>
                  </a:txBody>
                  <a:tcPr/>
                </a:tc>
                <a:tc>
                  <a:txBody>
                    <a:bodyPr/>
                    <a:p>
                      <a:pPr>
                        <a:buNone/>
                      </a:pPr>
                      <a:r>
                        <a:rPr lang="zh-CN" altLang="en-US"/>
                        <a:t>残爪龙</a:t>
                      </a:r>
                      <a:endParaRPr lang="zh-CN" altLang="en-US"/>
                    </a:p>
                  </a:txBody>
                  <a:tcPr/>
                </a:tc>
              </a:tr>
            </a:tbl>
          </a:graphicData>
        </a:graphic>
      </p:graphicFrame>
      <p:graphicFrame>
        <p:nvGraphicFramePr>
          <p:cNvPr id="6" name="表格 5"/>
          <p:cNvGraphicFramePr/>
          <p:nvPr/>
        </p:nvGraphicFramePr>
        <p:xfrm>
          <a:off x="1829435" y="2002155"/>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修改</a:t>
                      </a:r>
                      <a:endParaRPr lang="zh-CN" altLang="en-US"/>
                    </a:p>
                  </a:txBody>
                  <a:tcPr/>
                </a:tc>
                <a:tc>
                  <a:txBody>
                    <a:bodyPr/>
                    <a:p>
                      <a:pPr>
                        <a:buNone/>
                      </a:pPr>
                      <a:r>
                        <a:rPr lang="zh-CN" altLang="en-US"/>
                        <a:t>灭</a:t>
                      </a:r>
                      <a:r>
                        <a:rPr lang="zh-CN" altLang="en-US" sz="1800">
                          <a:sym typeface="+mn-ea"/>
                        </a:rPr>
                        <a:t>烬</a:t>
                      </a:r>
                      <a:r>
                        <a:rPr lang="zh-CN" altLang="en-US"/>
                        <a:t>龙</a:t>
                      </a:r>
                      <a:r>
                        <a:rPr lang="en-US" altLang="zh-CN"/>
                        <a:t>-&gt;</a:t>
                      </a:r>
                      <a:r>
                        <a:rPr lang="zh-CN" altLang="en-US"/>
                        <a:t>灭尽龙</a:t>
                      </a:r>
                      <a:endParaRPr lang="zh-CN" altLang="en-US"/>
                    </a:p>
                  </a:txBody>
                  <a:tcPr/>
                </a:tc>
              </a:tr>
              <a:tr h="381000">
                <a:tc>
                  <a:txBody>
                    <a:bodyPr/>
                    <a:p>
                      <a:pPr>
                        <a:buNone/>
                      </a:pPr>
                      <a:endParaRPr lang="zh-CN" altLang="en-US"/>
                    </a:p>
                  </a:txBody>
                  <a:tcPr/>
                </a:tc>
                <a:tc>
                  <a:txBody>
                    <a:bodyPr/>
                    <a:p>
                      <a:pPr>
                        <a:buNone/>
                      </a:pPr>
                      <a:r>
                        <a:rPr lang="zh-CN" altLang="en-US"/>
                        <a:t>无</a:t>
                      </a:r>
                      <a:r>
                        <a:rPr lang="en-US" altLang="zh-CN"/>
                        <a:t>-&gt;</a:t>
                      </a:r>
                      <a:r>
                        <a:rPr lang="zh-CN" altLang="en-US"/>
                        <a:t>贝希摩斯</a:t>
                      </a:r>
                      <a:endParaRPr lang="zh-CN" altLang="en-US"/>
                    </a:p>
                  </a:txBody>
                  <a:tcPr/>
                </a:tc>
              </a:tr>
            </a:tbl>
          </a:graphicData>
        </a:graphic>
      </p:graphicFrame>
      <p:graphicFrame>
        <p:nvGraphicFramePr>
          <p:cNvPr id="8" name="表格 7"/>
          <p:cNvGraphicFramePr/>
          <p:nvPr/>
        </p:nvGraphicFramePr>
        <p:xfrm>
          <a:off x="1829435" y="3104515"/>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删除</a:t>
                      </a:r>
                      <a:endParaRPr lang="zh-CN" altLang="en-US"/>
                    </a:p>
                  </a:txBody>
                  <a:tcPr/>
                </a:tc>
                <a:tc>
                  <a:txBody>
                    <a:bodyPr/>
                    <a:p>
                      <a:pPr>
                        <a:buNone/>
                      </a:pPr>
                      <a:r>
                        <a:rPr lang="zh-CN" altLang="en-US"/>
                        <a:t>菌猪</a:t>
                      </a:r>
                      <a:r>
                        <a:rPr lang="en-US" altLang="zh-CN"/>
                        <a:t>-&gt;</a:t>
                      </a:r>
                      <a:r>
                        <a:rPr lang="zh-CN" altLang="en-US"/>
                        <a:t>无</a:t>
                      </a:r>
                      <a:endParaRPr lang="zh-CN" altLang="en-US"/>
                    </a:p>
                  </a:txBody>
                  <a:tcPr/>
                </a:tc>
              </a:tr>
              <a:tr h="381000">
                <a:tc>
                  <a:txBody>
                    <a:bodyPr/>
                    <a:p>
                      <a:pPr>
                        <a:buNone/>
                      </a:pPr>
                      <a:endParaRPr lang="zh-CN" altLang="en-US"/>
                    </a:p>
                  </a:txBody>
                  <a:tcPr/>
                </a:tc>
                <a:tc>
                  <a:txBody>
                    <a:bodyPr/>
                    <a:p>
                      <a:pPr>
                        <a:buNone/>
                      </a:pPr>
                      <a:r>
                        <a:rPr lang="zh-CN" altLang="en-US"/>
                        <a:t>猪菌</a:t>
                      </a:r>
                      <a:r>
                        <a:rPr lang="en-US" altLang="zh-CN"/>
                        <a:t>-&gt;</a:t>
                      </a:r>
                      <a:r>
                        <a:rPr lang="zh-CN" altLang="en-US"/>
                        <a:t>无</a:t>
                      </a:r>
                      <a:endParaRPr lang="zh-CN" altLang="en-US"/>
                    </a:p>
                  </a:txBody>
                  <a:tcPr/>
                </a:tc>
              </a:tr>
            </a:tbl>
          </a:graphicData>
        </a:graphic>
      </p:graphicFrame>
    </p:spTree>
  </p:cSld>
  <p:clrMapOvr>
    <a:masterClrMapping/>
  </p:clrMapOvr>
  <p:transition spd="slow" advClick="0" advTm="0">
    <p:random/>
  </p:transition>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第一PPT，www.1ppt.com">
  <a:themeElements>
    <a:clrScheme name="自定义 2">
      <a:dk1>
        <a:sysClr val="windowText" lastClr="000000"/>
      </a:dk1>
      <a:lt1>
        <a:sysClr val="window" lastClr="FFFFFF"/>
      </a:lt1>
      <a:dk2>
        <a:srgbClr val="39302A"/>
      </a:dk2>
      <a:lt2>
        <a:srgbClr val="E5DEDB"/>
      </a:lt2>
      <a:accent1>
        <a:srgbClr val="19B3E8"/>
      </a:accent1>
      <a:accent2>
        <a:srgbClr val="4793D1"/>
      </a:accent2>
      <a:accent3>
        <a:srgbClr val="51B9C7"/>
      </a:accent3>
      <a:accent4>
        <a:srgbClr val="3C63E0"/>
      </a:accent4>
      <a:accent5>
        <a:srgbClr val="336699"/>
      </a:accent5>
      <a:accent6>
        <a:srgbClr val="666699"/>
      </a:accent6>
      <a:hlink>
        <a:srgbClr val="FFC000"/>
      </a:hlink>
      <a:folHlink>
        <a:srgbClr val="8D8173"/>
      </a:folHlink>
    </a:clrScheme>
    <a:fontScheme name="自定义 1">
      <a:majorFont>
        <a:latin typeface="Arial"/>
        <a:ea typeface="微软雅黑"/>
        <a:cs typeface=""/>
      </a:majorFont>
      <a:minorFont>
        <a:latin typeface="Arial Black"/>
        <a:ea typeface="华文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A000120140929A68KPBG</Template>
  <TotalTime>0</TotalTime>
  <Words>3711</Words>
  <Application>WPS 演示</Application>
  <PresentationFormat>宽屏</PresentationFormat>
  <Paragraphs>367</Paragraphs>
  <Slides>26</Slides>
  <Notes>15</Notes>
  <HiddenSlides>0</HiddenSlides>
  <MMClips>0</MMClips>
  <ScaleCrop>false</ScaleCrop>
  <HeadingPairs>
    <vt:vector size="6" baseType="variant">
      <vt:variant>
        <vt:lpstr>已用的字体</vt:lpstr>
      </vt:variant>
      <vt:variant>
        <vt:i4>15</vt:i4>
      </vt:variant>
      <vt:variant>
        <vt:lpstr>主题</vt:lpstr>
      </vt:variant>
      <vt:variant>
        <vt:i4>15</vt:i4>
      </vt:variant>
      <vt:variant>
        <vt:lpstr>幻灯片标题</vt:lpstr>
      </vt:variant>
      <vt:variant>
        <vt:i4>26</vt:i4>
      </vt:variant>
    </vt:vector>
  </HeadingPairs>
  <TitlesOfParts>
    <vt:vector size="56" baseType="lpstr">
      <vt:lpstr>Arial</vt:lpstr>
      <vt:lpstr>宋体</vt:lpstr>
      <vt:lpstr>Wingdings</vt:lpstr>
      <vt:lpstr>华文仿宋</vt:lpstr>
      <vt:lpstr>微软雅黑</vt:lpstr>
      <vt:lpstr>Arial Black</vt:lpstr>
      <vt:lpstr>幼圆</vt:lpstr>
      <vt:lpstr>Gill Sans</vt:lpstr>
      <vt:lpstr>Gill Sans MT</vt:lpstr>
      <vt:lpstr>Lato Light</vt:lpstr>
      <vt:lpstr>Calibri</vt:lpstr>
      <vt:lpstr>Arial Unicode MS</vt:lpstr>
      <vt:lpstr>楷体_GB2312</vt:lpstr>
      <vt:lpstr>新宋体</vt:lpstr>
      <vt:lpstr>Almonte Snow</vt:lpstr>
      <vt:lpstr>第一PPT，www.1ppt.com</vt:lpstr>
      <vt:lpstr>1_第一PPT，www.1ppt.com</vt:lpstr>
      <vt:lpstr>2_第一PPT，www.1ppt.com</vt:lpstr>
      <vt:lpstr>3_第一PPT，www.1ppt.com</vt:lpstr>
      <vt:lpstr>4_第一PPT，www.1ppt.com</vt:lpstr>
      <vt:lpstr>5_第一PPT，www.1ppt.com</vt:lpstr>
      <vt:lpstr>6_第一PPT，www.1ppt.com</vt:lpstr>
      <vt:lpstr>7_第一PPT，www.1ppt.com</vt:lpstr>
      <vt:lpstr>8_第一PPT，www.1ppt.com</vt:lpstr>
      <vt:lpstr>9_第一PPT，www.1ppt.com</vt:lpstr>
      <vt:lpstr>10_第一PPT，www.1ppt.com</vt:lpstr>
      <vt:lpstr>11_第一PPT，www.1ppt.com</vt:lpstr>
      <vt:lpstr>12_第一PPT，www.1ppt.com</vt:lpstr>
      <vt:lpstr>13_第一PPT，www.1ppt.com</vt:lpstr>
      <vt:lpstr>14_第一PPT，www.1ppt.com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本次小组分工</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第一课件网www.1kejian.com</dc:title>
  <dc:creator>www.1kejian.com</dc:creator>
  <cp:keywords>www.1kejian.com</cp:keywords>
  <dc:description>www.1kejian.com</dc:description>
  <dc:subject>www.1kejian.com</dc:subject>
  <cp:category>www.1kejian.com</cp:category>
  <cp:lastModifiedBy>M S I</cp:lastModifiedBy>
  <cp:revision>62</cp:revision>
  <dcterms:created xsi:type="dcterms:W3CDTF">2015-06-24T14:18:00Z</dcterms:created>
  <dcterms:modified xsi:type="dcterms:W3CDTF">2019-06-01T02:39:06Z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