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10"/>
  </p:notesMasterIdLst>
  <p:sldIdLst>
    <p:sldId id="256" r:id="rId9"/>
    <p:sldId id="258" r:id="rId11"/>
    <p:sldId id="257" r:id="rId12"/>
    <p:sldId id="259" r:id="rId13"/>
    <p:sldId id="287" r:id="rId14"/>
    <p:sldId id="267" r:id="rId15"/>
    <p:sldId id="300" r:id="rId16"/>
    <p:sldId id="301" r:id="rId17"/>
    <p:sldId id="302" r:id="rId18"/>
    <p:sldId id="268" r:id="rId19"/>
    <p:sldId id="306" r:id="rId20"/>
    <p:sldId id="298" r:id="rId21"/>
    <p:sldId id="307" r:id="rId22"/>
    <p:sldId id="274" r:id="rId23"/>
    <p:sldId id="275" r:id="rId24"/>
    <p:sldId id="280" r:id="rId25"/>
    <p:sldId id="299" r:id="rId26"/>
    <p:sldId id="286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54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hyperlink" Target="https://www.mhchinese.wiki/" TargetMode="External"/><Relationship Id="rId1" Type="http://schemas.openxmlformats.org/officeDocument/2006/relationships/hyperlink" Target="https://mhw.huijiwiki.com/wiki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956175" y="-1725930"/>
            <a:ext cx="2781300" cy="1120711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927735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</a:t>
            </a: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SRS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软件需求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说明书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31017" y="43581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21485" y="1604010"/>
            <a:ext cx="1452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标准符合性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4825" y="2301875"/>
            <a:ext cx="864235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本项目采用了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ISO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标准。具体偏离情况不明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4825" y="305625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硬件约束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4825" y="3697605"/>
            <a:ext cx="14795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技术限制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8485" y="4316095"/>
            <a:ext cx="464820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本项目主要使用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java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语句进行数据库的连接和操作。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5356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软件质量特性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706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软件质量特性</a:t>
            </a:r>
            <a:endParaRPr lang="zh-CN" altLang="en-US" sz="2000" b="1" dirty="0">
              <a:solidFill>
                <a:prstClr val="black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详细说明项目任何其他的质量特性。该特性对客户和开发者都非常重要。考虑的方面包括：适应性，可用性，正确性，灵活性，交互工作能力，可维护性，可移植性，可靠性，可重用性，鲁棒性，可测试性等。定量的详细描述这些特性，尽可能的可验证。对不同属性之间的重要性加以阐述，如：易用性比易学性更重要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每一个属性单独使用一个小节描述，可根据需要进行增减，如增加可维护性小节等。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5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199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1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2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PMBOK 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65" y="2544445"/>
            <a:ext cx="4481195" cy="371729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6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859" y="1649338"/>
            <a:ext cx="9708022" cy="404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以及需求说明书的编写，召集组员。 </a:t>
            </a:r>
            <a:r>
              <a:rPr lang="en-US" altLang="zh-CN" dirty="0">
                <a:ea typeface="微软雅黑" panose="020B0503020204020204" pitchFamily="34" charset="-122"/>
              </a:rPr>
              <a:t>8/10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需求分析，设计约束分析，流程图的绘制。  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7/10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zh-CN" dirty="0">
                <a:latin typeface="Arial" panose="020B0604020202020204" pitchFamily="34" charset="0"/>
                <a:ea typeface="微软雅黑" panose="020B0503020204020204" pitchFamily="34" charset="-122"/>
              </a:rPr>
              <a:t>数据字典的编写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图的绘制</a:t>
            </a:r>
            <a:r>
              <a:rPr lang="zh-CN" altLang="en-US" dirty="0">
                <a:ea typeface="微软雅黑" panose="020B0503020204020204" pitchFamily="34" charset="-122"/>
              </a:rPr>
              <a:t>，催促工作的推进。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9.5/10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8510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741613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总体设计约束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063" y="41497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02593" y="4919028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63" y="3498533"/>
            <a:ext cx="3978275" cy="6508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软件质量特性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5360" y="1370681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项目介绍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1244283" y="2137093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043" y="1366203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具体需求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1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怪物弱点查找功能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9830" y="3507105"/>
            <a:ext cx="943864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输入：monsterName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处理：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 进行匹配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C. 对异常情况的回应，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输出：monsterData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94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配装器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0805" y="3154045"/>
            <a:ext cx="7449820" cy="1768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输入：ArmorSkill，ArmorName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输出：ArmorName，ArmorLevel，stoneSkill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4070" y="217170"/>
            <a:ext cx="1015365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7455" y="1289050"/>
            <a:ext cx="9826625" cy="204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输入：userName，postID，postContent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处理：</a:t>
            </a:r>
            <a:endParaRPr lang="zh-CN" altLang="en-US" sz="1400" dirty="0" smtClean="0"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A. 输入数据的有效性检测。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B. 进行数据匹配。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C. 对异常情况的回应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输出：post</a:t>
            </a:r>
            <a:r>
              <a:rPr lang="en-US" altLang="zh-CN" sz="1400" dirty="0" smtClean="0">
                <a:ea typeface="微软雅黑" panose="020B0503020204020204" pitchFamily="34" charset="-122"/>
                <a:sym typeface="+mn-ea"/>
              </a:rPr>
              <a:t>Title</a:t>
            </a:r>
            <a:endParaRPr lang="en-US" altLang="zh-CN" sz="1400" dirty="0" smtClean="0"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2186</Words>
  <Application>WPS 演示</Application>
  <PresentationFormat>宽屏</PresentationFormat>
  <Paragraphs>177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Arial Unicode MS</vt:lpstr>
      <vt:lpstr>楷体_GB2312</vt:lpstr>
      <vt:lpstr>新宋体</vt:lpstr>
      <vt:lpstr>Almonte Snow</vt:lpstr>
      <vt:lpstr>第一PPT，www.1ppt.com</vt:lpstr>
      <vt:lpstr>1_第一PPT，www.1ppt.com</vt:lpstr>
      <vt:lpstr>2_第一PPT，www.1ppt.com</vt:lpstr>
      <vt:lpstr>3_第一PPT，www.1ppt.com</vt:lpstr>
      <vt:lpstr>4_第一PPT，www.1ppt.com</vt:lpstr>
      <vt:lpstr>8_第一PPT，www.1ppt.com</vt:lpstr>
      <vt:lpstr>9_第一PPT，www.1ppt.com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49</cp:revision>
  <dcterms:created xsi:type="dcterms:W3CDTF">2015-06-24T14:18:00Z</dcterms:created>
  <dcterms:modified xsi:type="dcterms:W3CDTF">2019-04-08T13:03:52Z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