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notesMasterIdLst>
    <p:notesMasterId r:id="rId16"/>
  </p:notesMasterIdLst>
  <p:sldIdLst>
    <p:sldId id="256" r:id="rId15"/>
    <p:sldId id="258" r:id="rId17"/>
    <p:sldId id="257" r:id="rId18"/>
    <p:sldId id="259" r:id="rId19"/>
    <p:sldId id="287" r:id="rId20"/>
    <p:sldId id="267" r:id="rId21"/>
    <p:sldId id="300" r:id="rId22"/>
    <p:sldId id="301" r:id="rId23"/>
    <p:sldId id="302" r:id="rId24"/>
    <p:sldId id="319" r:id="rId25"/>
    <p:sldId id="268" r:id="rId26"/>
    <p:sldId id="306" r:id="rId27"/>
    <p:sldId id="298" r:id="rId28"/>
    <p:sldId id="307" r:id="rId29"/>
    <p:sldId id="274" r:id="rId30"/>
    <p:sldId id="275" r:id="rId31"/>
    <p:sldId id="314" r:id="rId32"/>
    <p:sldId id="315" r:id="rId33"/>
    <p:sldId id="316" r:id="rId34"/>
    <p:sldId id="317" r:id="rId35"/>
    <p:sldId id="318" r:id="rId36"/>
    <p:sldId id="280" r:id="rId37"/>
    <p:sldId id="299" r:id="rId38"/>
    <p:sldId id="334" r:id="rId39"/>
    <p:sldId id="286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2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4.xml"/><Relationship Id="rId38" Type="http://schemas.openxmlformats.org/officeDocument/2006/relationships/slide" Target="slides/slide23.xml"/><Relationship Id="rId37" Type="http://schemas.openxmlformats.org/officeDocument/2006/relationships/slide" Target="slides/slide22.xml"/><Relationship Id="rId36" Type="http://schemas.openxmlformats.org/officeDocument/2006/relationships/slide" Target="slides/slide21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4" Type="http://schemas.openxmlformats.org/officeDocument/2006/relationships/theme" Target="../theme/theme1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4" Type="http://schemas.openxmlformats.org/officeDocument/2006/relationships/theme" Target="../theme/theme1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4" Type="http://schemas.openxmlformats.org/officeDocument/2006/relationships/theme" Target="../theme/theme1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hchinese.wiki/" TargetMode="External"/><Relationship Id="rId1" Type="http://schemas.openxmlformats.org/officeDocument/2006/relationships/hyperlink" Target="https://mhw.huijiwiki.com/wiki/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9.xml"/><Relationship Id="rId2" Type="http://schemas.openxmlformats.org/officeDocument/2006/relationships/image" Target="../media/image13.emf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3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956175" y="-1725930"/>
            <a:ext cx="2781300" cy="1120711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9226550" cy="1531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小组总体设计报告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31017" y="43581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4070" y="21717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用户代表</a:t>
            </a: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69770" y="2878455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高端玩家的代表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9770" y="5610225"/>
            <a:ext cx="1427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新手玩家的代表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160145"/>
            <a:ext cx="8064500" cy="1391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3689350"/>
            <a:ext cx="8089265" cy="1707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41485" y="2878455"/>
            <a:ext cx="153860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女性玩家的用户代表暂时没有找到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8335" y="1042670"/>
            <a:ext cx="1452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标准符合性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0" y="638175"/>
            <a:ext cx="2697480" cy="491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硬件约束（</a:t>
            </a:r>
            <a:r>
              <a:rPr lang="zh-CN" altLang="en-US" sz="1400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参考了游戏本身</a:t>
            </a:r>
            <a:endParaRPr lang="zh-CN" altLang="en-US" sz="1400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675" y="1997075"/>
            <a:ext cx="14795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技术限制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335" y="2872105"/>
            <a:ext cx="464820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本项目主要使用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java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语句进行数据库的连接和操作。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8980" y="1286510"/>
            <a:ext cx="6115050" cy="4284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操作系统：WINDOWS 7 / 8 / 8.1 / 10 (必须为64-BIT)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处理器：Intel Core i5-4460 3.20GHz / AMD FX-6300以上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内存：8 GB RAM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图形：NVIDIA GeForce GTX 760 / AMD Radeon R7 260x(VRAM 2GB以上)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DirectX 版本：11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网络：宽带互联网连接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存储空间：需要20 GB可用空间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声卡：对应 DirectSound(DirectX 9.0c以上)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软件质量特性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706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软件质量特性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详细说明项目任何其他的质量特性。该特性对客户和开发者都非常重要。考虑的方面包括：适应性，可用性，正确性，灵活性，交互工作能力，可维护性，可移植性，可靠性，可重用性，鲁棒性，可测试性等。定量的详细描述这些特性，尽可能的可验证。对不同属性之间的重要性加以阐述，如：易用性比易学性更重要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每一个属性单独使用一个小节描述，可根据需要进行增减，如增加可维护性小节等。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5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1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2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PMBOK 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参考界面（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wegame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256794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数据字典及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ER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图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预览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388110"/>
            <a:ext cx="5471160" cy="4538345"/>
          </a:xfrm>
          <a:prstGeom prst="rect">
            <a:avLst/>
          </a:prstGeom>
        </p:spPr>
      </p:pic>
      <p:pic>
        <p:nvPicPr>
          <p:cNvPr id="6" name="图片 5" descr="er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45" y="1071880"/>
            <a:ext cx="6742430" cy="41440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675" y="1146175"/>
            <a:ext cx="7350760" cy="492887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1259205"/>
            <a:ext cx="7670800" cy="47040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8510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741613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063" y="41497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02593" y="4919028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63" y="3498533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软件质量特性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1158240"/>
            <a:ext cx="8678545" cy="49815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297940"/>
            <a:ext cx="7811135" cy="46589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6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859" y="1649338"/>
            <a:ext cx="9708022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以及需求说明书的编写，召集组员。 </a:t>
            </a:r>
            <a:r>
              <a:rPr lang="en-US" altLang="zh-CN" dirty="0">
                <a:ea typeface="微软雅黑" panose="020B0503020204020204" pitchFamily="34" charset="-122"/>
              </a:rPr>
              <a:t>7.5/10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所有需要修改部分的重新绘制，</a:t>
            </a:r>
            <a:r>
              <a:rPr lang="en-US" altLang="zh-CN" dirty="0"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汇报</a:t>
            </a:r>
            <a:r>
              <a:rPr lang="zh-CN" altLang="en-US" dirty="0">
                <a:ea typeface="微软雅黑" panose="020B0503020204020204" pitchFamily="34" charset="-122"/>
              </a:rPr>
              <a:t>  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8.5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zh-CN" dirty="0">
                <a:latin typeface="Arial" panose="020B0604020202020204" pitchFamily="34" charset="0"/>
                <a:ea typeface="微软雅黑" panose="020B0503020204020204" pitchFamily="34" charset="-122"/>
              </a:rPr>
              <a:t>数据字典的编写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图的绘制</a:t>
            </a:r>
            <a:r>
              <a:rPr lang="zh-CN" altLang="en-US" dirty="0">
                <a:ea typeface="微软雅黑" panose="020B0503020204020204" pitchFamily="34" charset="-122"/>
              </a:rPr>
              <a:t>，催促工作的推进。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9/10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2473325"/>
            <a:ext cx="5314315" cy="3322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672590"/>
            <a:ext cx="4970145" cy="4589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690" y="419100"/>
            <a:ext cx="27228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配置管理以及会议记录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5360" y="1370681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项目介绍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1244283" y="2137093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043" y="1366203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1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怪物弱点查找功能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450" y="1680845"/>
            <a:ext cx="943864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输入：monsterName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处理：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 进行匹配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C. 对异常情况的回应，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输出：monsterData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94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配装器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5570" y="1765935"/>
            <a:ext cx="7449820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输入：ArmorSkill，ArmorName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输出：ArmorName，ArmorLevel，stoneSkill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4070" y="217170"/>
            <a:ext cx="1015365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7455" y="1289050"/>
            <a:ext cx="9826625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输入：userName，postID，postContent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输出：post</a:t>
            </a:r>
            <a:r>
              <a:rPr lang="en-US" altLang="zh-CN" sz="1400" dirty="0" smtClean="0">
                <a:ea typeface="微软雅黑" panose="020B0503020204020204" pitchFamily="34" charset="-122"/>
                <a:sym typeface="+mn-ea"/>
              </a:rPr>
              <a:t>Title</a:t>
            </a:r>
            <a:endParaRPr lang="en-US" altLang="zh-CN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2435</Words>
  <Application>WPS 演示</Application>
  <PresentationFormat>宽屏</PresentationFormat>
  <Paragraphs>181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25</vt:i4>
      </vt:variant>
    </vt:vector>
  </HeadingPairs>
  <TitlesOfParts>
    <vt:vector size="53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Arial Unicode MS</vt:lpstr>
      <vt:lpstr>楷体_GB2312</vt:lpstr>
      <vt:lpstr>新宋体</vt:lpstr>
      <vt:lpstr>Almonte Snow</vt:lpstr>
      <vt:lpstr>第一PPT，www.1ppt.com</vt:lpstr>
      <vt:lpstr>1_第一PPT，www.1ppt.com</vt:lpstr>
      <vt:lpstr>2_第一PPT，www.1ppt.com</vt:lpstr>
      <vt:lpstr>3_第一PPT，www.1ppt.com</vt:lpstr>
      <vt:lpstr>4_第一PPT，www.1ppt.com</vt:lpstr>
      <vt:lpstr>8_第一PPT，www.1ppt.com</vt:lpstr>
      <vt:lpstr>9_第一PPT，www.1ppt.com</vt:lpstr>
      <vt:lpstr>5_第一PPT，www.1ppt.com</vt:lpstr>
      <vt:lpstr>6_第一PPT，www.1ppt.com</vt:lpstr>
      <vt:lpstr>7_第一PPT，www.1ppt.com</vt:lpstr>
      <vt:lpstr>10_第一PPT，www.1ppt.com</vt:lpstr>
      <vt:lpstr>11_第一PPT，www.1ppt.com</vt:lpstr>
      <vt:lpstr>12_第一PPT，www.1ppt.com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57</cp:revision>
  <dcterms:created xsi:type="dcterms:W3CDTF">2015-06-24T14:18:00Z</dcterms:created>
  <dcterms:modified xsi:type="dcterms:W3CDTF">2019-04-21T13:36:24Z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