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12"/>
  </p:notesMasterIdLst>
  <p:sldIdLst>
    <p:sldId id="256" r:id="rId11"/>
    <p:sldId id="258" r:id="rId13"/>
    <p:sldId id="257" r:id="rId14"/>
    <p:sldId id="259" r:id="rId15"/>
    <p:sldId id="287" r:id="rId16"/>
    <p:sldId id="267" r:id="rId17"/>
    <p:sldId id="336" r:id="rId18"/>
    <p:sldId id="337" r:id="rId19"/>
    <p:sldId id="338" r:id="rId20"/>
    <p:sldId id="339" r:id="rId21"/>
    <p:sldId id="268" r:id="rId22"/>
    <p:sldId id="306" r:id="rId23"/>
    <p:sldId id="298" r:id="rId24"/>
    <p:sldId id="340" r:id="rId25"/>
    <p:sldId id="341" r:id="rId26"/>
    <p:sldId id="274" r:id="rId27"/>
    <p:sldId id="275" r:id="rId28"/>
    <p:sldId id="280" r:id="rId29"/>
    <p:sldId id="299" r:id="rId30"/>
    <p:sldId id="334" r:id="rId31"/>
    <p:sldId id="286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 panose="0201060004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10" d="100"/>
          <a:sy n="110" d="100"/>
        </p:scale>
        <p:origin x="78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华文仿宋" panose="02010600040101010101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 panose="02010600040101010101" charset="-122"/>
              </a:rPr>
            </a:fld>
            <a:endParaRPr lang="zh-CN" altLang="en-US">
              <a:cs typeface="华文仿宋" panose="0201060004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3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 panose="02010509060101010101" charset="-122"/>
        <a:buChar char=" "/>
        <a:defRPr sz="1600" kern="1200">
          <a:solidFill>
            <a:srgbClr val="595959"/>
          </a:solidFill>
          <a:latin typeface="+mn-ea"/>
          <a:ea typeface="+mn-ea"/>
          <a:cs typeface="华文仿宋" panose="02010600040101010101" charset="-122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 panose="02010600040101010101" charset="-122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8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mhchinese.wiki/" TargetMode="External"/><Relationship Id="rId1" Type="http://schemas.openxmlformats.org/officeDocument/2006/relationships/hyperlink" Target="https://mhw.huijiwiki.com/wiki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4549775" y="-1501775"/>
            <a:ext cx="2781300" cy="11207115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7397750" cy="297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小组总体设计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及详细设计报告</a:t>
            </a:r>
            <a:endParaRPr lang="zh-CN" altLang="en-US" sz="72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720192" y="43835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 dirty="0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297940"/>
            <a:ext cx="7811135" cy="46589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30962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er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922020"/>
            <a:ext cx="8481695" cy="52127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291719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   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1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怪物弱点查找功能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4450" y="1680845"/>
            <a:ext cx="9438640" cy="3166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输入 mosterName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for(i=0;flag==0;i++){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if(monsterName == MName[i]){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flag = 1;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monsterNo=i;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}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if(flag = 1)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输出所有相关信息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else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输出”未找到相关内容”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944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配装器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215" y="1340485"/>
            <a:ext cx="2540000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输入 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ArmorSkill，ArmorName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for(i=0;flag==0;i++){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if(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ArmorSkill，ArmorName</a:t>
            </a: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 == MName[i]){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flag = 1;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monsterNo=i;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}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if(flag = 1)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输出所有相关信息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else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ea typeface="微软雅黑" panose="020B0503020204020204" pitchFamily="34" charset="-122"/>
                <a:sym typeface="+mn-ea"/>
              </a:rPr>
              <a:t>输出”未找到相关内容”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5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190" y="1130968"/>
            <a:ext cx="9877926" cy="22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软件工程导论（第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版）（</a:t>
            </a:r>
            <a:r>
              <a:rPr lang="zh-CN" altLang="en-US" sz="2000" dirty="0"/>
              <a:t>张海藩、牟永敏 编著 </a:t>
            </a:r>
            <a:r>
              <a:rPr lang="en-US" altLang="zh-CN" sz="2000" dirty="0"/>
              <a:t>2013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月，清华大学出版社</a:t>
            </a:r>
            <a:r>
              <a:rPr lang="en-US" altLang="zh-CN" sz="2000" dirty="0"/>
              <a:t> ISBN</a:t>
            </a:r>
            <a:r>
              <a:rPr lang="zh-CN" altLang="en-US" sz="2000" dirty="0"/>
              <a:t>：</a:t>
            </a:r>
            <a:r>
              <a:rPr lang="en-US" altLang="zh-CN" sz="2000" dirty="0"/>
              <a:t>978-7-302-33098-1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灰机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1"/>
              </a:rPr>
              <a:t>https://mhw.huijiwiki.com/wiki/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1400" b="1" dirty="0">
                <a:ea typeface="微软雅黑" panose="020B0503020204020204" pitchFamily="34" charset="-122"/>
              </a:rPr>
              <a:t>我們一起狩獵吧</a:t>
            </a:r>
            <a:r>
              <a:rPr lang="en-US" altLang="zh-TW" sz="1400" b="1" dirty="0">
                <a:ea typeface="微软雅黑" panose="020B0503020204020204" pitchFamily="34" charset="-122"/>
              </a:rPr>
              <a:t>! | MHW </a:t>
            </a:r>
            <a:r>
              <a:rPr lang="zh-TW" altLang="en-US" sz="1400" b="1" dirty="0">
                <a:ea typeface="微软雅黑" panose="020B0503020204020204" pitchFamily="34" charset="-122"/>
              </a:rPr>
              <a:t>魔物獵人中文攻略 </a:t>
            </a:r>
            <a:r>
              <a:rPr lang="en-US" altLang="zh-TW" sz="1400" b="1" dirty="0">
                <a:ea typeface="微软雅黑" panose="020B0503020204020204" pitchFamily="34" charset="-122"/>
              </a:rPr>
              <a:t>wiki</a:t>
            </a:r>
            <a:r>
              <a:rPr lang="zh-CN" altLang="en-US" sz="1400" b="1" dirty="0"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ea typeface="微软雅黑" panose="020B0503020204020204" pitchFamily="34" charset="-122"/>
                <a:hlinkClick r:id="rId2"/>
              </a:rPr>
              <a:t>https://www.mhchinese.wiki/</a:t>
            </a:r>
            <a:r>
              <a:rPr lang="zh-CN" altLang="en-US" sz="1400" b="1" dirty="0"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App《mhw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伙伴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》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400" dirty="0"/>
              <a:t>https://weibo.com/mhwo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参考界面（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wegame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493520" cy="1851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</a:t>
            </a:r>
            <a:r>
              <a:rPr lang="en-US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6</a:t>
            </a:r>
            <a:endParaRPr 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小组分工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9859" y="1649338"/>
            <a:ext cx="9708022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以及的编写，召集组员。 </a:t>
            </a:r>
            <a:r>
              <a:rPr lang="en-US" altLang="zh-CN" dirty="0">
                <a:ea typeface="微软雅黑" panose="020B0503020204020204" pitchFamily="34" charset="-122"/>
              </a:rPr>
              <a:t>9</a:t>
            </a:r>
            <a:r>
              <a:rPr lang="en-US" altLang="zh-CN" dirty="0">
                <a:ea typeface="微软雅黑" panose="020B0503020204020204" pitchFamily="34" charset="-122"/>
              </a:rPr>
              <a:t>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所有需要修改部分的重新绘制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6</a:t>
            </a:r>
            <a:r>
              <a:rPr lang="en-US" altLang="zh-CN" dirty="0">
                <a:ea typeface="微软雅黑" panose="020B0503020204020204" pitchFamily="34" charset="-122"/>
              </a:rPr>
              <a:t>.5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图的绘制</a:t>
            </a:r>
            <a:r>
              <a:rPr lang="zh-CN" altLang="en-US" dirty="0">
                <a:ea typeface="微软雅黑" panose="020B0503020204020204" pitchFamily="34" charset="-122"/>
              </a:rPr>
              <a:t>，催促工作的推进。                                          </a:t>
            </a:r>
            <a:r>
              <a:rPr lang="en-US" dirty="0">
                <a:ea typeface="微软雅黑" panose="020B0503020204020204" pitchFamily="34" charset="-122"/>
              </a:rPr>
              <a:t>8</a:t>
            </a:r>
            <a:r>
              <a:rPr lang="en-US" altLang="zh-CN" dirty="0">
                <a:ea typeface="微软雅黑" panose="020B0503020204020204" pitchFamily="34" charset="-122"/>
              </a:rPr>
              <a:t>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lang="zh-CN" altLang="en-US" sz="7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53063" y="1851025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界面设计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3063" y="2674303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数据库设计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063" y="4102100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53063" y="4919028"/>
            <a:ext cx="3622675" cy="650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分工及评价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063" y="3422333"/>
            <a:ext cx="3267075" cy="6508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算法设计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2473325"/>
            <a:ext cx="5314315" cy="3322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45" y="3884930"/>
            <a:ext cx="2799715" cy="25857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2690" y="419100"/>
            <a:ext cx="2722880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配置管理以及会议记录</a:t>
            </a:r>
            <a:endParaRPr lang="zh-CN" altLang="en-US" sz="20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 panose="02010600040101010101" charset="-122"/>
              </a:rPr>
              <a:t>延迟符</a:t>
            </a:r>
            <a:endParaRPr lang="zh-CN" altLang="en-US">
              <a:latin typeface="Arial Black" panose="020B0A04020102020204" pitchFamily="34" charset="0"/>
              <a:ea typeface="华文仿宋" panose="020106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  <a:endParaRPr lang="en-US" altLang="zh-CN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5360" y="1370681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总体概述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项目介绍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ectangle 5"/>
          <p:cNvSpPr/>
          <p:nvPr/>
        </p:nvSpPr>
        <p:spPr bwMode="auto">
          <a:xfrm>
            <a:off x="1244283" y="2137093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cs"/>
              <a:sym typeface="Gill Sans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Lato Light" charset="0"/>
              <a:sym typeface="Lato Light" charset="0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9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7560" y="2151727"/>
            <a:ext cx="9877926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基础的怪物弱点查找功能，在此之下添加针对不同怪物的推荐武器以及配装。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方便快捷的配装器，提供关键字查找，并且玩家可以把自己的配装上传供他人参考。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招募版，为玩家们临时招募团体讨伐难度极高的怪物提供便利，并包含讨论板功能。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  <a:sym typeface="+mn-ea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5043" y="1366203"/>
            <a:ext cx="2418080" cy="9709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界面设计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1852295"/>
            <a:ext cx="5923915" cy="39725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2524760"/>
            <a:ext cx="6016625" cy="36899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45" y="2651125"/>
            <a:ext cx="5128895" cy="33254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055" y="654685"/>
            <a:ext cx="1198880" cy="4914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界面原型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1158240"/>
            <a:ext cx="8678545" cy="49815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3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0</TotalTime>
  <Words>1922</Words>
  <Application>WPS 演示</Application>
  <PresentationFormat>宽屏</PresentationFormat>
  <Paragraphs>143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宋体</vt:lpstr>
      <vt:lpstr>Wingdings</vt:lpstr>
      <vt:lpstr>华文仿宋</vt:lpstr>
      <vt:lpstr>微软雅黑</vt:lpstr>
      <vt:lpstr>Arial Black</vt:lpstr>
      <vt:lpstr>幼圆</vt:lpstr>
      <vt:lpstr>Gill Sans</vt:lpstr>
      <vt:lpstr>Gill Sans MT</vt:lpstr>
      <vt:lpstr>Lato Light</vt:lpstr>
      <vt:lpstr>Calibri</vt:lpstr>
      <vt:lpstr>Arial Unicode MS</vt:lpstr>
      <vt:lpstr>楷体_GB2312</vt:lpstr>
      <vt:lpstr>新宋体</vt:lpstr>
      <vt:lpstr>Almonte Snow</vt:lpstr>
      <vt:lpstr>第一PPT，www.1ppt.com</vt:lpstr>
      <vt:lpstr>1_第一PPT，www.1ppt.com</vt:lpstr>
      <vt:lpstr>8_第一PPT，www.1ppt.com</vt:lpstr>
      <vt:lpstr>16_第一PPT，www.1ppt.com</vt:lpstr>
      <vt:lpstr>13_第一PPT，www.1ppt.com</vt:lpstr>
      <vt:lpstr>14_第一PPT，www.1ppt.com</vt:lpstr>
      <vt:lpstr>15_第一PPT，www.1ppt.com</vt:lpstr>
      <vt:lpstr>4_第一PPT，www.1ppt.com</vt:lpstr>
      <vt:lpstr>2_第一PPT，www.1ppt.com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creator>www.1kejian.com</dc:creator>
  <cp:keywords>www.1kejian.com</cp:keywords>
  <dc:description>www.1kejian.com</dc:description>
  <dc:subject>www.1kejian.com</dc:subject>
  <cp:category>www.1kejian.com</cp:category>
  <cp:lastModifiedBy>M S I</cp:lastModifiedBy>
  <cp:revision>65</cp:revision>
  <dcterms:created xsi:type="dcterms:W3CDTF">2015-06-24T14:18:00Z</dcterms:created>
  <dcterms:modified xsi:type="dcterms:W3CDTF">2019-05-16T04:51:59Z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