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</p:sldMasterIdLst>
  <p:notesMasterIdLst>
    <p:notesMasterId r:id="rId16"/>
  </p:notesMasterIdLst>
  <p:sldIdLst>
    <p:sldId id="256" r:id="rId15"/>
    <p:sldId id="258" r:id="rId17"/>
    <p:sldId id="257" r:id="rId18"/>
    <p:sldId id="259" r:id="rId19"/>
    <p:sldId id="287" r:id="rId20"/>
    <p:sldId id="267" r:id="rId21"/>
    <p:sldId id="300" r:id="rId22"/>
    <p:sldId id="301" r:id="rId23"/>
    <p:sldId id="302" r:id="rId24"/>
    <p:sldId id="319" r:id="rId25"/>
    <p:sldId id="268" r:id="rId26"/>
    <p:sldId id="306" r:id="rId27"/>
    <p:sldId id="298" r:id="rId28"/>
    <p:sldId id="307" r:id="rId29"/>
    <p:sldId id="274" r:id="rId30"/>
    <p:sldId id="275" r:id="rId31"/>
    <p:sldId id="314" r:id="rId32"/>
    <p:sldId id="315" r:id="rId33"/>
    <p:sldId id="316" r:id="rId34"/>
    <p:sldId id="317" r:id="rId35"/>
    <p:sldId id="318" r:id="rId36"/>
    <p:sldId id="280" r:id="rId37"/>
    <p:sldId id="299" r:id="rId38"/>
    <p:sldId id="334" r:id="rId39"/>
    <p:sldId id="286" r:id="rId4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CB3"/>
    <a:srgbClr val="84B5D5"/>
    <a:srgbClr val="7C8DA7"/>
    <a:srgbClr val="AABAD1"/>
    <a:srgbClr val="53B7DA"/>
    <a:srgbClr val="3BA7CE"/>
    <a:srgbClr val="7A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424" autoAdjust="0"/>
  </p:normalViewPr>
  <p:slideViewPr>
    <p:cSldViewPr snapToGrid="0">
      <p:cViewPr varScale="1">
        <p:scale>
          <a:sx n="110" d="100"/>
          <a:sy n="110" d="100"/>
        </p:scale>
        <p:origin x="7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2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4.xml"/><Relationship Id="rId38" Type="http://schemas.openxmlformats.org/officeDocument/2006/relationships/slide" Target="slides/slide23.xml"/><Relationship Id="rId37" Type="http://schemas.openxmlformats.org/officeDocument/2006/relationships/slide" Target="slides/slide22.xml"/><Relationship Id="rId36" Type="http://schemas.openxmlformats.org/officeDocument/2006/relationships/slide" Target="slides/slide21.xml"/><Relationship Id="rId35" Type="http://schemas.openxmlformats.org/officeDocument/2006/relationships/slide" Target="slides/slide20.xml"/><Relationship Id="rId34" Type="http://schemas.openxmlformats.org/officeDocument/2006/relationships/slide" Target="slides/slide19.xml"/><Relationship Id="rId33" Type="http://schemas.openxmlformats.org/officeDocument/2006/relationships/slide" Target="slides/slide18.xml"/><Relationship Id="rId32" Type="http://schemas.openxmlformats.org/officeDocument/2006/relationships/slide" Target="slides/slide17.xml"/><Relationship Id="rId31" Type="http://schemas.openxmlformats.org/officeDocument/2006/relationships/slide" Target="slides/slide16.xml"/><Relationship Id="rId30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4.xml"/><Relationship Id="rId28" Type="http://schemas.openxmlformats.org/officeDocument/2006/relationships/slide" Target="slides/slide13.xml"/><Relationship Id="rId27" Type="http://schemas.openxmlformats.org/officeDocument/2006/relationships/slide" Target="slides/slide12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0" Type="http://schemas.openxmlformats.org/officeDocument/2006/relationships/slide" Target="slides/slide5.xml"/><Relationship Id="rId2" Type="http://schemas.openxmlformats.org/officeDocument/2006/relationships/theme" Target="theme/theme1.xml"/><Relationship Id="rId19" Type="http://schemas.openxmlformats.org/officeDocument/2006/relationships/slide" Target="slides/slide4.xml"/><Relationship Id="rId18" Type="http://schemas.openxmlformats.org/officeDocument/2006/relationships/slide" Target="slides/slide3.xml"/><Relationship Id="rId17" Type="http://schemas.openxmlformats.org/officeDocument/2006/relationships/slide" Target="slides/slide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656DBE-5289-450B-8A9E-500104CEAFC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22619-B4F0-4BDE-9E08-54E2C709E37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6965FE-FEFA-4611-A830-F73098A17B85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9C089D-4F3A-47C3-9EE1-3EEF950CA94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DDACE3-19BE-4CE0-AA0D-EDBD8F5B56ED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39A90E-17AC-4805-B6B4-2F3F3EAE56FB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90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673F91-FAB8-4031-863A-C990D71894CF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14B88B-12A8-47CF-B7CC-7A37EB07F95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59286A-A911-4CC7-976A-CB723D91CFE5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FCAC48-48DD-47A0-8EA6-CC79D7CE210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4" Type="http://schemas.openxmlformats.org/officeDocument/2006/relationships/theme" Target="../theme/theme10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4" Type="http://schemas.openxmlformats.org/officeDocument/2006/relationships/theme" Target="../theme/theme1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4" Type="http://schemas.openxmlformats.org/officeDocument/2006/relationships/theme" Target="../theme/theme1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4" Type="http://schemas.openxmlformats.org/officeDocument/2006/relationships/theme" Target="../theme/theme1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6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4" Type="http://schemas.openxmlformats.org/officeDocument/2006/relationships/theme" Target="../theme/theme7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4" Type="http://schemas.openxmlformats.org/officeDocument/2006/relationships/theme" Target="../theme/theme8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4" Type="http://schemas.openxmlformats.org/officeDocument/2006/relationships/theme" Target="../theme/theme9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mhchinese.wiki/" TargetMode="External"/><Relationship Id="rId1" Type="http://schemas.openxmlformats.org/officeDocument/2006/relationships/hyperlink" Target="https://mhw.huijiwiki.com/wiki/" TargetMode="Externa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9.xml"/><Relationship Id="rId2" Type="http://schemas.openxmlformats.org/officeDocument/2006/relationships/image" Target="../media/image13.emf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0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1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3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91212" y="723900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4956175" y="-1725930"/>
            <a:ext cx="2781300" cy="11207115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85303" y="2616295"/>
            <a:ext cx="9277350" cy="297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G24</a:t>
            </a: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小组</a:t>
            </a:r>
            <a:r>
              <a:rPr lang="en-US" altLang="zh-CN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SRS</a:t>
            </a: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软件需求</a:t>
            </a:r>
            <a:endParaRPr lang="zh-CN" altLang="en-US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说明书</a:t>
            </a:r>
            <a:endParaRPr lang="zh-CN" altLang="en-US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431017" y="4358142"/>
            <a:ext cx="1011226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小组组员：林德坤（组长）                                     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梅肖玥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李鹏磊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5445540" y="624317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 dirty="0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52400" y="0"/>
            <a:ext cx="184731" cy="8092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4000" b="1" dirty="0">
              <a:solidFill>
                <a:srgbClr val="188CB3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4" y="1041091"/>
            <a:ext cx="1709239" cy="144593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84070" y="217170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用户代表</a:t>
            </a:r>
            <a:endParaRPr kumimoji="0" lang="zh-CN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69770" y="2878455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高端玩家的代表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69770" y="5610225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新手玩家的代表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505" y="1160145"/>
            <a:ext cx="8064500" cy="1391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" y="3689350"/>
            <a:ext cx="8089265" cy="17075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341485" y="2878455"/>
            <a:ext cx="153860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女性玩家的用户代表暂时没有找到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03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35356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总体设计约束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8335" y="1042670"/>
            <a:ext cx="1452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标准符合性</a:t>
            </a:r>
            <a:endParaRPr lang="zh-CN" altLang="en-US" sz="2000" b="1" dirty="0">
              <a:solidFill>
                <a:prstClr val="black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0450" y="638175"/>
            <a:ext cx="2697480" cy="49149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硬件约束（</a:t>
            </a:r>
            <a:r>
              <a:rPr lang="zh-CN" altLang="en-US" sz="1400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参考了游戏本身</a:t>
            </a:r>
            <a:endParaRPr lang="zh-CN" altLang="en-US" sz="1400" dirty="0">
              <a:solidFill>
                <a:prstClr val="black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1675" y="1997075"/>
            <a:ext cx="147955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技术限制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8335" y="2872105"/>
            <a:ext cx="464820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本项目主要使用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java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sql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语句进行数据库的连接和操作。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8980" y="1286510"/>
            <a:ext cx="6115050" cy="4284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操作系统：WINDOWS 7 / 8 / 8.1 / 10 (必须为64-BIT)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处理器：Intel Core i5-4460 3.20GHz / AMD FX-6300以上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内存：8 GB RAM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图形：NVIDIA GeForce GTX 760 / AMD Radeon R7 260x(VRAM 2GB以上)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DirectX 版本：11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网络：宽带互联网连接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存储空间：需要20 GB可用空间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声卡：对应 DirectSound(DirectX 9.0c以上)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04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35356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软件质量特性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706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软件质量特性</a:t>
            </a:r>
            <a:endParaRPr lang="zh-CN" altLang="en-US" sz="2000" b="1" dirty="0">
              <a:solidFill>
                <a:prstClr val="black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1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详细说明项目任何其他的质量特性。该特性对客户和开发者都非常重要。考虑的方面包括：适应性，可用性，正确性，灵活性，交互工作能力，可维护性，可移植性，可靠性，可重用性，鲁棒性，可测试性等。定量的详细描述这些特性，尽可能的可验证。对不同属性之间的重要性加以阐述，如：易用性比易学性更重要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每一个属性单独使用一个小节描述，可根据需要进行增减，如增加可维护性小节等。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58pic_538680429da69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2031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</a:t>
            </a:r>
            <a:r>
              <a:rPr lang="en-US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5</a:t>
            </a:r>
            <a:endParaRPr 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406776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参考资料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参考资料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5190" y="1130968"/>
            <a:ext cx="9877926" cy="22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ct val="5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软件工程导论（第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版）（</a:t>
            </a:r>
            <a:r>
              <a:rPr lang="zh-CN" altLang="en-US" sz="2000" dirty="0"/>
              <a:t>张海藩、牟永敏 编著 </a:t>
            </a: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8</a:t>
            </a:r>
            <a:r>
              <a:rPr lang="zh-CN" altLang="en-US" sz="2000" dirty="0"/>
              <a:t>月，清华大学出版社</a:t>
            </a:r>
            <a:r>
              <a:rPr lang="en-US" altLang="zh-CN" sz="2000" dirty="0"/>
              <a:t> ISBN</a:t>
            </a:r>
            <a:r>
              <a:rPr lang="zh-CN" altLang="en-US" sz="2000" dirty="0"/>
              <a:t>：</a:t>
            </a:r>
            <a:r>
              <a:rPr lang="en-US" altLang="zh-CN" sz="2000" dirty="0"/>
              <a:t>978-7-302-33098-1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灰机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wiki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ea typeface="微软雅黑" panose="020B0503020204020204" pitchFamily="34" charset="-122"/>
                <a:hlinkClick r:id="rId1"/>
              </a:rPr>
              <a:t>https://mhw.huijiwiki.com/wiki/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b="1" dirty="0">
                <a:ea typeface="微软雅黑" panose="020B0503020204020204" pitchFamily="34" charset="-122"/>
              </a:rPr>
              <a:t>我們一起狩獵吧</a:t>
            </a:r>
            <a:r>
              <a:rPr lang="en-US" altLang="zh-TW" sz="1400" b="1" dirty="0">
                <a:ea typeface="微软雅黑" panose="020B0503020204020204" pitchFamily="34" charset="-122"/>
              </a:rPr>
              <a:t>! | MHW </a:t>
            </a:r>
            <a:r>
              <a:rPr lang="zh-TW" altLang="en-US" sz="1400" b="1" dirty="0">
                <a:ea typeface="微软雅黑" panose="020B0503020204020204" pitchFamily="34" charset="-122"/>
              </a:rPr>
              <a:t>魔物獵人中文攻略 </a:t>
            </a:r>
            <a:r>
              <a:rPr lang="en-US" altLang="zh-TW" sz="1400" b="1" dirty="0">
                <a:ea typeface="微软雅黑" panose="020B0503020204020204" pitchFamily="34" charset="-122"/>
              </a:rPr>
              <a:t>wiki</a:t>
            </a:r>
            <a:r>
              <a:rPr lang="zh-CN" altLang="en-US" sz="1400" b="1" dirty="0"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ea typeface="微软雅黑" panose="020B0503020204020204" pitchFamily="34" charset="-122"/>
                <a:hlinkClick r:id="rId2"/>
              </a:rPr>
              <a:t>https://www.mhchinese.wiki/</a:t>
            </a:r>
            <a:r>
              <a:rPr lang="zh-CN" altLang="en-US" sz="1400" b="1" dirty="0"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App《mhw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伙伴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400" dirty="0"/>
              <a:t>https://weibo.com/mhwo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PMBOK 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参考界面（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wegame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256794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数据字典及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ER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图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预览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" y="1388110"/>
            <a:ext cx="5471160" cy="4538345"/>
          </a:xfrm>
          <a:prstGeom prst="rect">
            <a:avLst/>
          </a:prstGeom>
        </p:spPr>
      </p:pic>
      <p:pic>
        <p:nvPicPr>
          <p:cNvPr id="6" name="图片 5" descr="er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45" y="1071880"/>
            <a:ext cx="6742430" cy="414401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0675" y="1146175"/>
            <a:ext cx="7350760" cy="492887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35" y="1259205"/>
            <a:ext cx="7670800" cy="47040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47053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043113" y="2108200"/>
            <a:ext cx="2032000" cy="139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  <a:endParaRPr lang="zh-CN" altLang="en-US" sz="7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5913" y="3394075"/>
            <a:ext cx="300355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CONTENTS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3063" y="958850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01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总体概述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53063" y="1851025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02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具体需求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53063" y="2741613"/>
            <a:ext cx="39782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03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总体设计约束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53063" y="4149725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05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参考资料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02593" y="4919028"/>
            <a:ext cx="36226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06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分工及评价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53063" y="3498533"/>
            <a:ext cx="3978275" cy="6508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04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软件质量特性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ransition spd="slow" advClick="0" advTm="0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065" y="1158240"/>
            <a:ext cx="8678545" cy="49815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740" y="1297940"/>
            <a:ext cx="7811135" cy="465899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3" descr="C:\Users\MDG\Desktop\911964_128417520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</a:t>
            </a:r>
            <a:r>
              <a:rPr lang="en-US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6</a:t>
            </a:r>
            <a:endParaRPr 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515060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小组分工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本次小组分工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9859" y="1649338"/>
            <a:ext cx="9708022" cy="368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林德坤：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ea typeface="微软雅黑" panose="020B0503020204020204" pitchFamily="34" charset="-122"/>
              </a:rPr>
              <a:t>以及需求说明书的编写，召集组员。 </a:t>
            </a:r>
            <a:r>
              <a:rPr lang="en-US" altLang="zh-CN" dirty="0">
                <a:ea typeface="微软雅黑" panose="020B0503020204020204" pitchFamily="34" charset="-122"/>
              </a:rPr>
              <a:t>7.5/10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ea typeface="微软雅黑" panose="020B0503020204020204" pitchFamily="34" charset="-122"/>
              </a:rPr>
              <a:t>李鹏磊：</a:t>
            </a:r>
            <a:r>
              <a:rPr lang="zh-CN" altLang="en-US" dirty="0">
                <a:ea typeface="微软雅黑" panose="020B0503020204020204" pitchFamily="34" charset="-122"/>
              </a:rPr>
              <a:t>所有需要修改部分的重新绘制，</a:t>
            </a:r>
            <a:r>
              <a:rPr lang="en-US" altLang="zh-CN" dirty="0"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ea typeface="微软雅黑" panose="020B0503020204020204" pitchFamily="34" charset="-122"/>
              </a:rPr>
              <a:t>汇报</a:t>
            </a:r>
            <a:r>
              <a:rPr lang="zh-CN" altLang="en-US" dirty="0">
                <a:ea typeface="微软雅黑" panose="020B0503020204020204" pitchFamily="34" charset="-122"/>
              </a:rPr>
              <a:t>                                                                                  </a:t>
            </a:r>
            <a:r>
              <a:rPr lang="en-US" altLang="zh-CN" dirty="0">
                <a:ea typeface="微软雅黑" panose="020B0503020204020204" pitchFamily="34" charset="-122"/>
              </a:rPr>
              <a:t>8.5</a:t>
            </a:r>
            <a:r>
              <a:rPr lang="en-US" altLang="zh-CN" dirty="0">
                <a:ea typeface="微软雅黑" panose="020B0503020204020204" pitchFamily="34" charset="-122"/>
              </a:rPr>
              <a:t>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梅肖玥：</a:t>
            </a:r>
            <a:r>
              <a:rPr lang="zh-CN" dirty="0">
                <a:latin typeface="Arial" panose="020B0604020202020204" pitchFamily="34" charset="0"/>
                <a:ea typeface="微软雅黑" panose="020B0503020204020204" pitchFamily="34" charset="-122"/>
              </a:rPr>
              <a:t>数据字典的编写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ER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图的绘制</a:t>
            </a:r>
            <a:r>
              <a:rPr lang="zh-CN" altLang="en-US" dirty="0">
                <a:ea typeface="微软雅黑" panose="020B0503020204020204" pitchFamily="34" charset="-122"/>
              </a:rPr>
              <a:t>，催促工作的推进。                                           </a:t>
            </a:r>
            <a:r>
              <a:rPr lang="en-US" altLang="zh-CN" dirty="0">
                <a:ea typeface="微软雅黑" panose="020B0503020204020204" pitchFamily="34" charset="-122"/>
              </a:rPr>
              <a:t>9/10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895" y="2473325"/>
            <a:ext cx="5314315" cy="33229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35" y="1672590"/>
            <a:ext cx="4970145" cy="4589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2690" y="419100"/>
            <a:ext cx="2722880" cy="491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配置管理以及会议记录</a:t>
            </a:r>
            <a:endParaRPr lang="zh-CN" altLang="en-US" sz="20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34942" y="589536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2933700" y="-430212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457325" y="2674938"/>
            <a:ext cx="5316538" cy="181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600" b="1">
                <a:solidFill>
                  <a:schemeClr val="bg1"/>
                </a:solidFill>
                <a:ea typeface="微软雅黑" panose="020B0503020204020204" pitchFamily="34" charset="-122"/>
              </a:rPr>
              <a:t>THANKS</a:t>
            </a:r>
            <a:endParaRPr lang="zh-CN" altLang="en-US" sz="9600" b="1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850" y="1616075"/>
            <a:ext cx="774700" cy="2301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www.1ppt.com/hangye/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www.1ppt.com/sucai/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www.1ppt.com/tubiao/    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www.1ppt.com/powerpoint/    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www.1ppt.com/excel/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www.1ppt.com/kejian/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www.1ppt.com/shiti/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www.1ppt.cn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jd\Desktop\图片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5360" y="1370681"/>
            <a:ext cx="24180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总体概述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项目介绍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5"/>
          <p:cNvSpPr/>
          <p:nvPr/>
        </p:nvSpPr>
        <p:spPr bwMode="auto">
          <a:xfrm>
            <a:off x="1244283" y="2137093"/>
            <a:ext cx="9702800" cy="1000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怪物猎人：世界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是由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CAPCOM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制作发行的一款动作冒险游戏，曾荣获了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2018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TGA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年度最佳角色扮演游戏奖。游戏最多支持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16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人联机集会所，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人联机狩猎。在这款游戏中，有着数十种不同的魔物，要使玩家们能够熟练讨伐魔物，需要十分的了解每个怪物的弱点并且搭配出安全且高效的装备，就需要一款简单的小助手来帮助他们完成这些。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  <a:sym typeface="Gill Sans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而目前市面上的各种助手，都多多少少有平台冷门，使用不方便，网络延迟大，资料不详细，花钱也得不到很好的体验的缺点。所以我们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g24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小组决定，我们的目标就是做一个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pc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端的软件来克服这些缺点，方便这些需求量很大的游戏玩家们。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  <a:sym typeface="Gill Sans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669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1953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基础的怪物弱点查找功能，在此之下添加针对不同怪物的推荐武器以及配装。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方便快捷的配装器，提供关键字查找，并且玩家可以把自己的配装上传供他人参考。</a:t>
            </a:r>
            <a:endParaRPr lang="en-US" altLang="zh-CN" sz="20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招募版，为玩家们临时招募团体讨伐难度极高的怪物提供便利，并包含讨论板功能。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通告栏 及时更新官方的活动内容。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3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5043" y="1366203"/>
            <a:ext cx="24180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具体需求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14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怪物弱点查找功能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14450" y="1680845"/>
            <a:ext cx="9438640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输入：monsterName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处理：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A. 输入数据的有效性检测。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B. 进行匹配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C. 对异常情况的回应，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输出：monsterData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944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配装器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5570" y="1765935"/>
            <a:ext cx="7449820" cy="1768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输入：ArmorSkill，ArmorName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处理：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A. 输入数据的有效性检测。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B. 进行数据匹配。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C. 对异常情况的回应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输出：ArmorName，ArmorLevel，stoneSkill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84070" y="217170"/>
            <a:ext cx="1015365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招募版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7455" y="1289050"/>
            <a:ext cx="9826625" cy="204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输入：userName，postID，postContent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处理：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A. 输入数据的有效性检测。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B. 进行数据匹配。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C. 对异常情况的回应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输出：post</a:t>
            </a:r>
            <a:r>
              <a:rPr lang="en-US" altLang="zh-CN" sz="1400" dirty="0" smtClean="0">
                <a:ea typeface="微软雅黑" panose="020B0503020204020204" pitchFamily="34" charset="-122"/>
                <a:sym typeface="+mn-ea"/>
              </a:rPr>
              <a:t>Title</a:t>
            </a:r>
            <a:endParaRPr lang="en-US" altLang="zh-CN" sz="1400" dirty="0" smtClean="0"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tags/tag1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A000120140929A68KPBG</Template>
  <TotalTime>0</TotalTime>
  <Words>2439</Words>
  <Application>WPS 演示</Application>
  <PresentationFormat>宽屏</PresentationFormat>
  <Paragraphs>182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25</vt:i4>
      </vt:variant>
    </vt:vector>
  </HeadingPairs>
  <TitlesOfParts>
    <vt:vector size="53" baseType="lpstr">
      <vt:lpstr>Arial</vt:lpstr>
      <vt:lpstr>宋体</vt:lpstr>
      <vt:lpstr>Wingdings</vt:lpstr>
      <vt:lpstr>华文仿宋</vt:lpstr>
      <vt:lpstr>微软雅黑</vt:lpstr>
      <vt:lpstr>Arial Black</vt:lpstr>
      <vt:lpstr>幼圆</vt:lpstr>
      <vt:lpstr>Gill Sans</vt:lpstr>
      <vt:lpstr>Gill Sans MT</vt:lpstr>
      <vt:lpstr>Lato Light</vt:lpstr>
      <vt:lpstr>Calibri</vt:lpstr>
      <vt:lpstr>Arial Unicode MS</vt:lpstr>
      <vt:lpstr>楷体_GB2312</vt:lpstr>
      <vt:lpstr>新宋体</vt:lpstr>
      <vt:lpstr>Almonte Snow</vt:lpstr>
      <vt:lpstr>第一PPT，www.1ppt.com</vt:lpstr>
      <vt:lpstr>1_第一PPT，www.1ppt.com</vt:lpstr>
      <vt:lpstr>2_第一PPT，www.1ppt.com</vt:lpstr>
      <vt:lpstr>3_第一PPT，www.1ppt.com</vt:lpstr>
      <vt:lpstr>4_第一PPT，www.1ppt.com</vt:lpstr>
      <vt:lpstr>8_第一PPT，www.1ppt.com</vt:lpstr>
      <vt:lpstr>9_第一PPT，www.1ppt.com</vt:lpstr>
      <vt:lpstr>5_第一PPT，www.1ppt.com</vt:lpstr>
      <vt:lpstr>6_第一PPT，www.1ppt.com</vt:lpstr>
      <vt:lpstr>7_第一PPT，www.1ppt.com</vt:lpstr>
      <vt:lpstr>10_第一PPT，www.1ppt.com</vt:lpstr>
      <vt:lpstr>11_第一PPT，www.1ppt.com</vt:lpstr>
      <vt:lpstr>12_第一PPT，www.1ppt.com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本次小组分工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第一课件网www.1kejian.com</dc:title>
  <dc:creator>www.1kejian.com</dc:creator>
  <cp:keywords>www.1kejian.com</cp:keywords>
  <dc:description>www.1kejian.com</dc:description>
  <dc:subject>www.1kejian.com</dc:subject>
  <cp:category>www.1kejian.com</cp:category>
  <cp:lastModifiedBy>M S I</cp:lastModifiedBy>
  <cp:revision>56</cp:revision>
  <dcterms:created xsi:type="dcterms:W3CDTF">2015-06-24T14:18:00Z</dcterms:created>
  <dcterms:modified xsi:type="dcterms:W3CDTF">2019-04-14T03:05:00Z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