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9"/>
  </p:notesMasterIdLst>
  <p:sldIdLst>
    <p:sldId id="256" r:id="rId8"/>
    <p:sldId id="258" r:id="rId10"/>
    <p:sldId id="257" r:id="rId11"/>
    <p:sldId id="259" r:id="rId12"/>
    <p:sldId id="267" r:id="rId13"/>
    <p:sldId id="337" r:id="rId14"/>
    <p:sldId id="268" r:id="rId15"/>
    <p:sldId id="306" r:id="rId16"/>
    <p:sldId id="336" r:id="rId17"/>
    <p:sldId id="298" r:id="rId18"/>
    <p:sldId id="307" r:id="rId19"/>
    <p:sldId id="274" r:id="rId20"/>
    <p:sldId id="275" r:id="rId21"/>
    <p:sldId id="349" r:id="rId22"/>
    <p:sldId id="280" r:id="rId23"/>
    <p:sldId id="299" r:id="rId24"/>
    <p:sldId id="334" r:id="rId25"/>
    <p:sldId id="286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CB3"/>
    <a:srgbClr val="84B5D5"/>
    <a:srgbClr val="7C8DA7"/>
    <a:srgbClr val="AABAD1"/>
    <a:srgbClr val="53B7DA"/>
    <a:srgbClr val="3BA7CE"/>
    <a:srgbClr val="7A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424" autoAdjust="0"/>
  </p:normalViewPr>
  <p:slideViewPr>
    <p:cSldViewPr snapToGrid="0">
      <p:cViewPr varScale="1">
        <p:scale>
          <a:sx n="110" d="100"/>
          <a:sy n="110" d="100"/>
        </p:scale>
        <p:origin x="7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656DBE-5289-450B-8A9E-500104CEAFC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22619-B4F0-4BDE-9E08-54E2C709E37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6965FE-FEFA-4611-A830-F73098A17B85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9C089D-4F3A-47C3-9EE1-3EEF950CA94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39A90E-17AC-4805-B6B4-2F3F3EAE56FB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90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673F91-FAB8-4031-863A-C990D71894CF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DDACE3-19BE-4CE0-AA0D-EDBD8F5B56ED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14B88B-12A8-47CF-B7CC-7A37EB07F95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59286A-A911-4CC7-976A-CB723D91CFE5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FCAC48-48DD-47A0-8EA6-CC79D7CE210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6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mhchinese.wiki/" TargetMode="External"/><Relationship Id="rId1" Type="http://schemas.openxmlformats.org/officeDocument/2006/relationships/hyperlink" Target="https://mhw.huijiwiki.com/wiki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91212" y="723900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4956175" y="-1725930"/>
            <a:ext cx="2781300" cy="11207115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85303" y="2616295"/>
            <a:ext cx="9226550" cy="15316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G24</a:t>
            </a: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小组总体设计报告</a:t>
            </a:r>
            <a:endParaRPr lang="zh-CN" altLang="en-US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431017" y="4358142"/>
            <a:ext cx="1011226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小组组员：林德坤（组长）                                     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梅肖玥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李鹏磊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5445540" y="624317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 dirty="0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52400" y="0"/>
            <a:ext cx="184731" cy="8092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4000" b="1" dirty="0">
              <a:solidFill>
                <a:srgbClr val="188CB3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4" y="1041091"/>
            <a:ext cx="1709239" cy="144593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04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291719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  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软件结构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软件结构</a:t>
            </a:r>
            <a:endParaRPr lang="zh-CN" altLang="en-US" sz="2000" b="1" dirty="0">
              <a:solidFill>
                <a:prstClr val="black"/>
              </a:solidFill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32685" y="707390"/>
            <a:ext cx="6623050" cy="5685790"/>
            <a:chOff x="3831" y="1114"/>
            <a:chExt cx="10430" cy="8954"/>
          </a:xfrm>
        </p:grpSpPr>
        <p:sp>
          <p:nvSpPr>
            <p:cNvPr id="4" name="矩形 3"/>
            <p:cNvSpPr/>
            <p:nvPr/>
          </p:nvSpPr>
          <p:spPr>
            <a:xfrm>
              <a:off x="7880" y="1114"/>
              <a:ext cx="2275" cy="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Mhwhelper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4007" y="2938"/>
              <a:ext cx="2275" cy="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怪物资料查找</a:t>
              </a:r>
              <a:endParaRPr lang="zh-CN" altLang="en-US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7880" y="2938"/>
              <a:ext cx="2275" cy="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装备搭配</a:t>
              </a:r>
              <a:endParaRPr lang="zh-CN" altLang="en-US" b="1"/>
            </a:p>
          </p:txBody>
        </p:sp>
        <p:sp>
          <p:nvSpPr>
            <p:cNvPr id="7" name="矩形 6"/>
            <p:cNvSpPr/>
            <p:nvPr/>
          </p:nvSpPr>
          <p:spPr>
            <a:xfrm>
              <a:off x="11753" y="2938"/>
              <a:ext cx="2275" cy="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论坛</a:t>
              </a:r>
              <a:r>
                <a:rPr lang="en-US" altLang="zh-CN"/>
                <a:t>BBS</a:t>
              </a:r>
              <a:endParaRPr lang="en-US" altLang="zh-CN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831" y="4423"/>
              <a:ext cx="2627" cy="2518"/>
              <a:chOff x="3425" y="4438"/>
              <a:chExt cx="2627" cy="251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425" y="4438"/>
                <a:ext cx="715" cy="251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/>
                  <a:t>输入</a:t>
                </a:r>
                <a:endParaRPr lang="zh-CN" altLang="en-US" b="1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385" y="4438"/>
                <a:ext cx="715" cy="251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/>
                  <a:t>搜索</a:t>
                </a:r>
                <a:endParaRPr lang="zh-CN" altLang="en-US" b="1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338" y="4438"/>
                <a:ext cx="715" cy="251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/>
                  <a:t>输出</a:t>
                </a:r>
                <a:endParaRPr lang="zh-CN" altLang="en-US" b="1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704" y="4423"/>
              <a:ext cx="2627" cy="2518"/>
              <a:chOff x="3425" y="4438"/>
              <a:chExt cx="2627" cy="251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425" y="4438"/>
                <a:ext cx="715" cy="251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/>
                  <a:t>输入</a:t>
                </a:r>
                <a:endParaRPr lang="zh-CN" altLang="en-US" b="1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385" y="4438"/>
                <a:ext cx="715" cy="251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/>
                  <a:t>搜索</a:t>
                </a:r>
                <a:endParaRPr lang="zh-CN" altLang="en-US" b="1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338" y="4438"/>
                <a:ext cx="715" cy="251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/>
                  <a:t>输出</a:t>
                </a:r>
                <a:endParaRPr lang="zh-CN" altLang="en-US" b="1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0508" y="7550"/>
              <a:ext cx="2627" cy="2518"/>
              <a:chOff x="11577" y="4423"/>
              <a:chExt cx="2627" cy="251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1577" y="4423"/>
                <a:ext cx="715" cy="251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/>
                  <a:t>输入</a:t>
                </a:r>
                <a:endParaRPr lang="zh-CN" altLang="en-US" b="1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2537" y="4423"/>
                <a:ext cx="715" cy="251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/>
                  <a:t>记录并储存</a:t>
                </a:r>
                <a:endParaRPr lang="zh-CN" altLang="en-US" b="1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3490" y="4423"/>
                <a:ext cx="715" cy="251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/>
                  <a:t>输出</a:t>
                </a:r>
                <a:endParaRPr lang="zh-CN" altLang="en-US" b="1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1521" y="4423"/>
              <a:ext cx="2740" cy="2518"/>
              <a:chOff x="11348" y="4423"/>
              <a:chExt cx="2740" cy="251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1348" y="4423"/>
                <a:ext cx="715" cy="251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/>
                  <a:t>注册</a:t>
                </a:r>
                <a:endParaRPr lang="zh-CN" altLang="en-US" b="1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2361" y="4423"/>
                <a:ext cx="715" cy="251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/>
                  <a:t>登录</a:t>
                </a:r>
                <a:endParaRPr lang="zh-CN" altLang="en-US" b="1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3374" y="4423"/>
                <a:ext cx="715" cy="251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/>
                  <a:t>发表</a:t>
                </a:r>
                <a:endParaRPr lang="zh-CN" altLang="en-US" b="1"/>
              </a:p>
            </p:txBody>
          </p:sp>
        </p:grpSp>
        <p:cxnSp>
          <p:nvCxnSpPr>
            <p:cNvPr id="28" name="肘形连接符 27"/>
            <p:cNvCxnSpPr>
              <a:stCxn id="4" idx="2"/>
              <a:endCxn id="5" idx="0"/>
            </p:cNvCxnSpPr>
            <p:nvPr/>
          </p:nvCxnSpPr>
          <p:spPr>
            <a:xfrm rot="5400000">
              <a:off x="6661" y="581"/>
              <a:ext cx="840" cy="3873"/>
            </a:xfrm>
            <a:prstGeom prst="bentConnector3">
              <a:avLst>
                <a:gd name="adj1" fmla="val 4994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4" idx="2"/>
              <a:endCxn id="6" idx="0"/>
            </p:cNvCxnSpPr>
            <p:nvPr/>
          </p:nvCxnSpPr>
          <p:spPr>
            <a:xfrm>
              <a:off x="9018" y="2098"/>
              <a:ext cx="0" cy="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stCxn id="4" idx="2"/>
              <a:endCxn id="7" idx="0"/>
            </p:cNvCxnSpPr>
            <p:nvPr/>
          </p:nvCxnSpPr>
          <p:spPr>
            <a:xfrm rot="5400000" flipV="1">
              <a:off x="10534" y="581"/>
              <a:ext cx="840" cy="3873"/>
            </a:xfrm>
            <a:prstGeom prst="bentConnector3">
              <a:avLst>
                <a:gd name="adj1" fmla="val 4994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stCxn id="5" idx="2"/>
              <a:endCxn id="11" idx="0"/>
            </p:cNvCxnSpPr>
            <p:nvPr/>
          </p:nvCxnSpPr>
          <p:spPr>
            <a:xfrm rot="5400000" flipV="1">
              <a:off x="4897" y="4170"/>
              <a:ext cx="501" cy="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5" idx="2"/>
              <a:endCxn id="10" idx="0"/>
            </p:cNvCxnSpPr>
            <p:nvPr/>
          </p:nvCxnSpPr>
          <p:spPr>
            <a:xfrm rot="5400000">
              <a:off x="4417" y="3694"/>
              <a:ext cx="501" cy="95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肘形连接符 39"/>
            <p:cNvCxnSpPr>
              <a:stCxn id="5" idx="2"/>
              <a:endCxn id="12" idx="0"/>
            </p:cNvCxnSpPr>
            <p:nvPr/>
          </p:nvCxnSpPr>
          <p:spPr>
            <a:xfrm rot="5400000" flipV="1">
              <a:off x="5373" y="3693"/>
              <a:ext cx="501" cy="957"/>
            </a:xfrm>
            <a:prstGeom prst="bentConnector3">
              <a:avLst>
                <a:gd name="adj1" fmla="val 501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6" idx="2"/>
              <a:endCxn id="16" idx="0"/>
            </p:cNvCxnSpPr>
            <p:nvPr/>
          </p:nvCxnSpPr>
          <p:spPr>
            <a:xfrm rot="5400000">
              <a:off x="8290" y="3694"/>
              <a:ext cx="501" cy="95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stCxn id="6" idx="2"/>
              <a:endCxn id="17" idx="0"/>
            </p:cNvCxnSpPr>
            <p:nvPr/>
          </p:nvCxnSpPr>
          <p:spPr>
            <a:xfrm rot="5400000" flipV="1">
              <a:off x="8770" y="4170"/>
              <a:ext cx="501" cy="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连接符 44"/>
            <p:cNvCxnSpPr>
              <a:stCxn id="6" idx="2"/>
              <a:endCxn id="18" idx="0"/>
            </p:cNvCxnSpPr>
            <p:nvPr/>
          </p:nvCxnSpPr>
          <p:spPr>
            <a:xfrm rot="5400000" flipV="1">
              <a:off x="9246" y="3693"/>
              <a:ext cx="501" cy="957"/>
            </a:xfrm>
            <a:prstGeom prst="bentConnector3">
              <a:avLst>
                <a:gd name="adj1" fmla="val 501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连接符 45"/>
            <p:cNvCxnSpPr>
              <a:stCxn id="7" idx="2"/>
              <a:endCxn id="24" idx="0"/>
            </p:cNvCxnSpPr>
            <p:nvPr/>
          </p:nvCxnSpPr>
          <p:spPr>
            <a:xfrm rot="5400000">
              <a:off x="12135" y="3666"/>
              <a:ext cx="501" cy="101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7" idx="2"/>
              <a:endCxn id="25" idx="0"/>
            </p:cNvCxnSpPr>
            <p:nvPr/>
          </p:nvCxnSpPr>
          <p:spPr>
            <a:xfrm rot="5400000" flipV="1">
              <a:off x="12641" y="4171"/>
              <a:ext cx="501" cy="5"/>
            </a:xfrm>
            <a:prstGeom prst="bentConnector3">
              <a:avLst>
                <a:gd name="adj1" fmla="val 501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7" idx="2"/>
              <a:endCxn id="26" idx="0"/>
            </p:cNvCxnSpPr>
            <p:nvPr/>
          </p:nvCxnSpPr>
          <p:spPr>
            <a:xfrm rot="5400000" flipV="1">
              <a:off x="13148" y="3665"/>
              <a:ext cx="501" cy="101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24" idx="2"/>
              <a:endCxn id="20" idx="0"/>
            </p:cNvCxnSpPr>
            <p:nvPr/>
          </p:nvCxnSpPr>
          <p:spPr>
            <a:xfrm rot="5400000">
              <a:off x="11068" y="6738"/>
              <a:ext cx="609" cy="1013"/>
            </a:xfrm>
            <a:prstGeom prst="bentConnector3">
              <a:avLst>
                <a:gd name="adj1" fmla="val 5008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连接符 49"/>
            <p:cNvCxnSpPr>
              <a:stCxn id="24" idx="2"/>
              <a:endCxn id="21" idx="0"/>
            </p:cNvCxnSpPr>
            <p:nvPr/>
          </p:nvCxnSpPr>
          <p:spPr>
            <a:xfrm rot="5400000">
              <a:off x="11548" y="7218"/>
              <a:ext cx="609" cy="53"/>
            </a:xfrm>
            <a:prstGeom prst="bentConnector3">
              <a:avLst>
                <a:gd name="adj1" fmla="val 5008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>
              <a:stCxn id="24" idx="2"/>
              <a:endCxn id="22" idx="0"/>
            </p:cNvCxnSpPr>
            <p:nvPr/>
          </p:nvCxnSpPr>
          <p:spPr>
            <a:xfrm rot="5400000" flipV="1">
              <a:off x="12025" y="6795"/>
              <a:ext cx="609" cy="9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 advTm="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58pic_538680429da69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2031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</a:t>
            </a:r>
            <a:r>
              <a:rPr lang="en-US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5</a:t>
            </a:r>
            <a:endParaRPr 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406776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参考资料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参考资料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5190" y="1130968"/>
            <a:ext cx="9877926" cy="22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ct val="5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软件工程导论（第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版）（</a:t>
            </a:r>
            <a:r>
              <a:rPr lang="zh-CN" altLang="en-US" sz="2000" dirty="0"/>
              <a:t>张海藩、牟永敏 编著 </a:t>
            </a: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8</a:t>
            </a:r>
            <a:r>
              <a:rPr lang="zh-CN" altLang="en-US" sz="2000" dirty="0"/>
              <a:t>月，清华大学出版社</a:t>
            </a:r>
            <a:r>
              <a:rPr lang="en-US" altLang="zh-CN" sz="2000" dirty="0"/>
              <a:t> ISBN</a:t>
            </a:r>
            <a:r>
              <a:rPr lang="zh-CN" altLang="en-US" sz="2000" dirty="0"/>
              <a:t>：</a:t>
            </a:r>
            <a:r>
              <a:rPr lang="en-US" altLang="zh-CN" sz="2000" dirty="0"/>
              <a:t>978-7-302-33098-1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灰机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wiki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ea typeface="微软雅黑" panose="020B0503020204020204" pitchFamily="34" charset="-122"/>
                <a:hlinkClick r:id="rId1"/>
              </a:rPr>
              <a:t>https://mhw.huijiwiki.com/wiki/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b="1" dirty="0">
                <a:ea typeface="微软雅黑" panose="020B0503020204020204" pitchFamily="34" charset="-122"/>
              </a:rPr>
              <a:t>我們一起狩獵吧</a:t>
            </a:r>
            <a:r>
              <a:rPr lang="en-US" altLang="zh-TW" sz="1400" b="1" dirty="0">
                <a:ea typeface="微软雅黑" panose="020B0503020204020204" pitchFamily="34" charset="-122"/>
              </a:rPr>
              <a:t>! | MHW </a:t>
            </a:r>
            <a:r>
              <a:rPr lang="zh-TW" altLang="en-US" sz="1400" b="1" dirty="0">
                <a:ea typeface="微软雅黑" panose="020B0503020204020204" pitchFamily="34" charset="-122"/>
              </a:rPr>
              <a:t>魔物獵人中文攻略 </a:t>
            </a:r>
            <a:r>
              <a:rPr lang="en-US" altLang="zh-TW" sz="1400" b="1" dirty="0">
                <a:ea typeface="微软雅黑" panose="020B0503020204020204" pitchFamily="34" charset="-122"/>
              </a:rPr>
              <a:t>wiki</a:t>
            </a:r>
            <a:r>
              <a:rPr lang="zh-CN" altLang="en-US" sz="1400" b="1" dirty="0"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ea typeface="微软雅黑" panose="020B0503020204020204" pitchFamily="34" charset="-122"/>
                <a:hlinkClick r:id="rId2"/>
              </a:rPr>
              <a:t>https://www.mhchinese.wiki/</a:t>
            </a:r>
            <a:r>
              <a:rPr lang="zh-CN" altLang="en-US" sz="1400" b="1" dirty="0"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App《mhw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伙伴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400" dirty="0"/>
              <a:t>https://weibo.com/mhwo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参考界面（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wegame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60425" y="1682750"/>
            <a:ext cx="10873740" cy="61201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7830" y="351155"/>
            <a:ext cx="8940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设计文档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41980" y="4090035"/>
            <a:ext cx="18278475" cy="10287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930" y="-353695"/>
            <a:ext cx="9155430" cy="51523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3" descr="C:\Users\MDG\Desktop\911964_128417520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</a:t>
            </a:r>
            <a:r>
              <a:rPr lang="en-US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6</a:t>
            </a:r>
            <a:endParaRPr 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515060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小组分工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本次小组分工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9859" y="1649338"/>
            <a:ext cx="9708022" cy="368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林德坤：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ea typeface="微软雅黑" panose="020B0503020204020204" pitchFamily="34" charset="-122"/>
              </a:rPr>
              <a:t>的编写，召集组员。</a:t>
            </a:r>
            <a:r>
              <a:rPr lang="en-US" dirty="0">
                <a:ea typeface="微软雅黑" panose="020B0503020204020204" pitchFamily="34" charset="-122"/>
              </a:rPr>
              <a:t>9</a:t>
            </a:r>
            <a:r>
              <a:rPr lang="en-US" altLang="zh-CN" dirty="0">
                <a:ea typeface="微软雅黑" panose="020B0503020204020204" pitchFamily="34" charset="-122"/>
              </a:rPr>
              <a:t>.5/10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ea typeface="微软雅黑" panose="020B0503020204020204" pitchFamily="34" charset="-122"/>
              </a:rPr>
              <a:t>李鹏磊：</a:t>
            </a:r>
            <a:r>
              <a:rPr lang="zh-CN" altLang="en-US" dirty="0">
                <a:ea typeface="微软雅黑" panose="020B0503020204020204" pitchFamily="34" charset="-122"/>
              </a:rPr>
              <a:t>所有需要修改部分的重新绘制                                                                                </a:t>
            </a:r>
            <a:r>
              <a:rPr lang="en-US" altLang="zh-CN" dirty="0">
                <a:ea typeface="微软雅黑" panose="020B0503020204020204" pitchFamily="34" charset="-122"/>
              </a:rPr>
              <a:t>7</a:t>
            </a:r>
            <a:r>
              <a:rPr lang="en-US" altLang="zh-CN" dirty="0">
                <a:ea typeface="微软雅黑" panose="020B0503020204020204" pitchFamily="34" charset="-122"/>
              </a:rPr>
              <a:t>.5</a:t>
            </a:r>
            <a:r>
              <a:rPr lang="en-US" altLang="zh-CN" dirty="0">
                <a:ea typeface="微软雅黑" panose="020B0503020204020204" pitchFamily="34" charset="-122"/>
              </a:rPr>
              <a:t>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梅肖玥：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hipo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图的绘制</a:t>
            </a:r>
            <a:r>
              <a:rPr lang="zh-CN" altLang="en-US" dirty="0">
                <a:ea typeface="微软雅黑" panose="020B0503020204020204" pitchFamily="34" charset="-122"/>
              </a:rPr>
              <a:t>，催促工作的推进。                                          </a:t>
            </a:r>
            <a:r>
              <a:rPr lang="en-US" dirty="0">
                <a:ea typeface="微软雅黑" panose="020B0503020204020204" pitchFamily="34" charset="-122"/>
              </a:rPr>
              <a:t>8</a:t>
            </a:r>
            <a:r>
              <a:rPr lang="en-US" altLang="zh-CN" dirty="0">
                <a:ea typeface="微软雅黑" panose="020B0503020204020204" pitchFamily="34" charset="-122"/>
              </a:rPr>
              <a:t>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895" y="2473325"/>
            <a:ext cx="5314315" cy="33229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35" y="1672590"/>
            <a:ext cx="4970145" cy="4589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2690" y="419100"/>
            <a:ext cx="2722880" cy="491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配置管理以及会议记录</a:t>
            </a:r>
            <a:endParaRPr lang="zh-CN" altLang="en-US" sz="20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34942" y="589536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2933700" y="-430212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457325" y="2674938"/>
            <a:ext cx="5316538" cy="181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600" b="1">
                <a:solidFill>
                  <a:schemeClr val="bg1"/>
                </a:solidFill>
                <a:ea typeface="微软雅黑" panose="020B0503020204020204" pitchFamily="34" charset="-122"/>
              </a:rPr>
              <a:t>THANKS</a:t>
            </a:r>
            <a:endParaRPr lang="zh-CN" altLang="en-US" sz="9600" b="1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850" y="1616075"/>
            <a:ext cx="774700" cy="2301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www.1ppt.com/hangye/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www.1ppt.com/sucai/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www.1ppt.com/tubiao/    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www.1ppt.com/powerpoint/    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www.1ppt.com/excel/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www.1ppt.com/kejian/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www.1ppt.com/shiti/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www.1ppt.cn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47053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043113" y="2108200"/>
            <a:ext cx="2032000" cy="139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  <a:endParaRPr lang="zh-CN" altLang="en-US" sz="7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5913" y="3394075"/>
            <a:ext cx="300355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CONTENTS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3063" y="958850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01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总体概述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53063" y="1907540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02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具体需求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53063" y="2674938"/>
            <a:ext cx="39782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03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总体设计约束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53063" y="4149725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05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参考资料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02593" y="4919028"/>
            <a:ext cx="36226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06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分工及评价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53063" y="3498533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04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软件结构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ransition spd="slow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jd\Desktop\图片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5360" y="1370681"/>
            <a:ext cx="24180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总体概述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项目介绍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5"/>
          <p:cNvSpPr/>
          <p:nvPr/>
        </p:nvSpPr>
        <p:spPr bwMode="auto">
          <a:xfrm>
            <a:off x="1244283" y="2137093"/>
            <a:ext cx="9702800" cy="1000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怪物猎人：世界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是由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CAPCOM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制作发行的一款动作冒险游戏，曾荣获了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2018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TGA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年度最佳角色扮演游戏奖。游戏最多支持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16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人联机集会所，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人联机狩猎。在这款游戏中，有着数十种不同的魔物，要使玩家们能够熟练讨伐魔物，需要十分的了解每个怪物的弱点并且搭配出安全且高效的装备，就需要一款简单的小助手来帮助他们完成这些。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  <a:sym typeface="Gill Sans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而目前市面上的各种助手，都多多少少有平台冷门，使用不方便，网络延迟大，资料不详细，花钱也得不到很好的体验的缺点。所以我们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g24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小组决定，我们的目标就是做一个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pc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端的软件来克服这些缺点，方便这些需求量很大的游戏玩家们。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  <a:sym typeface="Gill Sans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3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5043" y="1366203"/>
            <a:ext cx="24180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具体需求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669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1953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基础的怪物弱点查找功能，在此之下添加针对不同怪物的推荐武器以及配装。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方便快捷的配装器，提供关键字查找，并且玩家可以把自己的配装上传供他人参考。</a:t>
            </a:r>
            <a:endParaRPr lang="en-US" altLang="zh-CN" sz="20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招募版，为玩家们临时招募团体讨伐难度极高的怪物提供便利，并包含讨论板功能。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通告栏 及时更新官方的活动内容。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03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35356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总体设计约束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0450" y="638175"/>
            <a:ext cx="2697480" cy="49149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硬件约束（</a:t>
            </a:r>
            <a:r>
              <a:rPr lang="zh-CN" altLang="en-US" sz="1400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考虑</a:t>
            </a:r>
            <a:r>
              <a:rPr lang="zh-CN" altLang="en-US" sz="1400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了游戏本身</a:t>
            </a:r>
            <a:endParaRPr lang="zh-CN" altLang="en-US" sz="1400" dirty="0">
              <a:solidFill>
                <a:prstClr val="black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8980" y="1286510"/>
            <a:ext cx="6115050" cy="4284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操作系统：WINDOWS 7 / 8 / 8.1 / 10 (必须为64-BIT)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处理器：Intel Core i5-4460 3.20GHz / AMD FX-6300以上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内存：8 GB RAM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图形：NVIDIA GeForce GTX 760 / AMD Radeon R7 260x(VRAM 2GB以上)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DirectX 版本：11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网络：宽带互联网连接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存储空间：需要20 GB可用空间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声卡：对应 DirectSound(DirectX 9.0c以上)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8360" y="73596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使用方案</a:t>
            </a:r>
            <a:endParaRPr lang="zh-CN" altLang="en-US" sz="1400" dirty="0">
              <a:solidFill>
                <a:prstClr val="black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7315" y="2637790"/>
            <a:ext cx="929259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整体采用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java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进行设计，完成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1 2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功能的数据库和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3 4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功能的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bbs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。这个是在考虑了小组成员技术水平以后的最佳方案。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tags/tag1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9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2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A000120140929A68KPBG</Template>
  <TotalTime>0</TotalTime>
  <Words>1991</Words>
  <Application>WPS 演示</Application>
  <PresentationFormat>宽屏</PresentationFormat>
  <Paragraphs>164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18</vt:i4>
      </vt:variant>
    </vt:vector>
  </HeadingPairs>
  <TitlesOfParts>
    <vt:vector size="39" baseType="lpstr">
      <vt:lpstr>Arial</vt:lpstr>
      <vt:lpstr>宋体</vt:lpstr>
      <vt:lpstr>Wingdings</vt:lpstr>
      <vt:lpstr>华文仿宋</vt:lpstr>
      <vt:lpstr>微软雅黑</vt:lpstr>
      <vt:lpstr>Arial Black</vt:lpstr>
      <vt:lpstr>幼圆</vt:lpstr>
      <vt:lpstr>Gill Sans</vt:lpstr>
      <vt:lpstr>Gill Sans MT</vt:lpstr>
      <vt:lpstr>Lato Light</vt:lpstr>
      <vt:lpstr>Calibri</vt:lpstr>
      <vt:lpstr>楷体_GB2312</vt:lpstr>
      <vt:lpstr>新宋体</vt:lpstr>
      <vt:lpstr>Arial Unicode MS</vt:lpstr>
      <vt:lpstr>Almonte Snow</vt:lpstr>
      <vt:lpstr>第一PPT，www.1ppt.com</vt:lpstr>
      <vt:lpstr>1_第一PPT，www.1ppt.com</vt:lpstr>
      <vt:lpstr>8_第一PPT，www.1ppt.com</vt:lpstr>
      <vt:lpstr>9_第一PPT，www.1ppt.com</vt:lpstr>
      <vt:lpstr>12_第一PPT，www.1ppt.com</vt:lpstr>
      <vt:lpstr>2_第一PPT，www.1ppt.com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本次小组分工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第一课件网www.1kejian.com</dc:title>
  <dc:creator>www.1kejian.com</dc:creator>
  <cp:keywords>www.1kejian.com</cp:keywords>
  <dc:description>www.1kejian.com</dc:description>
  <dc:subject>www.1kejian.com</dc:subject>
  <cp:category>www.1kejian.com</cp:category>
  <cp:lastModifiedBy>M S I</cp:lastModifiedBy>
  <cp:revision>61</cp:revision>
  <dcterms:created xsi:type="dcterms:W3CDTF">2015-06-24T14:18:00Z</dcterms:created>
  <dcterms:modified xsi:type="dcterms:W3CDTF">2019-05-16T08:32:35Z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