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1"/>
  </p:notesMasterIdLst>
  <p:sldIdLst>
    <p:sldId id="256" r:id="rId10"/>
    <p:sldId id="258" r:id="rId12"/>
    <p:sldId id="257" r:id="rId13"/>
    <p:sldId id="259" r:id="rId14"/>
    <p:sldId id="287" r:id="rId15"/>
    <p:sldId id="267" r:id="rId16"/>
    <p:sldId id="336" r:id="rId17"/>
    <p:sldId id="337" r:id="rId18"/>
    <p:sldId id="338" r:id="rId19"/>
    <p:sldId id="339" r:id="rId20"/>
    <p:sldId id="268" r:id="rId21"/>
    <p:sldId id="351" r:id="rId22"/>
    <p:sldId id="298" r:id="rId23"/>
    <p:sldId id="340" r:id="rId24"/>
    <p:sldId id="341" r:id="rId25"/>
    <p:sldId id="274" r:id="rId26"/>
    <p:sldId id="275" r:id="rId27"/>
    <p:sldId id="352" r:id="rId28"/>
    <p:sldId id="280" r:id="rId29"/>
    <p:sldId id="299" r:id="rId30"/>
    <p:sldId id="334" r:id="rId31"/>
    <p:sldId id="286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46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549775" y="-1501775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739775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小组详细设计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及详细设计报告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720192" y="43835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297940"/>
            <a:ext cx="7811135" cy="46589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30962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数据库设计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256794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数据字典及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ER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图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预览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388110"/>
            <a:ext cx="5471160" cy="4538345"/>
          </a:xfrm>
          <a:prstGeom prst="rect">
            <a:avLst/>
          </a:prstGeom>
        </p:spPr>
      </p:pic>
      <p:pic>
        <p:nvPicPr>
          <p:cNvPr id="6" name="图片 5" descr="er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45" y="1071880"/>
            <a:ext cx="6742430" cy="41440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291719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算法设计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1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怪物弱点查找功能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450" y="1680845"/>
            <a:ext cx="9438640" cy="3166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 mosterName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for(i=0;flag==0;i++){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if(monsterName == MName[i]){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flag = 1;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monsterNo=i;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if(flag = 1)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输出所有相关信息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else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输出”未找到相关内容”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94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配装器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215" y="1340485"/>
            <a:ext cx="2540000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 </a:t>
            </a: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ArmorSkill，ArmorName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for(i=0;flag==0;i++){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if(</a:t>
            </a: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ArmorSkill，ArmorName</a:t>
            </a: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 == MName[i]){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flag = 1;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monsterNo=i;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}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if(flag = 1)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输出所有相关信息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else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输出”未找到相关内容”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0425" y="1682750"/>
            <a:ext cx="10873740" cy="6120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830" y="35115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设计文档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41980" y="4090035"/>
            <a:ext cx="18278475" cy="1028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30" y="-353695"/>
            <a:ext cx="915543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界面设计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674303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数据库设计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0210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306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22333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算法设计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以及的编写，召集组员。 </a:t>
            </a:r>
            <a:r>
              <a:rPr lang="en-US" altLang="zh-CN" dirty="0">
                <a:ea typeface="微软雅黑" panose="020B0503020204020204" pitchFamily="34" charset="-122"/>
              </a:rPr>
              <a:t>9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6</a:t>
            </a:r>
            <a:r>
              <a:rPr lang="en-US" altLang="zh-CN" dirty="0">
                <a:ea typeface="微软雅黑" panose="020B0503020204020204" pitchFamily="34" charset="-122"/>
              </a:rPr>
              <a:t>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</a:t>
            </a:r>
            <a:r>
              <a:rPr lang="en-US" dirty="0">
                <a:ea typeface="微软雅黑" panose="020B0503020204020204" pitchFamily="34" charset="-122"/>
              </a:rPr>
              <a:t>8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473325"/>
            <a:ext cx="5314315" cy="332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45" y="3620135"/>
            <a:ext cx="3086100" cy="2850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690" y="419100"/>
            <a:ext cx="27228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配置管理以及会议记录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界面设计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1852295"/>
            <a:ext cx="5923915" cy="39725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2524760"/>
            <a:ext cx="6016625" cy="36899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45" y="2651125"/>
            <a:ext cx="5128895" cy="33254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1158240"/>
            <a:ext cx="8678545" cy="49815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5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1934</Words>
  <Application>WPS 演示</Application>
  <PresentationFormat>宽屏</PresentationFormat>
  <Paragraphs>147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16_第一PPT，www.1ppt.com</vt:lpstr>
      <vt:lpstr>13_第一PPT，www.1ppt.com</vt:lpstr>
      <vt:lpstr>14_第一PPT，www.1ppt.com</vt:lpstr>
      <vt:lpstr>15_第一PPT，www.1ppt.com</vt:lpstr>
      <vt:lpstr>4_第一PPT，www.1ppt.com</vt:lpstr>
      <vt:lpstr>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67</cp:revision>
  <dcterms:created xsi:type="dcterms:W3CDTF">2015-06-24T14:18:00Z</dcterms:created>
  <dcterms:modified xsi:type="dcterms:W3CDTF">2019-05-16T08:25:55Z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