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494911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494911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494911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494911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494911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494911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494911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494911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d4949115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d4949115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</a:rPr>
              <a:t>Certiorem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Feedback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Sprint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Status icons update automatically when a visitor arrives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intrusive form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Automatic desktop notification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Live license plate recognition with camera feed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Searching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Added 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Completed csv parser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By Florin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Sprint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Solve compatibility issues between automatic interface update and searching through appointments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Updating old code and reorganizing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Merging the separate projects into a single 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