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9e6bdc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9e6bdc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9e6bdca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9e6bdca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9e6bdca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9e6bdca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e6bdca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e6bdca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e6bdca42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9e6bdca42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Group Certiorem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Prototype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Next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Feedback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Sprint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Documentation and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GitLab repository and issue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Prototype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 Demo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Demo by Batshal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Sprint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Host database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license plate recognition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Finish secretary app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