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d2edc645d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d2edc645d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9e6bdca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9e6bdca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9e6bdca4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9e6bdca4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9e6bdca4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9e6bdca4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9e6bdca42_0_1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9e6bdca42_0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2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Group Certiorem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This sprint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Demo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Next sprint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Feedback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Sprint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Documentation and research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Prototype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License plate recognition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Prototype Demo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Demo by David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Sprint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Connect backend to Oracle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Optimise license plate recognition algorithm and finish connection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Search feature for secretary app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Archived/previous visits for secretary app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Deployment plan and CI/CD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Option to show visits only for a certain day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Pagination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Refine frontend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Feedback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