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0b4b8a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0b4b8a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dba193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dba193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9631e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9631e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c54a7c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c54a7c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08c5c0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08c5c0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f148c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0f148c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9a2b14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9a2b14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0b4b8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0b4b8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0b4b8a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0b4b8a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f148c4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0f148c4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08b8c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08b8c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13qREOOyFYA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Songify Final Assessment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David La Gordt Dillié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Socket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Chat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way like a phone call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00" y="2159124"/>
            <a:ext cx="5468201" cy="2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Actions speak louder than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Songify?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Songify aims to create a web application that anyone can use to create, edit and share playlists with friends.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2412033"/>
            <a:ext cx="1726600" cy="12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938" y="2359858"/>
            <a:ext cx="1476021" cy="1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845" y="2359870"/>
            <a:ext cx="1326550" cy="1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Spotify integration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Backend to backend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Bearer Authentication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150" y="979450"/>
            <a:ext cx="4819600" cy="41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9875"/>
            <a:ext cx="4347125" cy="14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799" y="107450"/>
            <a:ext cx="4589049" cy="480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 It Notes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</a:t>
            </a:r>
            <a:r>
              <a:rPr lang="en-GB"/>
              <a:t>Integration</a:t>
            </a:r>
            <a:r>
              <a:rPr lang="en-GB"/>
              <a:t> and Deployment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42" y="3748200"/>
            <a:ext cx="5224424" cy="12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213" y="1078789"/>
            <a:ext cx="4515575" cy="252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0" y="2941475"/>
            <a:ext cx="3048175" cy="1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00" y="1567550"/>
            <a:ext cx="4100200" cy="1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OWASP Top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Bearer Authentication -&gt; {“Authorization”:”Bearer eyGlalkbjAl398t62hj530asiGH”}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BCrypt -&gt;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Cors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25" y="2167950"/>
            <a:ext cx="5606749" cy="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5" y="3101925"/>
            <a:ext cx="8770552" cy="20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10/10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 title="User Story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825" y="941569"/>
            <a:ext cx="6275176" cy="470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